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24"/>
  </p:notesMasterIdLst>
  <p:handoutMasterIdLst>
    <p:handoutMasterId r:id="rId25"/>
  </p:handoutMasterIdLst>
  <p:sldIdLst>
    <p:sldId id="271" r:id="rId2"/>
    <p:sldId id="272" r:id="rId3"/>
    <p:sldId id="299" r:id="rId4"/>
    <p:sldId id="273" r:id="rId5"/>
    <p:sldId id="279" r:id="rId6"/>
    <p:sldId id="274" r:id="rId7"/>
    <p:sldId id="280" r:id="rId8"/>
    <p:sldId id="275" r:id="rId9"/>
    <p:sldId id="277" r:id="rId10"/>
    <p:sldId id="281" r:id="rId11"/>
    <p:sldId id="282" r:id="rId12"/>
    <p:sldId id="283" r:id="rId13"/>
    <p:sldId id="285" r:id="rId14"/>
    <p:sldId id="311" r:id="rId15"/>
    <p:sldId id="312" r:id="rId16"/>
    <p:sldId id="313" r:id="rId17"/>
    <p:sldId id="315" r:id="rId18"/>
    <p:sldId id="301" r:id="rId19"/>
    <p:sldId id="314" r:id="rId20"/>
    <p:sldId id="302" r:id="rId21"/>
    <p:sldId id="316" r:id="rId22"/>
    <p:sldId id="329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01D26"/>
    <a:srgbClr val="FFFFFF"/>
    <a:srgbClr val="151B28"/>
    <a:srgbClr val="111F2A"/>
    <a:srgbClr val="101E29"/>
    <a:srgbClr val="29415B"/>
    <a:srgbClr val="003366"/>
    <a:srgbClr val="F8F8F8"/>
    <a:srgbClr val="486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10" autoAdjust="0"/>
    <p:restoredTop sz="95297" autoAdjust="0"/>
  </p:normalViewPr>
  <p:slideViewPr>
    <p:cSldViewPr>
      <p:cViewPr varScale="1">
        <p:scale>
          <a:sx n="141" d="100"/>
          <a:sy n="141" d="100"/>
        </p:scale>
        <p:origin x="158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3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4F40D0-8805-418F-9372-244023064C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670B0-78CB-40F6-BA14-D56642C613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43FE1-07D7-45A9-A761-1F7D5C28CDDD}" type="datetimeFigureOut">
              <a:rPr lang="en-US" smtClean="0"/>
              <a:t>Dec 02,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1FAAC-9B07-49A2-9108-48B2E801EC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BC2C6-A96C-4376-AB19-007EE4BD71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88197-EDCE-420F-859F-8D548881D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43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6:40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3 464,'0'0'10082,"-20"0"-7273,-7 0-2268,-17 1 42,-1-1 2973,635 40-3351,-275-12-165,105-4-16,536-38 0,-712-4 12,1019-45 414,-1210 63-425,381 14 57,-296 1-11,202 12-876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6:58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151 448 1777,'0'0'11573,"-16"-6"-10271,-49-20-518,63 25-766,1 0 0,-1 1 0,1-1 0,-1 1 0,1 0 0,-1-1 0,1 1 0,-1 0 0,1 0 0,-1 0 0,1 0 0,-1 0 0,1 0 0,-1 0 0,1 0 0,-1 1 0,1-1 0,-1 1 0,1-1 0,-1 1 0,1 0 0,-1-1 0,1 1 0,0 0 0,0 0 0,-1 0 0,1 0 0,0 0 0,0 0 0,0 0 0,0 0 0,0 1 0,0-1 0,0 2 0,-2 2 10,1 1 1,0-1-1,0 1 0,1 0 1,-1 0-1,0 8 0,2-7 22,-3 12-38,0 1 1,2-1-1,1 1 0,4 39 0,-4-57-84,0 0-1,1 0 0,-1-1 0,1 1 0,-1 0 0,1-1 0,0 1 1,-1-1-1,1 1 0,0 0 0,0-1 0,0 0 0,1 1 0,-1-1 1,0 0-1,0 1 0,1-1 0,-1 0 0,1 0 0,-1 0 0,1 0 1,-1-1-1,1 1 0,0 0 0,-1-1 0,1 1 0,0-1 0,-1 1 0,1-1 1,0 0-1,0 0 0,-1 1 0,1-1 0,0-1 0,0 1 0,0 0 1,-1 0-1,1-1 0,0 1 0,-1-1 0,1 1 0,0-1 0,-1 0 1,4-1-1,3-8-479,0-1 0,0 1 0,-1-1 1,0-1-1,-1 1 0,-1-1 1,7-21-1,-1 7-266,-4 12 514,2-6 79,-1-1 0,7-25 0,-18 78 4763,3-21-4450,0 0 0,1 0-1,0 0 1,1 0 0,0 0-1,1 0 1,7 21 0,-9-30-100,1 1 0,-1-1 0,1 0 1,-1 0-1,1 1 0,0-1 1,0 0-1,0 0 0,0-1 1,0 1-1,0 0 0,0-1 1,1 1-1,-1-1 0,0 0 0,1 0 1,0 0-1,-1 0 0,1 0 1,-1 0-1,1-1 0,0 1 1,0-1-1,-1 0 0,1 0 0,0 0 1,4-1-1,-2 0-103,0 0 0,-1-1 0,1 0 0,0 0-1,-1 0 1,1-1 0,-1 1 0,0-1 0,0 0 0,0 0 0,0-1 0,-1 1 0,1-1-1,3-5 1,28-37-111,-2-2 0,-3-1 0,26-54-1,-37 63 461,-2-1 0,-2-1 0,-2 0 0,13-70-1,-25 88 2790,-1 47-1814,-21 228-779,-1-9-188,22-207-548,1-20-381,-1 0 1,0-1 0,-2 1 0,1 0 0,-6 20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02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4274,'0'0'5285,"11"17"-3804,1 3-1117,-6-12-267,0 0 1,-1 1-1,-1 0 1,1 0-1,-1 0 1,-1 1-1,0-1 1,0 1-1,2 17 1,-1-5 48,-2-6-83,0 1 1,1-1-1,1 0 0,1-1 0,11 26 1,-16-41-75,1 0 1,0 0-1,0 0 1,0 0-1,0 0 1,-1-1-1,1 1 1,0 0 0,0 0-1,0-1 1,-1 1-1,1 0 1,0-1-1,0 1 1,-1-1 0,1 1-1,0-1 1,-1 1-1,1-1 1,-1 1-1,1-1 1,0-1-1,23-27-35,-18 20 62,0 1 0,1 0 1,12-11-1,-16 16-14,0 1 0,0 0 0,0 0 0,1 0 0,0 0 0,-1 0-1,1 1 1,0 0 0,-1 0 0,1 0 0,0 0 0,0 0 0,6 0 0,-6 1 16,1 0 0,-1 0 0,1 0 0,0 1 0,-1 0 0,1-1 0,-1 2 0,0-1-1,1 0 1,-1 1 0,7 3 0,-9-3-139,0-1 0,0 1-1,0 0 1,0-1-1,0 1 1,-1 0-1,1 0 1,0 0 0,-1 0-1,0 1 1,1-1-1,-1 0 1,0 0-1,0 1 1,-1-1 0,1 1-1,0-1 1,-1 1-1,1-1 1,-1 1-1,0-1 1,0 4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22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77 7539,'0'0'1751,"5"0"-1514,217-7 3658,-39 4-2966,67-6-297,122-11 43,-268 7-549,112-10 22,-177 22-25,0 0-1,0 3 0,58 10 0,122 10 389,-30-5-62,162 12-51,3-29-272,-154-1-68,158-13 75,418 7 545,83 2-14,-856-4-3582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24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6 5731,'0'0'7051,"-13"-1"-6277,6 0-659,5 0-97,-1 1-1,1-1 1,0 1 0,0-1-1,-1 1 1,1 0-1,0 0 1,0 0-1,-1 0 1,1 0-1,0 1 1,0-1-1,-1 1 1,1-1-1,0 1 1,0 0-1,0 0 1,0 0-1,0 0 1,0 0-1,0 1 1,0-1-1,0 0 1,0 1-1,1-1 1,-1 1-1,1 0 1,-1 0-1,1-1 1,0 1-1,-1 0 1,0 3-1,-6 20 37,1 0-1,1 0 1,1 1 0,-1 32-1,2 106 327,4-124-318,0-36-55,0 1 1,0-1-1,0 0 1,1 1-1,0-1 1,0 0-1,0 0 1,0 0-1,1 0 1,-1 0-1,1 0 0,0 0 1,3 3-1,-3-4-64,0-1-1,0 1 1,1-1-1,0 0 1,-1 0-1,1 0 1,0-1-1,0 1 1,0-1-1,0 1 0,0-1 1,0 0-1,0 0 1,0 0-1,1-1 1,-1 1-1,4-1 1,16 1-2333,-12-1-1367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25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9220,'0'0'3890,"89"26"-3506,-63-7-128,5-4-192,-3 2-16,3 0-16,-5 2 64,-3 1-96,-10 3-1616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25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1 222 10773,'0'0'3009,"81"-118"-2897,-26 76-96,2 7-32,2 10-112,-40 23-3025,-4 2-1457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25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76 272,'0'0'10165,"10"-9"-10107,7-4-41,-9 7-12,0-1-1,0 1 1,-1-1 0,0-1 0,9-10 0,-12 16-242,-2 9 241,-2 13 341,0-17-273,-1 39 1042,2 54-423,0-87-711,0 0-1,1 0 1,0 0 0,0 0-1,1-1 1,0 1 0,0-1-1,6 9 1,-8-13-340,10 10-151,0-10-3556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26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3105,'0'0'6027,"7"-4"-5968,-2 1 226,0 0-1,0 0 1,1 1 0,-1 0 0,1 0 0,-1 0-1,1 1 1,0 0 0,0 0 0,-1 0 0,9 0-1,53-1 1385,-36 1-1571,0 0 1,39 5-1,-67-4-147,-1 1 1,1-1-1,-1 1 1,0 0-1,1 0 0,-1-1 1,0 1-1,0 1 0,0-1 1,0 0-1,0 0 1,0 1-1,0-1 0,0 1 1,0 0-1,-1 0 0,2 1 1,3 17-5317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26.7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0 328 10101,'0'0'1470,"18"-6"-1156,2 0-295,-4 2 11,-1-1 0,0-1 1,0-1-1,-1 0 0,16-10 1,-10 5 34,-1-1 0,0 0 1,25-25-1,-39 33-94,0 0 0,0-1 0,-1 1 1,1-1-1,-2-1 0,1 1 0,-1 0 0,0-1 0,0 0 1,0 1-1,-1-1 0,0 0 0,-1 0 0,0-1 0,1-10 0,-1 5-241,-2-30-277,1 42 546,0 0 1,0 0-1,0 0 0,-1-1 0,1 1 1,0 0-1,-1 0 0,1 0 0,-1 0 1,0 0-1,1 0 0,-1 0 0,0 0 1,1 0-1,-1 1 0,0-1 0,0 0 1,0 0-1,0 1 0,0-1 0,0 0 1,0 1-1,0-1 0,0 1 1,0-1-1,0 1 0,0 0 0,0-1 1,0 1-1,-3 0 0,0 0 11,0 1 0,0 0-1,0-1 1,1 2 0,-1-1 0,0 0 0,0 1 0,1 0-1,-1 0 1,1 0 0,0 0 0,-1 0 0,1 1-1,0 0 1,0-1 0,1 1 0,-1 0 0,0 0-1,1 1 1,-4 6 0,-4 5 109,1 1-1,1 0 1,-10 25-1,8-11 242,2 0-1,0 0 1,2 1-1,2-1 1,0 1-1,2 1 1,5 59-1,-3-88-337,1 1 0,0 0-1,0 0 1,0-1 0,0 1-1,1-1 1,0 1 0,-1-1-1,1 0 1,1 0 0,-1 1-1,0-1 1,1-1 0,-1 1-1,1 0 1,0-1 0,0 1-1,0-1 1,5 3 0,30 11-895,1-10-3690</inkml:trace>
  <inkml:trace contextRef="#ctx0" brushRef="#br0" timeOffset="1">336 573 9092,'0'0'2743,"17"-21"-2284,107-139-150,-112 148-301,-6 13-28,-3 23 84,-3-12 71,1-1 31,0 12 47,1 1 1,7 27 0,-8-46-232,0 0 1,0-1-1,1 1 1,-1 0 0,1-1-1,0 1 1,1-1-1,-1 1 1,1-1 0,0 0-1,0 0 1,0 0-1,0-1 1,1 1 0,0-1-1,-1 0 1,6 3-1,4-1-1200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27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3810,'0'0'5970,"116"72"-4385,-99-24-512,-4 12-65,-9 5-448,-4 3-95,0-1-129,-10-6-160,-7-4-128,2-5 16,2-12-64,3-15-1185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27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30 176,'0'0'12136,"5"-5"-12056,-3 2-62,1 1 0,0 0 0,0 0 0,-1 0 0,1 0 0,0 0 0,0 1 0,1-1 0,-1 1 0,0 0 0,0 0 0,1 0 0,-1 0 0,1 1 0,-1-1 0,0 1 0,1 0 0,4 0 0,-7 0-12,1 1 0,-1-1-1,0 1 1,0-1 0,0 1 0,1-1 0,-1 1 0,0 0 0,0 0 0,0-1-1,0 1 1,0 0 0,-1 0 0,1 0 0,0 0 0,0 0 0,-1 0-1,1 0 1,0 1 0,-1-1 0,1 0 0,-1 0 0,1 0 0,-1 1 0,0-1-1,0 0 1,1 0 0,-1 1 0,0-1 0,0 2 0,0 50 34,-1-38-17,1 5-29,-1-14 68,1 0 0,0 0 1,0 1-1,1-1 0,0-1 1,1 7-1,-1-10-53,0 0 0,0 0 0,0 0 0,0 0 0,0 0 0,0 0 0,1-1 0,-1 1 0,0 0 0,1-1 0,0 0 0,-1 1 0,1-1 0,0 0 0,0 0 0,0 0 0,0 0 0,0 0 0,0 0 0,3 1 0,7 1-85,1-1-1,0 0 0,0-1 1,-1 0-1,1-1 1,22-3-1,-14-3-3140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28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 10581,'0'0'2321,"0"87"-2177,0-36-32,-7 7-48,1-3-64,2-4-464,0-8-2209,-3-12-929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02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0 228 10501,'0'0'352,"18"1"-160,59 1 19,-74-2-188,0 0 0,1-1 0,-1 1 0,0-1 0,0 0 1,0 0-1,1 0 0,-1 0 0,0 0 0,0-1 0,0 0 0,-1 1 0,1-1 1,0 0-1,-1 0 0,5-5 0,-3 2 19,0-1 0,0 0 0,0 0 0,-1 0 0,4-10 1,-4 8 7,2-1-22,-1-1-1,-1-1 1,0 1 0,0 0-1,-1-1 1,0 1 0,-1-1-1,0 0 1,-1 1 0,-1-17-1,1 25-6,-1 1-1,0-1 0,0 1 1,0 0-1,0-1 1,0 1-1,0 0 0,0 0 1,0 0-1,0 0 0,-1 0 1,1 0-1,0 0 1,-1 0-1,1 1 0,-1-1 1,1 0-1,-1 1 1,1-1-1,-1 1 0,1 0 1,-1-1-1,1 1 0,-1 0 1,1 0-1,-1 0 1,0 0-1,1 0 0,-1 0 1,-2 1-1,0-1 137,0 1 0,0-1 0,0 1 0,0-1 0,0 1 0,0 1 0,1-1 0,-1 0 0,0 1 0,1 0 0,-7 4 0,4 0-91,2 1 0,-1 0 0,1 0-1,0 0 1,0 0 0,1 1 0,0-1 0,0 1 0,0 0 0,1 0-1,1 0 1,-1 0 0,2 0 0,-1 11 0,0-5-62,1 0 1,1 0 0,0 0-1,1 0 1,0-1-1,1 1 1,9 24 0,-7-26-76,1-1 1,0 1 0,1-1 0,0-1-1,1 1 1,0-1 0,0-1 0,1 1-1,1-1 1,17 13 0,-22-19-256,-1 0-1,1 0 1,-1-1-1,1 1 1,0-1 0,0 0-1,0-1 1,0 1 0,0-1-1,0 0 1,1 0 0,-1-1-1,0 0 1,1 0 0,-1 0-1,0 0 1,0-1 0,1 0-1,-1 0 1,0 0 0,0-1-1,0 1 1,0-1 0,0 0-1,-1-1 1,1 1 0,0-1-1,6-6 1,9-7-366,-1-2 0,-1 0 1,0-1-1,19-28 0,51-89 5386,-75 106-2235,-12 29-2324,-1 1 0,0-1 0,1 1 0,-1-1 0,0 1 0,1-1 0,-1 1 0,0-1 0,0 0 0,0 1 0,0-1 0,1 0 0,-1 1 0,0-1 0,0 1 0,0-1 0,0 0 0,0 1 0,-1-1 0,1 0 0,0 1 0,0-1 0,0 1 0,0-1 0,-1 0 0,1 1 0,0-1 0,-1 1 0,1-1 0,0 1 0,-1-1 0,1 1 0,-1-1 0,1 1 0,-1-1 0,1 1 0,-1 0 0,1-1 0,-1 1 0,1 0 0,-2-1 0,-2 1-76,0-1 0,0 1 0,0 0 0,-1 1 0,1-1 0,0 1-1,0 0 1,0 0 0,0 0 0,0 0 0,0 1 0,1-1 0,-1 1 0,0 0 0,1 1 0,-5 3 0,3-2-29,2 0 1,-1 0 0,0 0 0,1 1 0,0 0-1,0 0 1,0 0 0,1 0 0,-1 0 0,-2 9-1,0 9-10,1-1 1,0 1-1,2 0 0,1 40 0,0-36-118,0 29 203,1-53-195,0 1-1,1-1 1,-1 0-1,1 0 1,0 0-1,-1 0 1,1 1 0,1-1-1,-1-1 1,0 1-1,1 0 1,3 5-1,-4-7 9,-1-1-1,1 1 1,-1 0 0,1-1-1,0 1 1,-1-1-1,1 1 1,0-1-1,-1 1 1,1-1 0,0 0-1,0 1 1,-1-1-1,1 0 1,0 0-1,0 1 1,0-1 0,0 0-1,-1 0 1,1 0-1,0 0 1,0 0 0,0 0-1,0 0 1,0 0-1,-1-1 1,1 1-1,0 0 1,0 0 0,0-1-1,-1 1 1,1 0-1,0-1 1,0 1-1,-1-1 1,1 1 0,0-1-1,-1 1 1,1-1-1,-1 0 1,1 1-1,-1-1 1,1 0 0,-1 1-1,1-1 1,-1 0-1,1 0 1,-1 1-1,0-2 1,4-5-628,-1 0 0,0 0 1,0 0-1,1-8 0,4-14-3278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28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0 212 640,'0'0'12326,"42"-92"-11798,11 61-256,15 0-128,18 2-96,9 5-48,-59 21-816,-8 1-5427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29.0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64,'0'0'13782,"30"27"-12613,-5 6-401,5 3-432,0 3-176,3-2-80,-3-4-15,-3-4-65,-5-7-577,-5-3-1120,-13 5-2128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29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0 240 11141,'0'0'2289,"82"-110"-2225,-31 68-32,6-3-32,0 9-832,-38 29-3346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29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25 208,'0'0'11184,"3"-5"-11280,-2 4 88,0-1-1,0 1 1,1-1 0,-1 1 0,1-1 0,-1 1-1,1 0 1,-1 0 0,1 0 0,-1 0 0,1 0 0,0 0-1,0 0 1,0 0 0,-1 1 0,4-1 0,-4 1 5,0 0 0,0 0 1,0 0-1,0 1 0,0-1 1,0 0-1,0 1 0,0-1 1,0 1-1,0-1 0,0 1 1,0-1-1,0 1 0,0 0 1,0 0-1,0-1 0,-1 1 1,1 0-1,0 0 1,-1 0-1,1 0 0,0 0 1,-1 0-1,1 0 0,-1 0 1,1 0-1,-1 0 0,0 0 1,0 0-1,1 0 0,-1 0 1,0 0-1,0 0 0,0 1 1,0-1-1,0 1 0,2 15 57,-1 0 0,0 0-1,-2 0 1,0 0-1,0 0 1,-2 0 0,0 0-1,-1-1 1,-1 1-1,-10 23 1,11-30-12,1 0-1,0 0 1,0 0 0,1 1-1,0-1 1,1 1 0,-1 11-1,3-21-40,-1 1 0,0-1 0,1 1 0,-1 0-1,0-1 1,1 1 0,0-1 0,-1 1 0,1-1 0,0 0-1,0 1 1,0-1 0,0 0 0,0 0 0,0 1-1,0-1 1,1 0 0,-1 0 0,0 0 0,0 0-1,1 0 1,-1-1 0,1 1 0,-1 0 0,1-1-1,-1 1 1,1-1 0,-1 1 0,1-1 0,0 0-1,-1 0 1,1 0 0,2 0 0,8 1-23,0-1 1,0 0-1,16-2 1,-12-1-168,-1 0 0,0-1 1,0 0-1,-1-2 0,1 1 1,21-13-1,-19 8-2065,-1 0 1,24-20 0,-24 17-1285</inkml:trace>
  <inkml:trace contextRef="#ctx0" brushRef="#br0" timeOffset="1">511 167 368,'0'0'13959,"135"-29"-13943,-66 17-16,-5-2-1633,-47 7-2129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31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21 128,'0'0'8521,"8"-3"-8459,24-12 23,-31 14-79,-1 1 0,0 0 1,1 0-1,-1 0 0,0 0 0,1-1 0,-1 1 0,1 0 1,-1 0-1,0 0 0,1 0 0,-1 0 0,0 0 0,1 0 1,-1 0-1,1 0 0,-1 0 0,0 0 0,1 0 0,-1 0 1,0 0-1,1 1 0,-1-1 0,1 0 0,-1 0 0,0 0 1,1 0-1,-1 1 0,0-1 0,0 0 0,1 0 0,-1 1 0,0-1 1,1 0-1,-1 1 0,0-1 0,0 0 0,0 1 0,1-1 1,-1 0-1,0 1 0,0-1 0,0 0 0,0 1 0,5 17 420,-2 0 0,0 1 0,-2-1-1,0 1 1,0-1 0,-4 21 0,2 8-5,2 52 817,-1-98-1231,0 1-1,1-1 1,-1 1-1,1-1 1,0 0 0,-1 1-1,1-1 1,0 1-1,0-1 1,0 0 0,0 0-1,0 0 1,0 1-1,0-1 1,0 0 0,0 0-1,1 0 1,-1-1-1,0 1 1,1 0 0,-1 0-1,1-1 1,-1 1-1,1-1 1,-1 1 0,1-1-1,-1 0 1,1 1-1,-1-1 1,1 0 0,1 0-1,3 0-6,0 0 0,0 0 0,0 0 0,0-1 0,-1 1 0,1-2 0,10-2 0,-5-1-57,0-1 0,0 0 0,0-1 0,-1 0 0,0 0 0,12-13 0,47-51-3311,-48 43-1274,-11 10-361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34.1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98 0,'0'0'11677,"4"-4"-11717,-1 1 64,0 1 0,0-1-1,1 1 1,-1 0 0,1 0-1,0 0 1,-1 0 0,1 1 0,0-1-1,0 1 1,8-2 0,52-4 495,-42 6-386,509-5 1974,-251 22-1414,63 0-345,-269-16-284,-1-3 0,119-22 0,-154 17-136,2 1-271,0-1 0,73-27-1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34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19 247 432,'0'0'10800,"5"4"-10379,-3-2-402,0 0 1,0-1-1,0 1 0,0-1 0,0 1 0,0-1 0,0 0 0,1 0 1,-1 0-1,0 0 0,1 0 0,-1-1 0,1 1 0,-1-1 0,1 1 0,-1-1 1,1 0-1,-1 0 0,1 0 0,-1 0 0,1-1 0,-1 1 0,1-1 0,-1 1 1,1-1-1,-1 0 0,1 0 0,-1 0 0,0 0 0,0-1 0,0 1 1,0 0-1,0-1 0,0 0 0,0 1 0,0-1 0,0 0 0,-1 0 0,1 0 1,1-2-1,5-8 30,0 0 0,0 0 0,-1-1 0,-1 0 0,0 0 0,-1 0 0,0-1 0,-1 0 0,-1 0 0,0 0 0,-1 0 0,1-29 0,-3 42-49,0-1-1,0 0 1,-1 0 0,1 0-1,-1 1 1,1-1-1,-1 0 1,0 1 0,1-1-1,-1 1 1,0-1-1,0 1 1,0-1-1,0 1 1,0-1 0,-1 1-1,1 0 1,0 0-1,-1-1 1,1 1-1,-1 0 1,1 0 0,-1 1-1,1-1 1,-1 0-1,0 0 1,1 1-1,-1-1 1,0 1 0,1-1-1,-1 1 1,0 0-1,0 0 1,0 0-1,1 0 1,-1 0 0,-3 0-1,1 0 11,-1 1-1,0-1 0,1 1 1,-1 0-1,1 0 0,-1 0 1,1 0-1,-1 1 0,1 0 1,0 0-1,0 0 0,0 0 1,-7 6-1,4 0 31,0 1-1,1-1 1,0 1-1,0 1 1,1-1-1,1 1 1,0 0-1,0 0 1,0 0 0,2 1-1,-1-1 1,1 1-1,0 13 1,-1 14 206,2 0-1,5 52 1,-3-79-232,1-1 1,0 0-1,1-1 0,-1 1 0,2 0 0,0-1 0,0 0 0,0 1 0,1-2 1,1 1-1,0-1 0,0 1 0,0-2 0,1 1 0,0-1 0,0 0 0,1 0 0,0-1 1,0 0-1,14 7 0,-13-8-348,1 0 0,0-1 0,0 0 0,0 0 0,0-1 0,19 2 0,-13-4-3371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35.6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0 32,'0'0'9412,"16"14"-8870,-5-3-310,-1-3-17,0 1 0,-1 0-1,-1 0 1,1 1 0,-2 0 0,1 0-1,-1 1 1,-1 0 0,9 19 0,-4 2-48,-2 1 1,-1-1 0,-1 2-1,-2-1 1,-1 1-1,-2-1 1,-1 1 0,-2 0-1,-1 0 1,-1-1 0,-2 1-1,-2-1 1,-1 0 0,-1 0-1,-2-1 1,-1-1-1,-25 47 1,12-33-41,-35 48 0,50-79-293,0-1 0,-1 0 0,-1 0 1,0-1-1,-1-1 0,-27 20 0,39-30-152,-1 0 0,0 0 0,1-1 0,-1 1-1,0 0 1,1-1 0,-1 1 0,0-1 0,0 0 0,0 1 0,1-1 0,-4 0 0,-19 0-6854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36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 9060,'0'0'4178,"-21"147"-3458,16-64-47,3 16-209,2 4-144,0 5-80,11-6-128,19-10-96,14-11 48,15-27-64,11-23-288,-38-31-3169,1-17-4771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36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8340,'0'0'1793,"3"0"-1719,2 0-88,0 0-1,0 0 0,0 1 0,0-1 0,-1 1 0,1 0 1,0 1-1,-1-1 0,1 1 0,-1 0 0,7 4 0,-9-5 41,0 1 0,0 0 0,0 0 0,0 0 0,0 0 0,0 0 0,0 1 0,-1-1 0,1 1 0,-1-1 0,0 1-1,1-1 1,-1 1 0,0 0 0,-1-1 0,1 1 0,0 0 0,-1 0 0,0 0 0,1-1 0,-2 6 0,1-1 4,0-1 0,-1 1 0,0 0 0,0-1 0,0 1 1,-1 0-1,0-1 0,-1 0 0,1 1 0,-1-1 1,-1 0-1,1-1 0,-1 1 0,-6 7 0,7-7-10,2-4-15,18-2-314,-9-1 331,-1 0 1,1 0 0,-1-1-1,0 0 1,1-1 0,-1 0-1,0 0 1,0 0 0,10-8-1,-2 2-1201,-1-1 0,-1 0 0,16-16 0,-22 16-2268,-7 3 984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03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 3570,'0'0'9796,"2"-4"-9265,7-14-398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37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38 352,'0'0'10645,"-9"-2"-8532,6 1-1875,-20-5 538,16 3-452,13 2 27,352-11 1388,8 0-1208,-363 12-960,15 0 488,-10 3-2479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17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0 64,'0'0'608,"-15"5"-1152,7 2 512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18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2885 320,'0'0'6027,"-8"6"-5261,-23 18-193,23-18-421,15-9-109,23-17 171,-2-1 0,0-1-1,42-45 1,-25 23 67,502-489 792,-202 208-949,446-430-293,-194 180-1761,44 51 2638,-629 514-493,-9 8-163,-1 0-1,1 0 0,-1 0 1,1 0-1,0 0 1,-1 0-1,1 1 0,0 0 1,0-1-1,0 1 1,5-1-1,-9 16-3669,-3 1 174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20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166 140 1361,'0'0'3969,"4"-7"-2365,11-20-556,-15 27-1038,0 0 0,0 0 0,0 0-1,0 0 1,-1 0 0,1 0 0,0 0 0,0 0-1,0 0 1,0 0 0,0 0 0,-1 0 0,1 0-1,0 0 1,0 0 0,0 0 0,0 0-1,0 0 1,-1 0 0,1 0 0,0-1 0,0 1-1,0 0 1,0 0 0,0 0 0,0 0 0,-1 0-1,1 0 1,0 0 0,0 0 0,0-1-1,0 1 1,0 0 0,0 0 0,0 0 0,0 0-1,0 0 1,0-1 0,0 1 0,0 0-1,0 0 1,0 0 0,0 0 0,0 0 0,0-1-1,0 1 1,0 0 0,0 0 0,0 0 0,0 0-1,0 0 1,0-1 0,0 1 0,0 0-1,0 0 1,0 0 0,0 0 0,0 0 0,0 0-1,0-1 1,0 1 0,1 0 0,-1 0 0,0 0-1,0 0 1,0 0 0,-9 4 199,7-1-195,0-1-1,-1 1 1,1 0 0,1 0 0,-1 0 0,0 0-1,1 0 1,-1 0 0,1 0 0,0 1 0,0-1-1,0 0 1,1 1 0,-1-1 0,1 0 0,-1 6-1,2-9-16,-1 0 0,1 1-1,-1-1 1,0 0-1,1 0 1,-1 1 0,1-1-1,-1 0 1,1 0-1,-1 0 1,0 1 0,1-1-1,-1 0 1,1 0-1,-1 0 1,1 0 0,-1 0-1,1 0 1,-1 0-1,1 0 1,-1 0 0,1 0-1,-1 0 1,1 0-1,-1-1 1,1 1 0,-1 0-1,1 0 1,0-1-1,16-5 8,-16 6 4,0-1 1,0 0 0,0 1-1,-1-1 1,1 0-1,0 0 1,0 0 0,0 0-1,-1 0 1,1 0-1,0 0 1,-1 0 0,1 0-1,-1 0 1,1 0-1,-1 0 1,0 0 0,1 0-1,-1 0 1,0-1-1,0 1 1,0 0 0,0 0-1,0 0 1,0 0-1,0-1 1,0 1 0,0 0-1,-1 0 1,1 0-1,0 0 1,-1-2-1,-1 2 60,1 0 0,0 0-1,0-1 1,-1 1-1,1 0 1,0 0-1,-1 0 1,1 0-1,-1 0 1,0 1-1,1-1 1,-1 0 0,0 1-1,1-1 1,-1 1-1,0 0 1,1 0-1,-1-1 1,0 1-1,-2 0 1,-29 0 574,27 0-653,21 0-193,-9 0 28,1 0 1,-1-1-1,0 0 1,0 0-1,0-1 0,8-3 1,-11 4 91,0 0-1,0-1 1,0 1 0,0-1 0,0 0 0,-1 1 0,1-1-1,-1 0 1,1-1 0,-1 1 0,0 0 0,0-1-1,0 1 1,2-5 0,-4 6 126,0 1 1,-1-1-1,1 1 0,-1-1 0,1 1 1,-1-1-1,0 1 0,1-1 0,-1 1 1,1 0-1,-1-1 0,0 1 1,1 0-1,-1 0 0,0-1 0,1 1 1,-1 0-1,0 0 0,1 0 1,-1 0-1,0 0 0,0 0 0,1 0 1,-1 0-1,0 0 0,1 0 1,-1 0-1,0 1 0,0-1 0,-28 4 552,26-2-530,-1 1 0,1-1 1,0 1-1,-1 0 0,1 0 0,1 1 0,-1-1 0,-4 6 0,6-7-66,0-1 1,0 1-1,0-1 0,0 1 0,0-1 0,1 1 0,-1-1 0,0 1 0,1 0 0,-1-1 0,1 1 0,0 0 0,-1 0 0,1-1 0,0 1 0,0 0 0,0 0 0,0-1 0,0 1 0,1 0 0,-1 0 0,1-1 0,-1 1 0,1 2 0,0-4-5,0 1 0,0 0 0,0-1 0,-1 1 0,1 0 0,0-1 0,0 1 0,0-1 0,0 0 0,0 1 0,0-1 0,0 0 0,0 1 0,0-1 0,0 0 0,0 0 0,0 0 0,0 0 0,0 0 0,0 0 0,0 0 0,0 0 0,0-1 0,0 1 0,0 0 0,0 0 0,0-1 0,0 1 0,1-1 0,1 0 12,-1 0-1,0 0 0,0-1 1,0 1-1,0 0 1,0-1-1,0 0 0,0 1 1,0-1-1,-1 0 1,3-2-1,-2 1 0,0-1 1,-1 1-1,1 0 1,-1-1-1,1 1 0,-1-1 1,0 0-1,-1 0 1,1 1-1,-1-1 0,1 0 1,-1 0-1,0 1 1,0-1-1,-1 0 0,1 0 1,-2-4-1,1 6 29,0-1 0,0 0 0,-1 1 0,1-1 0,-1 1-1,1 0 1,-1-1 0,0 1 0,0 0 0,0 0 0,0 0 0,-1 0-1,1 1 1,0-1 0,-1 1 0,1-1 0,-1 1 0,1 0 0,-1 0-1,0 0 1,0 0 0,-2-1 0,-6 0 266,0 0-1,1 0 1,-1 1-1,0 0 1,0 1-1,0 0 1,0 0-1,-12 3 1,22-2-298,0-1 1,1 1 0,-1 0-1,0-1 1,1 1 0,-1 0-1,0-1 1,1 1 0,-1 0 0,1 0-1,-1-1 1,1 1 0,-1 0-1,1 0 1,0 0 0,-1 0 0,1 0-1,0 0 1,0 0 0,0-1-1,-1 1 1,1 0 0,0 0-1,0 0 1,1 0 0,-1 0 0,0 0-1,0 0 1,0 0 0,1 1-1,-1 0-8,1 1-1,-1-1 1,1 1-1,0-1 1,0 1-1,0-1 1,0 0-1,0 0 1,0 1-1,1-1 1,1 2-1,0-2 1,0 1 1,1-1-1,-1 1 0,1-1 0,0 0 0,-1-1 0,1 1 0,0 0 1,0-1-1,0 0 0,7 1 0,48 1-410,-48-3 185,-11 0 229,-1 0 1,1 0-1,0-1 0,0 1 0,0 0 1,0 0-1,0 0 0,0 0 0,-1-1 0,1 1 1,0 0-1,0 0 0,0 0 0,0 0 0,0-1 1,0 1-1,0 0 0,0 0 0,0 0 1,0-1-1,0 1 0,0 0 0,0 0 0,0 0 1,0-1-1,0 1 0,0 0 0,0 0 1,0 0-1,0-1 0,0 1 0,0 0 0,0 0 1,1 0-1,-1 0 0,0-1 0,0 1 0,0 0 1,0 0-1,0 0 0,1 0 0,-1 0 1,0-1-1,0 1 0,0 0 0,0 0 0,1 0 1,-1 0-1,0 0 0,0 0 0,0 0 1,0 0-1,1 0 0,-1 0 0,0 0 0,0 0 1,-17-10 147,1 7 83,-1 2 0,1 0 0,-28 1 1,13 1 82,29-2-301,1 1 0,0 0 0,0 0-1,0 0 1,0 0 0,0 0-1,0 0 1,0 0 0,0 1-1,0-1 1,0 0 0,0 0-1,0 1 1,0-1 0,0 1-1,0-1 1,0 1 0,0-1-1,0 1 1,0 0 0,0-1 0,1 1-1,-1 0 1,0 0 0,0-1-1,1 1 1,-1 0 0,1 0-1,-1 0 1,1 0 0,-1 0-1,1 0 1,-1 0 0,1 0-1,0 0 1,0 0 0,-1 2-1,1-1-16,1 0-1,-1 0 0,1 1 1,-1-1-1,1 0 0,0 0 0,0 0 1,0 0-1,0 0 0,0 0 1,0 0-1,0-1 0,1 1 0,-1 0 1,1-1-1,-1 1 0,1-1 1,2 3-1,4 0 8,-1 1 1,1-1-1,-1 0 1,1-1-1,0 0 1,0 0-1,1-1 1,-1 0-1,15 1 1,1 0 0,0-2 0,31-3 0,-54 2 1,-1 0 0,1 0 0,-1 0 0,0 0 0,1 0 0,-1 0 0,1 0 0,-1 0 0,1-1 0,-1 1 0,1 0 0,-1 0 0,1 0 0,-1-1 1,0 1-1,1 0 0,-1-1 0,0 1 0,1 0 0,-1-1 0,0 1 0,1 0 0,-1-1 0,0 1 0,0-1 0,1 1 0,-1 0 0,0-1 0,0 1 0,0-1 0,1 1 0,-1-1 0,0 1 0,0-1 0,0 1 0,0-1 0,0 1 0,0-1 1,0 0 5,-1 0 1,1 0 0,0 0-1,0 0 1,-1 0 0,1 0-1,-1 0 1,1 0 0,-1 0-1,1 0 1,-1 0 0,1 1 0,-1-1-1,0 0 1,1 0 0,-1 1-1,0-1 1,0 0 0,-1 0-1,-9-3 109,-1 1-1,0 0 0,0 0 0,-1 1 1,1 1-1,-18 0 0,48 1-1341,5 0-2763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21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0 169 5442,'0'0'1009,"8"-17"4257,-7 16-5174,0-1-1,0 1 0,0 0 0,0-1 0,0 1 0,0 0 0,0 0 1,1 0-1,-1 0 0,0 0 0,3-2 0,5-4-219,-5 3 87,1-1 0,-1 0 0,0 0 0,0 0 0,0-1-1,-1 0 1,0 1 0,0-1 0,-1 0 0,1 0 0,-1-1 0,-1 1 0,1 0 0,-1-1-1,0 1 1,0-10 0,-1 15 105,-1 1 1,1-1-1,0 1 0,-1 0 0,1-1 0,0 1 1,-1-1-1,1 1 0,-1-1 0,1 1 0,-1 0 1,1-1-1,-1 1 0,1 0 0,-1 0 1,1-1-1,-1 1 0,1 0 0,-1 0 0,1 0 1,-1 0-1,1 0 0,-1 0 0,0 0 0,1 0 1,-1 0-1,1 0 0,-1 0 0,0 0 1,0 0-1,-19 3 82,18-2-143,0 1 1,0-1-1,0 1 0,0 0 0,0-1 1,0 1-1,1 0 0,-1 0 0,1 0 0,-1 0 1,1 0-1,0 1 0,0-1 0,0 0 1,0 1-1,0-1 0,0 0 0,1 1 1,-1 4-1,-1 2-10,1 0 0,1 1 0,0-1 0,1 12-1,-1-20 5,0 0-1,1 0 1,-1 0-1,0 0 0,0 1 1,1-1-1,-1 0 1,1 0-1,-1 0 0,1 0 1,0 0-1,-1 0 1,1 0-1,0-1 0,-1 1 1,1 0-1,0 0 1,0 0-1,0-1 0,0 1 1,0 0-1,0-1 1,0 1-1,0-1 0,0 1 1,0-1-1,2 1 1,32 1-1233,-26-2 436,-9 0 773,1 0 0,-1 0 1,1 0-1,-1-1 0,1 1 1,-1 0-1,1-1 0,-1 1 1,1 0-1,-1-1 0,1 1 1,-1 0-1,0-1 0,1 1 1,-1-1-1,1 1 0,-1-1 1,0 1-1,0-1 0,1 1 1,-1-1-1,0 1 0,0-1 1,0 1-1,0-1 0,1 1 1,-1-1-1,0 0 0,0 1 1,0-1-1,0 1 0,0-2 1,0 1 85,0 0 0,0 1-1,0-1 1,0 0 0,0 0 0,-1 0 0,1 0 0,0 0 0,0 1 0,0-1 0,-1 0 0,1 0-1,-1 0 1,1 1 0,0-1 0,-1 0 0,1 0 0,-1 1 0,1-1 0,-1 0 0,0 1-1,0-2 1,-3 1 167,0 0 0,0 0 0,1 0-1,-1 1 1,0-1 0,0 1 0,-6 0 0,10 0-227,0 0 1,-1 0-1,1 0 1,0 0-1,0 0 0,-1 0 1,1 0-1,0 0 1,0 0-1,-1 0 1,1 0-1,0 0 1,0 0-1,-1 0 1,1 0-1,0 0 1,0 0-1,-1 0 1,1 0-1,0 1 1,0-1-1,-1 0 1,1 0-1,0 0 1,0 0-1,0 1 1,-1-1-1,1 0 1,0 0-1,0 0 1,0 1-1,0-1 1,0 0-1,0 0 1,-1 1-1,1-1 1,0 0-1,0 0 1,0 1-1,0-1 1,0 0-1,0 0 1,0 1-1,0-1 1,0 0-1,0 0 1,0 1-1,0-1 1,0 0-1,0 0 1,0 1-1,1-1 1,3 9-67,0-7 35,-1 1-1,0-1 1,1 0 0,-1 0-1,1 0 1,0-1 0,0 1-1,-1-1 1,1 0 0,0 0-1,0 0 1,0-1-1,0 1 1,5-1 0,59-1-1198,-67 1 1236,1-1 0,-1 1 1,0 0-1,1 0 0,-1-1 1,1 1-1,-1-1 0,0 0 1,0 1-1,1-1 0,-1 0 1,0 1-1,0-1 0,0 0 1,0 0-1,0 0 0,0 0 1,0 0-1,0 0 1,0-1-1,0 1 0,0 0 1,-1 0-1,1-1 0,-1 1 1,1 0-1,-1-1 0,1 1 1,-1 0-1,0-1 0,1 1 1,-1-1-1,0 1 0,0 0 1,0-1-1,0 1 0,-1-1 1,1 1-1,0 0 0,0-1 1,-2-1-1,1-2 185,0 1 0,0 0 0,-1 0 0,1 0 0,-1 0 1,0 0-1,0 1 0,-1-1 0,1 0 0,-1 1 0,0 0 0,-5-6 0,1 4-29,-1-1 0,1 1 0,-1 1 0,0 0 0,0 0-1,-1 0 1,1 1 0,-1 1 0,1-1 0,-1 1 0,-11-1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25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1 768,'0'0'1574,"0"17"-1483,-1 138-11,-11-59 73,6-64 186,-1 57-1,-7 201-202,9-225 136,7 124 0,22-42-248,-15-107-61,-2 1-1,4 71 1,-11 69-104,-1 196-1252,-1-340 936,-8 39-1,7-64-196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25.6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1 576,'0'0'1326,"0"15"-1118,0 269 2500,1-245-2642,2 0-1,2 0 0,11 44 1,-7-30 580,-2 1 1,0 101-1,-8-145-1548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27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64 4658,'0'0'270,"17"-3"-46,-12 2-217,35-5 604,64-3 1,481 23 1495,-240-2-1985,-3 0 250,-321-12-353,18-1 11,-1 2 0,1 1 0,62 13 0,-58-8 5,0-2 0,0-2 0,0-2 0,64-6 1,5-6 33,28-2-26,261-30 7,-395 42-52,84-13 638,137-2 0,-147 9 587,-12 2-3259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40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0 352,'0'0'12662,"116"58"-11974,-76-44-320,1 0-159,3-2-97,-2-2-64,-2-3 16,-4 0 16,-4-1-80,-3 1-1169,-11 3-1392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40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0 287 416,'0'0'12150,"12"-94"-10934,33 41-864,9 0-223,2 7-113,0 10-16,-41 31-2129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03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 4562,'41'-39'9511,"-42"26"-7998,2 28-371,-1 27-1125,-1 6 59,2 0-1,2-1 1,14 74 0,-3-85 261,-13-35-470,-1 0 1,0 0 0,1 0 0,0 0 0,-1-1 0,1 1-1,-1 0 1,1 0 0,0 0 0,0-1 0,-1 1 0,1 0 0,0-1-1,0 1 1,0-1 0,0 1 0,0-1 0,0 1 0,0-1-1,0 0 1,0 1 0,0-1 0,0 0 0,0 0 0,0 0-1,0 0 1,0 0 0,0 0 0,0 0 0,0 0 0,0 0 0,0 0-1,2-1 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58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0 1521,'0'0'1216,"5"91"-1136,-18-59-48,-4 2-32,-2 1-48,0-5-320,4-4 304,4-7 64,1-6 48,6-4 32,2-1-80,2 1-64,0-2-1184,0 0 783,-2 0-223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59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2673,'0'0'4882,"0"31"-4609,8 3 415,-2 23 256,-4 23-463,-2 21-161,0 8-128,0 2-112,-6-10-48,6-9-32,0-15-1297,0-65-1424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10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9700,'0'0'3330,"114"109"-2514,-65-47-464,1-4-159,-1-5-129,-4-11 32,-3-9-16,-4-7-80,-7-9-256,-11-9-1585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10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8756,'0'0'1601,"72"91"-1009,-38-37 112,4-1-143,4 0-257,-1-5-144,1-4-128,0-1-32,-34-34-1281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11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9460,'0'0'3090,"119"86"-2962,-87-68-48,1-2-16,-1-3-16,-2 1-48,-9 1-464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11.4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24 358 6435,'0'0'7683,"-23"-115"-7619,57 54 1,14-6-17,9-3-48,-31 45-1009,-5 6-5730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12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0 197 11077,'0'0'3009,"71"-110"-2961,-26 59-48,-26 30-416,-6 6-6003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12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0 417 8900,'0'0'1395,"21"-5"-952,67-20 182,-84 24-583,1-1 1,-1-1 0,0 1 0,1-1 0,-1 0-1,-1 1 1,1-2 0,0 1 0,-1 0 0,0-1 0,1 0-1,-1 1 1,-1-1 0,1-1 0,-1 1 0,3-6-1,2-2 31,2-4-36,-1-1 1,0 0 0,-2-1-1,0 0 1,0 0-1,-2 0 1,0-1-1,-2 1 1,0-1-1,0 0 1,-2 0 0,-2-23-1,1 39-28,1 0 0,-1 1 0,1-1 0,-1 1-1,0-1 1,0 1 0,0-1 0,0 1 0,0-1 0,-1 1-1,1 0 1,-1 0 0,1 0 0,-1 0 0,0 0 0,0 0 0,0 0-1,0 1 1,0-1 0,0 0 0,0 1 0,-1 0 0,1 0-1,-1 0 1,1 0 0,0 0 0,-1 0 0,0 0 0,1 1 0,-1-1-1,1 1 1,-1 0 0,0 0 0,1 0 0,-1 0 0,0 0-1,-3 1 1,4 0 17,0-1-1,0 1 0,0 0 1,1-1-1,-1 1 0,0 0 1,0 0-1,1 0 0,-1 0 0,0 0 1,1 1-1,0-1 0,-1 0 1,1 1-1,-1-1 0,1 1 1,0-1-1,0 1 0,0 0 1,0-1-1,0 1 0,-1 3 1,-12 45 77,10-16 29,0 0 0,4 66 0,0-70 19,1-10-34,0-1-1,2 1 1,0-1-1,1 0 1,1 0 0,1 0-1,0 0 1,14 24 0,-17-35-107,2 0 1,-1 0 0,1 0-1,0-1 1,1 0-1,0 0 1,0 0 0,0-1-1,1 0 1,0 0-1,0-1 1,1 0 0,-1 0-1,1 0 1,0-1-1,0-1 1,1 1 0,-1-1-1,1 0 1,13 2-1,-16-5-23,1 1-1,-1-1 0,0 0 1,0 0-1,0-1 0,1 1 1,-1-2-1,0 1 0,0-1 0,8-2 1,-10 2-247,0 0 1,-1 0-1,1-1 1,-1 1-1,1-1 1,-1 1-1,0-1 1,0 0-1,0-1 1,0 1-1,-1 0 1,1-1-1,-1 1 1,0-1-1,0 0 1,2-6-1,10-33-6700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13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9620,'0'0'1297,"8"101"-673,3-40 225,-2 4-81,5 0-192,-1-2-336,2-6-96,0-14-15,1-11-129,-1-17 0,0-11-961,0-4-1536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13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5939,'0'0'5346,"66"107"-4497,-47-37-433,0 7-240,-2 5 0,-11-55-176,-6-3-5587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03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64 8900,'0'0'4330,"5"-1"-4015,-4 0-304,-1 1 0,1-1 0,0 1 1,0 0-1,-1 0 0,1 0 0,0-1 0,0 1 1,0 0-1,-1 0 0,1 0 0,0 0 0,0 0 1,0 0-1,0 0 0,-1 1 0,1-1 0,0 0 1,0 0-1,-1 1 0,1-1 0,0 0 0,0 1 1,-1-1-1,1 1 0,0-1 0,-1 1 0,1-1 1,-1 1-1,1-1 0,-1 1 0,1 0 0,0 0 1,1 4 93,-1 0 0,1 0 0,-1 0 0,-1 0 0,1 10 0,1 15 34,-2-21-117,0-1-1,0 1 0,1 0 0,0 0 1,1-1-1,0 1 0,0 0 1,0-1-1,8 16 0,-9-24-22,-1 1 0,1 0 1,-1-1-1,1 1 0,-1-1 0,1 1 0,0-1 0,-1 1 0,1-1 0,0 1 1,-1-1-1,1 0 0,0 1 0,0-1 0,-1 0 0,1 0 0,0 0 0,0 1 0,-1-1 1,1 0-1,0 0 0,0 0 0,0 0 0,-1 0 0,1 0 0,0-1 0,0 1 1,-1 0-1,1 0 0,0-1 0,0 1 0,-1 0 0,1-1 0,0 1 0,-1 0 1,1-1-1,1 0 0,19-22-57,-1-6 49,0 0 0,33-35-1,-43 55 8,0 0-1,0 0 1,0 1-1,1 1 1,1-1-1,-1 2 1,1 0-1,0 0 1,21-6-1,-12 6-172,0 2-1,0 0 0,0 2 1,43 0-1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17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450 365 4690,'0'0'10181,"-8"0"-9698,5 0-457,-1 0 17,0 0 0,0 0 0,-1 0 0,1-1 0,0 1-1,0-1 1,0 0 0,0 0 0,0-1 0,0 0 0,0 1 0,0-1 0,1 0-1,-7-5 1,-257-187 603,229 168-563,30 20-86,-34-27 49,41 31-45,-1 0-1,0 0 1,1 0-1,-1 0 1,1 0 0,0-1-1,0 1 1,-1 0-1,1 0 1,1-1-1,-1 1 1,0-1-1,1 1 1,-1-1-1,1 1 1,0-1-1,0-4 1,0 6-141,1-1 0,-1 0 0,1 1 0,0-1 0,0 0 0,0 1 0,0-1 0,0 1 1,0 0-1,0-1 0,0 1 0,0 0 0,1 0 0,-1-1 0,1 1 0,-1 0 0,3-1 0,0 0-857,0 0-1,0 0 1,0 0 0,0 0-1,1 1 1,4-2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17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327 0 5763,'0'0'1344,"-16"3"-52,2-1-1042,4-1-131,0 1 0,0 0 0,0 1 0,0-1-1,1 2 1,-1 0 0,1 0 0,-16 9 0,3 2 339,0 0 0,2 2 0,0 0 0,-19 21-1,31-29-349,1-1-1,0 0 0,1 1 1,0 1-1,1-1 0,-1 1 1,2 0-1,0 0 0,0 0 1,0 0-1,2 1 0,-4 18 0,5-13-64,0-1 0,1 0 0,1 1-1,1-1 1,0 1 0,1-1 0,0 0-1,1 0 1,6 14 0,-7-22-56,0-1 0,0 1 0,1-1 0,0 0 0,0 0 1,0 0-1,1-1 0,-1 0 0,1 0 0,1 0 0,-1 0 0,1-1 0,0 0 1,0 0-1,0 0 0,0-1 0,0 0 0,1 0 0,0 0 0,0-1 0,11 2 1,15-2-1917,-18-2-2038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18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10117,'0'0'2177,"68"98"-2129,-47-71 64,0 0-16,0 1-32,0-6 48,-4 0-112,-6-5-1281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47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1 448,'0'0'7641,"4"25"-7508,26 333 775,-13 625-519,-17-981-409,0 8-329,0 0-1,0 0 1,1 1 0,0-1-1,1 0 1,3 13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48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96 8868,'19'3'149,"51"8"167,1-4-1,-1-4 1,126-8 0,229-47 1144,-251 25-1054,240-5 0,-373 33-402,-29 1-502,1-2-1,0 1 1,-1-2 0,1 0 0,-1 0-1,14-4 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48.6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8116,'0'0'2001,"125"-22"-1697,-85 53 128,-6 1 224,-9 6-111,-12 3-1,-13 1-112,0 5-112,-25 2-64,-16 1-128,-7 1 0,-5-3-128,30-36-2193,6-9-2609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49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59 6979,'0'0'5888,"9"2"-5765,13 7 101,-1 1 0,0 1 0,0 1 0,-1 0-1,28 24 1,25 15-86,-30-25-81,58 40 131,-99-64-348,0-1 1,-1 0-1,1 1 0,0 0 1,0-1-1,-1 1 0,1 0 1,-1 0-1,1 0 0,-1 0 0,0 0 1,0 0-1,0 0 0,0 1 1,0-1-1,0 0 0,-1 1 1,1-1-1,-1 0 0,1 3 1</inkml:trace>
  <inkml:trace contextRef="#ctx0" brushRef="#br0" timeOffset="1">196 358 9989,'0'0'4226,"45"-125"-3970,10 70-112,6-1-96,-2 1-48,-4 2-513,-42 40-4033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49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0 152 9268,'0'0'1804,"21"-17"-1513,128-110-3,-135 120-330,-8 14 25,-5 26 234,-2-21 46,1 30 725,2-12-898,-2 0 0,-2 0 0,0 0 0,-13 54 0,13-78-2891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50.1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0 263 9108,'0'0'1361,"11"-16"-1065,5-11-110,56-83 241,-62 96-394,0 1-1,1 0 1,1 1 0,0 0 0,0 1 0,15-10 0,-24 19-42,0 0 1,0 1-1,-1-1 1,2 1-1,-1 0 1,0 0-1,0 0 1,0 0-1,5 0 1,-7 1 0,0 0 0,1 0 1,-1 0-1,0 0 1,0 0-1,1 1 0,-1-1 1,0 0-1,0 1 1,1-1-1,-1 1 0,0-1 1,0 1-1,0 0 1,0 0-1,0-1 1,0 1-1,0 0 0,0 0 1,0 0-1,0 0 1,-1 0-1,1 0 0,0 0 1,1 3-1,28 57 222,22 35-412,-42-78-2680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50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1 560,'0'0'10693,"103"95"-10581,-73-72-32,4-1-48,2-3 32,2-4-64,-4-1-16,-7-6-1857,-12-1-896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26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0 113 7603,'0'0'988,"20"-8"-756,-13 6-203,23-10 146,1 2 1,0 1-1,38-6 1,585-31 2147,-552 42-2080,735-2 958,-798 7-1159,1 3 0,-1 1 0,69 19 0,-92-16-730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50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1 199 0,'0'0'11253,"112"-120"-11141,-54 84-80,-2 2-32,-39 26-3057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51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44 304,'0'0'6849,"17"-8"-6641,54-22 144,-70 29-330,0 0 0,0 1 0,0-1 1,0 1-1,0-1 0,0 1 0,0 0 0,0 0 1,0-1-1,0 1 0,0 0 0,0 0 0,0 0 1,1 0-1,-1 0 0,0 0 0,0 0 0,0 0 1,0 1-1,0-1 0,0 0 0,0 1 0,0-1 1,0 1-1,1 0 0,-1 0-2,-1 0-1,1 0 1,-1 0-1,1 0 1,-1 0-1,0 0 1,1 0-1,-1 0 1,0 0-1,0 0 1,0 0 0,0 0-1,0 0 1,0 2-1,0 2 138,2 17 57,-2-1 1,0 1-1,-1 0 1,-1-1-1,-1 1 1,-1-1-1,-1 0 1,-1 0-1,-13 32 1,16-45-161,-2 2 83,1 1 0,1-1 0,-1 1 0,2-1 0,-1 1 0,2 0 0,-1 11 0,2-21-135,0 0-1,0 0 1,0 0 0,0 0 0,0 0 0,1 0-1,-1 0 1,0 0 0,1 0 0,-1-1 0,1 1-1,-1 0 1,1 0 0,-1 0 0,1-1 0,-1 1-1,1 0 1,0-1 0,-1 1 0,1 0-1,0-1 1,0 1 0,1 0 0,26 6-5,26-9-283,-51 2 95,1-1 0,0 0-1,0 0 1,-1 0-1,1 0 1,0-1-1,6-3 1,25-20-3760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20.9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49 1040,'0'0'9586,"0"-6"-9460,0-18 55,0 24-144,1 0 1,-1 0-1,0-1 0,0 1 1,0 0-1,0 0 0,0 0 0,0-1 1,0 1-1,0 0 0,0 0 1,0 0-1,0-1 0,0 1 1,0 0-1,0 0 0,0 0 1,-1-1-1,1 1 0,0 0 0,0 0 1,0 0-1,0-1 0,0 1 1,0 0-1,0 0 0,-1 0 1,1 0-1,0 0 0,0-1 1,0 1-1,0 0 0,-1 0 0,1 0 1,0 0-1,0 0 0,0 0 1,0 0-1,-1 0 0,1 0 1,0-1-1,0 1 0,0 0 1,-1 0-1,1 0 0,0 0 0,0 0 1,0 0-1,-1 0 0,1 1 1,0-1-1,0 0 0,0 0 1,-1 0-1,1 0 0,0 0 1,0 0-1,0 0 0,-1 0 0,-6 6 260,6-5-302,1 0 1,-1-1-1,1 1 1,-1 0-1,1 0 1,-1 0 0,1 0-1,0 0 1,-1-1-1,1 1 1,0 0 0,0 0-1,0 0 1,0 0-1,0 0 1,0 0-1,0 0 1,0 0 0,0 0-1,0 0 1,0 0-1,1 0 1,-1 0 0,0 0-1,1-1 1,-1 1-1,1 0 1,0 1-1,0-2-4,0 1-1,0 0 1,1-1-1,-1 1 1,0-1-1,1 1 1,-1-1-1,0 0 0,1 1 1,-1-1-1,1 0 1,-1 0-1,1 0 1,-1 0-1,0 0 1,3-1-1,1 0-2,1 0 0,0 0 0,0-1 0,-1 1 1,1-2-1,-1 1 0,1 0 0,5-5 0,-11 7 27,1-1 0,0 1 0,0-1 0,0 0 0,-1 1 1,1-1-1,0 0 0,-1 0 0,1 0 0,0 0 0,-1 1 0,1-1 0,-1 0 0,0 0 0,1 0 0,-1 0 0,0 0 1,1-2-1,-1 3 23,0-1 1,0 1-1,-1 0 1,1-1-1,0 1 1,0-1 0,0 1-1,-1 0 1,1-1-1,0 1 1,0-1-1,-1 1 1,1 0 0,0 0-1,-1-1 1,1 1-1,0 0 1,-1-1-1,1 1 1,0 0 0,-1 0-1,1 0 1,-1-1-1,1 1 1,0 0-1,-1 0 1,0 0-1,0-1-7,0 1 0,0 0 0,-1 0 0,1 0 0,0 0 0,0 0 0,0 0 0,-1 0 0,1 0 0,0 0 0,0 1 0,0-1 0,0 0 0,0 1 0,-1-1 0,1 1 0,0-1 0,0 1-1,0 0 1,0-1 0,0 1 0,1 0 0,-1 0 0,0 0 0,0 0 0,0-1 0,-1 3 0,2-1-29,-1-1 0,0 0 0,1 1-1,-1-1 1,0 1 0,1-1 0,0 1 0,-1-1-1,1 1 1,0-1 0,0 1 0,0 0 0,0-1 0,0 1-1,0-1 1,0 1 0,1-1 0,-1 1 0,0-1 0,1 1-1,1 1 1,-2-2-44,1 0 1,0 0-1,0 0 0,0 0 0,-1-1 0,1 1 0,0 0 0,0-1 0,0 1 1,0-1-1,1 1 0,-1-1 0,0 0 0,0 1 0,0-1 0,0 0 1,0 0-1,0 1 0,1-1 0,-1 0 0,2-1 0,-1 1 16,0 0 0,0 0 1,0-1-1,0 1 0,0-1 0,0 1 0,0-1 0,0 0 0,0 0 1,-1 0-1,1 0 0,0 0 0,-1 0 0,1 0 0,0-1 0,-1 1 1,0-1-1,1 1 0,-1-1 0,0 1 0,0-1 0,0 0 0,0 1 1,0-1-1,0 0 0,0 0 0,0 0 0,-1 0 0,1 0 0,-1 0 1,0 0-1,1-3 0,-1 4 53,-1 0 0,1 0 0,0 1 0,0-1 1,-1 0-1,1 0 0,0 1 0,-1-1 0,1 0 0,-1 1 0,1-1 1,-1 0-1,1 1 0,-1-1 0,1 1 0,-1-1 0,1 1 0,-1-1 1,0 1-1,0-1 0,1 1 0,-1 0 0,0-1 0,1 1 0,-1 0 1,0-1-1,0 1 0,0 0 0,1 0 0,-1 0 0,0 0 0,0 0 1,0 0-1,1 0 0,-1 0 0,-1 0 0,0 0-9,0 1 0,1-1-1,-1 0 1,0 0 0,0 1-1,0-1 1,1 1 0,-1-1 0,0 1-1,1 0 1,-1 0 0,1-1 0,-1 1-1,1 1 1,-1-1 0,1 0-1,-3 2 1,2 1-17,0 1 0,1-1 0,-1 0 1,1 1-1,0 0 0,0-1 0,0 1 0,0 0 0,1-1 0,0 1 0,0 5 0,0-9-7,0 0 0,1-1 0,-1 1 0,0-1 0,0 1-1,0 0 1,1-1 0,-1 1 0,0-1 0,1 1-1,-1 0 1,0-1 0,1 1 0,-1-1 0,1 1 0,-1-1-1,1 1 1,-1-1 0,1 0 0,-1 1 0,1-1 0,-1 0-1,1 1 1,0-1 0,0 1 0,25 3-619,-22-3 470,1-1 0,-1-1-1,1 1 1,-1 0-1,1-1 1,-1 0-1,0 0 1,0-1-1,7-2 1,-9 2 139,1-1-1,-1 0 1,0 1 0,0-1 0,0 0-1,0-1 1,0 1 0,-1 0 0,1 0-1,-1-1 1,1-3 0,-1 6 74,-1-1 0,1 1 0,-1 0 1,1 0-1,-1 0 0,0 0 0,0 0 0,1 0 1,-1-1-1,0 1 0,0 0 0,0 0 0,0 0 1,0 0-1,0-1 0,-1 1 0,1 0 0,0 0 1,-1 0-1,1 0 0,-1 0 0,1 0 0,-1-1 0,1 1 1,-1 0-1,0 1 0,1-1 0,-1 0 0,0 0 1,0 0-1,0 0 0,1 0 0,-1 1 0,0-1 1,0 0-1,-2 0 0,1 0 6,-1 1 1,1-1-1,0 1 0,-1-1 0,1 1 1,-1 0-1,1 0 0,-1 0 0,1 0 1,-1 0-1,1 0 0,-1 1 0,-3 1 1,5-2-60,0 1 1,0 0-1,0 0 1,0 0-1,0 1 1,0-1-1,0 0 1,1 0-1,-1 0 1,0 1 0,1-1-1,-1 0 1,1 1-1,-1-1 1,1 0-1,0 1 1,0-1-1,-1 0 1,1 1-1,0-1 1,0 1-1,0-1 1,1 2-1,-1-3-5,1 14-22,-1-14 20,0 1 0,0-1 0,0 0 0,0 1 0,1-1 0,-1 0 0,0 0 0,0 1 0,0-1 0,0 0 1,0 1-1,0-1 0,1 0 0,-1 0 0,0 0 0,0 1 0,0-1 0,0 0 0,1 0 0,-1 0 0,0 1 0,0-1 0,1 0 0,-1 0 0,0 0 1,0 0-1,1 0 0,-1 1 0,0-1 0,1 0 0,-1 0 0,0 0 0,0 0 0,1 0 0,-1 0 0,0 0 0,1 0 0,-1 0 0,0 0 0,1 0 0,-1 0 1,0 0-1,0-1 0,1 1 0,-1 0 0,0 0 0,0 0 0,1 0 0,-1 0 0,0 0 0,0-1 0,1 1 0,-1 0 0,0 0 0,0-1 0,0 1 1,1 0-1,-1 0 0,0-1 0,0-27-350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21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7539,'0'0'1297,"0"107"-2289,0-76-1217,0-21-1761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21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771 279 896,'0'0'2722,"12"73"-2722</inkml:trace>
  <inkml:trace contextRef="#ctx0" brushRef="#br0" timeOffset="1">1 0 5090,'0'0'96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22.1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2577,'0'0'1825,"116"0"-1089,-89-1-223,1-3-209,1 2-96,-1-1 96,-1 1-128,-5 1-128,-3 1 32,-7 0-64,-8 0 0,-4 6-16,0 1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22.7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9268,'0'0'4482,"118"94"-4338,-95-63-16,-6 0-16,-6 6-112,-11 4-432,0-29-3425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23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25 336 9124,'0'0'4994,"-24"-89"-4497,56 48-321,10-5 0,13-2-128,11 2-48,8 0-96,-45 34-4802,-7 5-3138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24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10277,'0'0'4066,"87"19"-3602,-41-19-224,-1 0-160,-1 0 32,-10 0-112,-11 0-864,-14 0-1586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24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70 9604,'0'0'3442,"132"-13"-3410,-58-6 32,4-2-64,-47 13-3698,-9-1-2368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53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0 8468,'0'0'4325,"-10"20"-3763,-20 47-281,4 1-1,-19 73 0,29-69 200,4 0 0,-4 92 0,11 145 240,5-235-607,0-37-48,1 0 0,2-1 0,10 50 0,-12-77-134,1 0 0,1 0 0,0-1 0,0 1 0,0-1 1,1 0-1,1 0 0,-1 0 0,1-1 0,1 1 0,-1-1 0,1 0 1,0-1-1,1 0 0,-1 1 0,1-2 0,1 1 0,14 7 0,-21-12-159,0-1 0,-1 1-1,1-1 1,0 1 0,0-1-1,0 0 1,0 1 0,0-1-1,0 0 1,-1 0 0,1 0-1,0 0 1,0 0 0,0 0-1,0 0 1,0 0-1,0 0 1,0 0 0,0 0-1,0-1 1,1 1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25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80 9332,'0'0'4722,"106"-51"-4209,-77 39-305,-5 4-144,-3 1 32,-7 5-96,-5 2-304</inkml:trace>
  <inkml:trace contextRef="#ctx0" brushRef="#br0" timeOffset="1">10 207 2929,'0'0'1265,"-9"89"-641,9-57 529,0 4-161,0-2-63,0 4 207,9-4-448,8-2-239,4-1-289,2-5-16,2-9 0,-1-7-48,5-7 96,-1-3-192,1 0-768,-24-13-2306,1-3-2224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25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78 32,'0'0'14519,"80"49"-14183,-52-27-256,6-3 48,0-3-80,2-4-48,-5-2-1425,-10-2-1744</inkml:trace>
  <inkml:trace contextRef="#ctx0" brushRef="#br0" timeOffset="1">84 196 10709,'0'0'5138,"16"-98"-5122,23 73 48,11 1-48,3 0 16,2 8-32,-4 8-1648,-9 8-2434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26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79 11301,'0'0'3356,"15"-8"-3094,15-8-210,64-34 51,-93 50-107,-1-1 1,1 1-1,0-1 1,-1 1-1,1-1 1,0 1 0,0 0-1,-1-1 1,1 1-1,0 0 1,0 0-1,-1 0 1,1-1 0,0 1-1,0 0 1,0 0-1,-1 0 1,1 0-1,0 0 1,0 0 0,0 1-1,-1-1 1,1 0-1,0 0 1,0 1-1,-1-1 1,1 0 0,0 1-1,-1-1 1,1 0-1,0 1 1,-1-1-1,1 1 1,0-1 0,-1 1-1,1 0 1,-1-1-1,1 1 1,0 1-1,0 2-7,-1-1-1,1 1 1,-1 0-1,0 0 0,0 0 1,0 0-1,-1 4 1,1 8 126,-2 54-59,0 18-321,6-31-6764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26.5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 1553,'0'0'11509,"6"123"-10933,-16-72-352,-5 7-64,-2-7-160,11-39-2257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26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74 4258,'0'0'9444,"108"63"-9268,-83-37-32,-1 1 0,-3 2-144,-7-1-704,-11-4-2721</inkml:trace>
  <inkml:trace contextRef="#ctx0" brushRef="#br0" timeOffset="1">12 293 12742,'0'0'2961,"65"-120"-2913,-14 84 0,6-1 0,4 1-32,7 7-16,2 5-256,-7 14-2305,-48 10-1697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27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8340,'0'0'3121,"10"4"-2958,34 17 42,-42-19-137,0 0-1,0 0 0,0 0 0,-1 0 0,1 0 0,0 1 0,-1-1 0,1 1 0,-1-1 0,0 1 0,0-1 1,0 1-1,0 0 0,0-1 0,-1 1 0,1 0 0,-1 0 0,0 0 0,1-1 0,-1 1 0,-1 0 0,1 0 1,0 0-1,-1 0 0,0 2 0,0 10 165,0 14 201,0-16-311,0 0-1,2 0 1,-1 0-1,5 19 1,-5-29-119,1 0 0,0 0 0,0-1 1,0 1-1,0 0 0,0-1 1,1 1-1,-1-1 0,1 1 1,-1-1-1,1 0 0,0 0 0,0 1 1,0-1-1,0-1 0,1 1 1,-1 0-1,0 0 0,1-1 0,-1 1 1,1-1-1,0 0 0,-1 0 1,1 0-1,4 1 0,5-1-209,0 1 0,0-2-1,0 0 1,0 0 0,16-3-1,-26 3-132,1-1 1,-1 0-1,0 1 0,0-1 0,1 0 0,-1 0 1,0 0-1,0-1 0,0 1 0,4-3 0,16-18-7451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5:27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10 4770,'0'0'9943,"-3"-2"-9662,-3-2-273,7 1-5,17 2-2,31 8 59,-41-6-64,9 3 22,0 0 0,0 1-1,23 10 1,-36-13-35,0 0 0,0 0 0,-1 0 0,1 0 0,-1 1 0,0-1 0,1 1 0,-1 0-1,0 0 1,0 0 0,-1 0 0,1 1 0,-1-1 0,0 1 0,0 0 0,0-1 0,0 1 0,0 0 0,-1 0 0,1 4 0,3 34 41,-1-1 0,-2 0 0,-5 46 0,1-3 8,2-35-50,-10 69 0,7-100 206,0-1 1,-1 0 0,-1 0-1,0 0 1,-1 0-1,-1-1 1,-13 22-1,18-35-83,-1 1-1,0 0 1,0-1-1,0 1 0,0-1 1,-1 0-1,1 0 0,-1 0 1,0-1-1,0 1 0,0-1 1,0 0-1,0 0 0,0 0 1,-6 1-1,5-2-262,1 0-1,-1 0 1,1-1 0,-1 0-1,1 0 1,-1 0 0,1 0-1,-1-1 1,1 0 0,-6-1-1,-11-6-5771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4:55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37 8228,'0'0'7360,"-8"-7"-6738,-27-19-510,29 22-297,6 7 102,5 5-15,-5-8 96,30 41-66,-8-12 117,-1 2 0,-1 0-1,-2 1 1,19 44 0,-25-40-255,-1 1 0,-3 0 1,-1 1-1,-1 0 0,-2 0 0,-2 57 0,-2-88 53,0 0 0,-1-1 0,1 1 0,-1 0 0,-1-1 0,1 1 0,-1-1 0,0 1 0,-6 9 0,7-13 155,-1 0 0,0-1 0,0 1 0,0-1 0,0 1 0,0-1 0,-1 0-1,1 0 1,-1 0 0,0 0 0,1 0 0,-1-1 0,0 1 0,0-1 0,0 0-1,0 0 1,0 0 0,0 0 0,0 0 0,0-1 0,-7 1 0,5-1 59,-1 1-1,1-1 1,-1-1 0,1 1 0,0-1 0,-1 0-1,1 0 1,0 0 0,0-1 0,-9-3 0,11 3-6,0 0 0,1 0 1,-1 0-1,1 0 1,-1 0-1,1 0 0,0-1 1,0 1-1,0-1 1,0 1-1,0-1 0,1 0 1,-1 0-1,1 0 1,0 0-1,0 0 0,0 0 1,0 0-1,0-5 1,0-1-2,0 0 1,1 0 0,0 0-1,0 0 1,1 0 0,0 0 0,1 0-1,0 0 1,0 0 0,1 0 0,0 1-1,1-1 1,0 1 0,0 0 0,1 0-1,0 1 1,9-12 0,5-4-41,2 1 0,0 1 1,1 1-1,28-18 0,-22 17-534,1 2 0,1 1-1,37-15 1,-48 27-3898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4:55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14 9540,'0'0'4613,"-17"-2"-3388,-47-7-401,64 8-818,-1 1 1,1 0-1,-1 0 1,1 0-1,0-1 0,-1 1 1,1 0-1,0 0 1,-1 0-1,1 0 0,-1 0 1,1 0-1,-1 0 0,1 0 1,0 0-1,-1 0 1,1 0-1,-1 0 0,1 0 1,0 0-1,-1 0 1,1 0-1,-1 0 0,1 1 1,0-1-1,-1 0 0,1 0 1,0 0-1,-1 1 1,1-1-1,0 0 0,-1 1 1,1-1-1,0 0 1,0 0-1,-1 1 0,1-1 1,0 1-1,0-1 0,-1 0 1,1 1-1,0-1 1,0 0-1,0 1 0,0-1 1,0 1-1,0-1 1,0 1-1,6 13-111,-5-13 119,5 9-18,1 0 1,1-1 0,0 1 0,0-1 0,1-1 0,12 10 0,69 46 4,-21-16-79,-55-38 57,-1 1 1,-1 0-1,0 0 0,-1 2 1,0-1-1,-1 1 1,9 16-1,-14-20 12,-1-1 1,0 1-1,0 1 1,-1-1-1,0 0 0,-1 1 1,0-1-1,0 1 0,-1 0 1,-1-1-1,1 1 1,-2 0-1,-1 13 0,0-15 30,0 0-1,-1-1 0,0 1 1,0-1-1,-1 0 1,1 0-1,-2 0 0,1 0 1,-1-1-1,0 1 1,0-1-1,-1-1 0,0 1 1,0-1-1,-8 5 0,-14 11 97,-1-2-1,-32 16 0,61-35-116,-108 52-909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4:56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1 12230,'0'0'1715,"21"11"-1982,-1-1 268,-3-2 8,-1 1-1,1 0 0,-2 1 0,1 1 0,-1 1 1,16 15-1,-16-11 12,-1 0 0,0 0 0,-1 2 1,0 0-1,-2 0 0,10 21 0,-16-29-8,-1 0 0,0 1 0,-1-1 0,0 1 0,-1 0 0,0-1 0,0 1 0,-1 0 0,-1 0 0,0 0 0,-1 0 0,1 0 0,-6 20 0,3-23 62,0 0-1,0 0 0,-1-1 0,0 1 0,0-1 0,-1 0 0,0 0 0,0 0 1,-11 10-1,-8 5 421,-31 24 0,42-36-418,-78 52 740,28-20-458,61-41-408,0 1 0,0-1 0,-1 1-1,1 0 1,1-1 0,-1 1 0,0 0 0,0 0 0,1 0 0,-1 1 0,1-1 0,0 0 0,-2 4 0,1 11-6959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54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81 4146,'0'0'9201,"-17"4"-8443,6-2-655,4 0-61,-1-1 0,1 1 1,0 0-1,0 1 0,-7 3 1,11-5-33,0 1 0,1 0 0,-1 0 0,1 0 0,-1 0 0,1 0 0,0 0 0,-1 1 0,1-1 0,1 1 0,-1-1 0,0 1 0,1 0 0,-1 0 0,1-1 0,0 1 0,0 0 0,-1 5 0,-2 10 12,0 0 0,2 1 0,0 0 1,2-1-1,0 1 0,1-1 0,0 1 0,7 27 0,-6-38-16,0-1-1,0 0 0,1 0 1,0 0-1,0 0 0,0 0 1,1 0-1,0-1 1,1 0-1,-1 1 0,1-2 1,0 1-1,1-1 0,-1 1 1,1-2-1,0 1 1,0-1-1,1 1 0,0-2 1,-1 1-1,1-1 0,0 0 1,12 3-1,-8-3-7,0 0 0,0-1 0,0-1 0,1 0 0,-1 0 0,1-1-1,-1-1 1,1 0 0,13-3 0,-18 3 6,-1-1 0,0 0 0,1-1 0,-1 0 0,0 0 0,0 0 0,-1 0 0,1-1 0,-1 0 0,0-1 0,0 1 0,0-1 0,0 0 0,-1 0 0,0 0 0,0 0 0,4-7 0,-1-2 15,-1 0 1,0 1-1,-1-2 1,0 1-1,-1-1 1,-1 1-1,2-20 1,1-105 92,-6 138-111,0-8 19,-1 0-1,0-1 0,0 1 1,-1 0-1,0 0 0,0 0 1,-7-14-1,8 20 53,-1-1-1,1 1 1,-1 0 0,0 0-1,0 0 1,0 0 0,-1 0-1,1 1 1,-1-1 0,1 1-1,-1-1 1,0 1 0,0 0-1,0 0 1,0 0 0,0 0-1,-1 1 1,1 0 0,0-1-1,-1 1 1,-6-1 0,10 2-144,0 1 0,0-1 0,0 1 0,0-1 0,0 1 0,0-1 0,0 1 0,0-1-1,0 1 1,0 0 0,0-1 0,0 1 0,0-1 0,0 1 0,1-1 0,-1 0 0,0 1 0,0-1 0,1 1 0,-1-1 0,0 1 0,1-1 0,0 1 0,13 14-2644,4 4-1883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4:57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11669,'0'0'192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4:57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9604,'0'0'0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5:09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9925,'35'103'93,"-30"-83"-85,0 0 1,-2 0 0,-1 1-1,0-1 1,-2 31-1,1 6 29,0-38-186,-1-19 137,0 0 1,0 0 0,0 0-1,0 0 1,0 0-1,0 0 1,1 0-1,-1 0 1,0 0 0,0 0-1,0 0 1,0 0-1,0 0 1,0 0-1,0 0 1,0 0 0,0 0-1,0 0 1,0 0-1,0 0 1,0 0-1,0 0 1,0 0 0,0 0-1,0 0 1,0 0-1,0 0 1,0 0 0,3-28-529,-2 5 869,2-15-458,-2 15 843,1 1-1,10-42 1,-10 57-589,1 0 1,-1 0-1,1 0 1,1 1 0,-1-1-1,1 1 1,0 0-1,0 0 1,1 0 0,0 0-1,0 1 1,11-9-1,-12 10-110,1 0 0,-1 0-1,1 1 1,0 0 0,0 0-1,1 0 1,-1 1 0,0-1-1,1 1 1,0 0 0,-1 1-1,1 0 1,8-1 0,-14 2-7,1 1 1,0 0 0,-1 0 0,1 0-1,-1 0 1,1 0 0,-1 0-1,1 0 1,-1 0 0,0 0-1,1 0 1,-1 1 0,0-1 0,0 0-1,0 0 1,0 0 0,0 0-1,0 2 1,0 0 23,2 122 190,-2-125-261,0 1 1,0 0 0,0 0-1,0-1 1,0 1 0,0 0-1,0-1 1,0 1-1,1 0 1,-1 0 0,0-1-1,0 1 1,1 0 0,-1-1-1,0 1 1,1-1 0,-1 1-1,1 0 1,-1-1 0,0 1-1,1-1 1,0 1 0,-1-1-1,1 1 1,-1-1 0,1 0-1,-1 1 1,1-1 0,0 0-1,0 1 1,1-1-4,-1 0-1,1 0 1,-1 0 0,1-1-1,-1 1 1,1 0 0,-1-1 0,1 1-1,-1-1 1,1 0 0,-1 1 0,0-1-1,2-1 1,35-30-125,-30 24 162,-5 4-4,-1 0 1,2 1-1,-1-1 0,0 1 1,1-1-1,-1 1 0,1 0 1,0 1-1,0-1 0,0 1 1,1 0-1,-1 0 1,1 0-1,-1 0 0,1 1 1,6-2-1,-10 3-4,0 1-1,-1-1 1,1 0-1,0 1 1,0-1-1,0 1 1,-1-1-1,1 1 1,0 0-1,-1-1 1,1 1-1,0 0 1,-1-1-1,1 1 1,-1 0-1,1 0 1,-1 0 0,1-1-1,-1 1 1,0 0-1,0 0 1,1 0-1,-1 0 1,0 0-1,0 0 1,0 1-1,5 33 34,-4-28-39,7 108-2683,-7-99-359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5:09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0 8788,'0'0'4405,"-12"17"-4293,7-9-103,-3 3 6,1 1 1,0 0-1,-10 23 0,15-29-10,0-1-1,0 1 1,1 0 0,0 0-1,0 0 1,0 0-1,1 0 1,0 0-1,0 0 1,0 0-1,1 1 1,0-1-1,0 0 1,4 9-1,-2-9-4,0 0-1,0 1 0,1-1 0,0-1 0,0 1 0,1-1 0,0 1 0,0-1 0,0-1 1,0 1-1,1-1 0,0 0 0,0 0 0,0 0 0,0-1 0,0 0 0,1 0 0,-1-1 1,1 0-1,0 0 0,0 0 0,0-1 0,0 0 0,0 0 0,0-1 0,0 0 0,0 0 1,0-1-1,14-2 0,-18 2 7,0-1-1,0 1 1,0 0 0,0-1 0,-1 1 0,1-1 0,0 0-1,-1 0 1,1 0 0,-1 0 0,0-1 0,1 1-1,-1 0 1,0-1 0,-1 0 0,1 1 0,0-1-1,-1 0 1,1 0 0,-1 0 0,0 0 0,0 0 0,0 0-1,0-6 1,2-6 58,-1-1 0,-1 1 0,-1-27 0,0 40-60,-1-4 53,0 0 0,-1 0 0,1 0 0,-1 0 0,0 1 0,0-1 0,-1 1 0,1-1 0,-1 1 0,-1 0 0,1 0 0,-1 0 0,0 0 0,0 1 0,0-1 0,0 1 0,-1 0 0,0 1 0,0-1 0,0 1 0,0 0 0,0 0 0,-1 0 0,-8-2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5:09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7684,'0'0'4458,"10"21"-3351,29 67-667,-33-72-389,0 0 1,-2 0-1,4 21 1,-6-28-33,-1-1 0,1 0 0,0 1 0,1-1 0,0 0 0,8 14 0,-3-14-107,-3-11-226,-1-18 26,-4 17 401,4-62 252,2-29-158,-5 86-134,1 0 0,0 1 0,0-1 0,1 1 0,0-1-1,0 1 1,1 0 0,5-8 0,-6 13-55,0 0 0,0 0 1,0 0-1,1 1 0,0-1 1,-1 1-1,1 0 0,0 0 1,0 0-1,0 0 0,0 1 1,0 0-1,0-1 0,1 2 1,-1-1-1,0 0 0,1 1 1,4 0-1,12-1-523,-1 2-1,26 3 0,-32 0-2991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5:10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0 207 8820,'0'0'3204,"7"5"-2646,-1-2-518,-1 1 0,1-1 0,-1-1 1,1 1-1,0-1 0,0 0 0,0 0 1,0-1-1,10 2 0,-12-3-28,1 0-1,-1 1 0,0-1 0,1-1 1,-1 1-1,0-1 0,0 0 1,0 0-1,0 0 0,0 0 0,0-1 1,0 1-1,0-1 0,0 0 1,0 0-1,-1-1 0,7-4 0,-4 0 32,-1 1-1,1-1 1,-1 0-1,0 0 0,0-1 1,-1 1-1,0-1 1,-1 0-1,1-1 1,-2 1-1,1 0 0,-1-1 1,0 1-1,-1-1 1,0 0-1,0 1 1,-1-1-1,0 0 0,-2-11 1,1 18 16,1 0 0,-1 0 0,0 0 0,0 0 0,1 0 0,-2 0 0,1 0-1,0 1 1,0-1 0,0 0 0,-1 1 0,1-1 0,-1 1 0,1-1 0,-1 1 0,0 0 0,1 0 0,-1-1 0,0 1 0,0 0 0,0 1 0,0-1 0,0 0 0,0 1 0,-3-1 0,2 0-21,0 0 0,0 0 0,0 0 0,0 1 0,0 0 0,0-1 0,0 1 0,-1 0 0,1 1 0,0-1 0,0 1 0,0-1 0,0 1 0,0 0 0,0 0 0,0 0 0,-4 2 0,3 1-27,0 1-1,-1-1 1,1 1 0,1 0 0,-1 0-1,1 0 1,0 0 0,0 0 0,0 1 0,1 0-1,-3 10 1,-1 3 46,1 1-1,-2 28 1,-2 63 214,9-96-241,0-1 0,1 1 0,1-1 0,0 1 0,7 22-1,-7-31-24,0-1 0,1 0 0,-1 0 0,1 0 0,0 0 0,0-1 0,1 1 0,0-1 0,-1 0 0,1 0 0,1 0 0,-1 0 0,0-1 0,1 0 0,0 1 0,0-2 0,0 1 0,0-1 0,0 0 0,1 0 0,-1 0 0,0 0 0,1-1 0,0 0 0,7 0 0,-5 0-194,1-1 1,0 0-1,0 0 1,0-1-1,-1 0 1,1-1 0,0 0-1,-1 0 1,0-1-1,1 0 1,-1-1-1,0 1 1,0-1 0,11-9-1,10-16-5680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5:11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1 10517,'0'0'5250,"-106"89"-5010,94-40-128,12-1-96,0 0-16,15-5 64,16-9-64,7-8-336,0-13-544,3-13-961,1 0-1104,-2-25-1,-6-10-303,-7 0 640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5:14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1 10165,'0'0'3625,"-19"1"-2707,2-1-727,0 2 0,-25 5 1,39-6-174,0 0 1,1 1 0,-1-1 0,1 1-1,-1 0 1,1 0 0,0 0 0,-1 0-1,1 0 1,0 0 0,0 1 0,1-1-1,-1 0 1,0 1 0,1 0 0,-1-1-1,1 1 1,0 0 0,0 0 0,0 0-1,0 0 1,1 0 0,-1 0 0,1 0-1,0 5 1,-3 5 11,-3 13-19,1 1 0,2 1 0,0-1 0,2 0 0,0 1 1,5 31-1,-3-56-16,0 1 0,0-1 1,0 1-1,0-1 1,1 0-1,-1 0 1,1 1-1,0-1 1,0 0-1,0-1 0,1 1 1,-1 0-1,1-1 1,-1 1-1,1-1 1,0 0-1,0 1 0,0-1 1,0-1-1,0 1 1,0 0-1,1-1 1,-1 0-1,0 0 1,1 0-1,-1 0 0,6 0 1,-3 0-10,1 0 0,-1 0 0,1-1 0,-1 0-1,1 0 1,-1-1 0,1 0 0,-1 0 0,0 0 0,1-1 0,-1 0 0,0 0 0,0-1 0,10-5 0,-9 3-135,-1 0 1,0 0-1,0 0 0,0-1 1,-1 0-1,0 0 1,0 0-1,0-1 1,-1 1-1,0-1 0,0-1 1,-1 1-1,0 0 1,3-11-1,-1-1-1023,-2-1 0,0 0 0,-1 0 0,0-32 0,-2 50 918,0 1 0,0-1 0,0 1 0,0-1 0,0 0 0,0 1 0,-1-1 0,1 1 0,0-1 0,-1 1 0,1-1 0,-1 1 0,0-1 0,1 1 0,-1 0 0,0-1 0,0 1 0,-1-2 0,-5 1-1793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5:14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2721,'110'65'787,"-88"-52"5027,-15-9-5535,-1-1 0,0 1 0,0 0 1,0 0-1,-1 0 0,1 1 0,-1 0 0,5 7 1,-3-5 40,-3-2-211,-1 1 1,1 0-1,-1 0 1,0 0 0,-1 0-1,1 0 1,-1 0-1,-1 1 1,1-1-1,-1 1 1,0-1-1,0 1 1,-1 0-1,0 8 1,1 5-24,0 13 25,-1-25-89,0 0 0,0 1-1,1-1 1,0 0 0,1 0 0,4 14 0,-6-22-57,1 1 1,-1 0-1,1-1 1,-1 1-1,1-1 1,0 1-1,-1 0 1,1-1-1,0 0 1,-1 1-1,1-1 1,0 0-1,0 1 1,-1-1-1,1 0 1,0 1-1,0-1 1,0 0-1,0 0 1,-1 0-1,1 0 1,0 0-1,0 0 1,0 0-1,-1 0 1,1 0-1,0-1 1,0 1-1,1-1 1,24-10-1588,-16 1 1251,0-1 0,-1 0 0,0 0 0,13-22 1,-16 23 378,0 0 0,0 1 1,1 0-1,0 0 1,0 1-1,1 0 1,0 0-1,0 1 1,1 0-1,10-6 1,-16 11 102,0 1 0,0 0-1,0 0 1,-1 0 0,1 0 0,1 0 0,-1 1 0,0-1 0,0 1-1,0 0 1,0 0 0,0 0 0,6 1 0,-8 0-47,1-1 1,0 1-1,0 0 0,0 0 0,-1-1 1,1 1-1,0 0 0,-1 1 1,1-1-1,-1 0 0,1 0 1,-1 1-1,0-1 0,1 1 0,-1-1 1,0 1-1,0-1 0,0 1 1,0 0-1,0-1 0,1 4 0,7 27 347,-2 0-1,7 55 0,-5-26-3209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5:14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3 5058,'-2'-1'7831,"-2"0"-7793,0 1 1,1 0-1,-1-1 1,1 1-1,-1 1 1,1-1 0,-1 0-1,1 1 1,-1 0-1,1 0 1,-1 0-1,1 0 1,-4 2 0,-1 1 133,1 0 1,0 0 0,0 1-1,-13 11 1,19-14-168,0 1 1,0 0-1,1 0 1,-1 0-1,1 0 1,0 0-1,-1 0 0,1 0 1,0 0-1,1 0 1,-1 0-1,1 3 1,0 2 59,6 174 1063,-7-180-1121,1-1 0,-1 0 0,0 1 0,0-1 0,1 0-1,-1 1 1,1-1 0,-1 0 0,1 0 0,-1 1 0,1-1-1,0 0 1,0 0 0,-1 0 0,1 0 0,0 0-1,0 0 1,0 0 0,0 0 0,3 1 0,-1 0 1,0-1-1,0 0 1,0 1 0,0-1 0,0 0 0,1-1 0,-1 1-1,5 0 1,2 0-56,0-1-1,0-1 1,0 1-1,0-2 1,12-2-1,-11 1-324,0-1 0,0 0 0,-1-1 0,13-7 0,17-17-6921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54.8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0 4690,'0'0'2385,"47"111"224,-47-56 257,-2 6-1169,-20 6-721,-7 1-432,3-4-336,3-12-128,8-14-80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5:16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0 223 10549,'0'0'1878,"21"3"-1851,5 2-21,37 0 1,-57-5-62,0-1 1,1 0-1,-1-1 0,0 0 1,0 0-1,0 0 0,0 0 1,0-1-1,0 0 0,-1-1 0,1 1 1,-1-1-1,0 0 0,0 0 1,-1 0-1,1-1 0,-1 0 1,0 0-1,7-10 0,-7 9-60,0 1 0,-1-1 1,1 0-1,-1 1 0,0-1 0,-1-1 0,0 1 0,0 0 0,0-1 1,0 1-1,-1-1 0,0 1 0,-1-1 0,1 0 0,-1 1 0,-1-1 1,1 1-1,-3-13 0,1 16 268,0 1 0,0 0-1,0 0 1,0-1 0,-1 1 0,1 1 0,0-1 0,-1 0 0,1 0-1,-1 1 1,0 0 0,0-1 0,1 1 0,-1 0 0,0 0 0,0 1-1,-6-2 1,7 1-44,0 1 0,0-1 0,0 1 0,-1-1 0,1 1 0,0 0 0,-1 0 0,1 0 0,0 0 0,0 0-1,-1 1 1,1-1 0,0 1 0,0-1 0,-1 1 0,1 0 0,0 0 0,0 0 0,0 0 0,0 0 0,0 0 0,0 1 0,1-1-1,-3 3 1,0 3-79,1 0-1,1 0 0,-1 0 0,1 1 0,1-1 1,-1 0-1,1 1 0,0 10 0,3 64 10,0-72-40,0 0 1,0 0-1,2 0 1,-1 0-1,1-1 0,1 1 1,-1-1-1,2 0 1,-1 0-1,1-1 1,0 1-1,1-1 0,13 12 1,-17-19-54,0 1 1,0-1 0,0 0-1,0 0 1,0-1-1,0 1 1,0 0 0,0-1-1,0 0 1,0 0-1,0 0 1,1 0 0,4-1-1,6 0 2080,-14 2-2024,0 0 1,0 1-1,1-1 1,-1 0-1,0 0 1,1 0-1,-1 0 1,1 0-1,0 0 1,-1 0-1,1 0 0,0 0 1,1 2-1,2-3-69,1-1 0,-1 1 0,0-1 0,1 1 0,-1-1 0,0-1 0,0 1-1,1-1 1,-1 1 0,-1-1 0,1 0 0,0-1 0,0 1 0,-1-1 0,1 1-1,-1-1 1,0 0 0,0-1 0,0 1 0,0 0 0,0-1 0,1-3 0,6-7-71,-1 0 0,-1-1 0,-1 0 0,9-24 0,-14 35 176,-1-1-1,1 1 0,-1-1 1,0 0-1,0 1 1,-1-1-1,0-6 1670,0 21-1424,0 249-760,1-267 135,0 0-1,1 1 1,0-1 0,0 0 0,6-13 0,1-4 188,-5 10 124,-1 2 7,1 0 1,0 0-1,1 0 1,11-20-1,-14 30 28,0 0 1,0 0-1,1 0 0,-1 1 0,0-1 0,1 1 1,0-1-1,0 1 0,0 0 0,0 0 0,0 0 0,0 0 1,0 1-1,0-1 0,1 1 0,-1 0 0,1 0 0,-1 0 1,1 0-1,-1 1 0,1-1 0,5 1 0,-6 0 16,1 0 0,-1 0 0,0 0-1,0 0 1,0 0 0,1 1 0,-1-1 0,0 1-1,0 0 1,0 0 0,0 0 0,0 0 0,0 1-1,0-1 1,-1 1 0,1 0 0,0 0 0,-1 0-1,1 0 1,-1 0 0,0 0 0,0 1-1,0-1 1,0 1 0,0-1 0,0 1 0,-1 0-1,1 0 1,-1 0 0,0 0 0,0 0 0,0 0-1,1 5 1,6 38 250,-7-37-622,0 0 0,0-1 0,1 1-1,0-1 1,1 1 0,4 10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5:16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12246,'0'0'3617,"0"116"-3072,0-49-289,0 1-128,-2-1-64,-2-4-16,2-10-48,0-11-304,0-11-609,0-10-1248,-2-13-1360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5:16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57 7235,'0'0'9317,"-23"-56"-9317,52 56 48,7 6-48,4-4-144,-3-2-2194,-23 0-2112</inkml:trace>
  <inkml:trace contextRef="#ctx0" brushRef="#br0" timeOffset="1">235 7 4338,'0'0'7182,"5"15"-6102,6 31-586,-4-11-353,2 0 0,2-1 0,1 0-1,19 36 1,-31-70-162,0 0 0,0 0 0,0 0 0,0-1-1,0 1 1,0 0 0,0 0 0,0 0 0,0-1 0,0 1-1,0 0 1,0 0 0,0 0 0,0-1 0,0 1 0,0 0-1,1 0 1,-1 0 0,0-1 0,0 1 0,0 0 0,0 0-1,0 0 1,1 0 0,-1 0 0,0 0 0,0-1-1,0 1 1,1 0 0,-1 0 0,0 0 0,0 0 0,0 0-1,1 0 1,-1 0 0,0 0 0,0 0 0,0 0 0,1 0-1,-1 0 1,0 0 0,0 0 0,1 0 0,-1 0 0,0 0-1,0 0 1,0 0 0,1 0 0,-1 0 0,0 0 0,0 1-1,0-1 1,0 0 0,1 0 0,-1 0 0,0 0 0,0 0-1,0 1 1,0-1 0,1 0 0,-1 0 0,0 1-1,2-25 79,-1 20-92,2-43 197,-3 27-18,1 0 0,1-1 1,1 1-1,1 1 0,0-1 0,11-27 0,-15 46-154,1 0-1,0 0 1,-1-1 0,1 1-1,0 0 1,0 0 0,0 0-1,0 0 1,0 0 0,0 0-1,0 0 1,0 0 0,0 0-1,1 0 1,-1 1 0,0-1-1,0 0 1,1 1 0,-1-1-1,1 1 1,-1-1 0,0 1-1,1 0 1,-1 0 0,1 0-1,-1 0 1,0 0 0,1 0-1,-1 0 1,3 0 0,-2 1-366,0 0 1,1-1 0,-1 1 0,0 0 0,0 0 0,0 0 0,0 1 0,0-1-1,0 0 1,0 1 0,-1-1 0,1 1 0,0 0 0,-1-1 0,1 1 0,-1 0-1,2 4 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5:17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86 240 5667,'0'0'9865,"-9"3"-9312,6-2-538,-1 0 1,0 0 0,0 1 0,1-1 0,-1 1-1,0 0 1,1 0 0,0 1 0,0-1 0,-1 1-1,1-1 1,1 1 0,-1 0 0,0 0 0,1 0-1,0 0 1,-1 1 0,1-1 0,0 1 0,1-1-1,-1 1 1,1 0 0,-1 0 0,0 7 0,-1 3-43,1 1 0,1-1 1,0 1-1,1-1 0,3 28 0,-3-41-71,0 0-1,0 1 0,1-1 0,-1 0 0,1 0 0,-1 1 0,1-1 0,0 0 0,-1 0 0,1 0 0,0 0 0,0 0 0,0 1 1,0-2-1,0 1 0,0 0 0,0 0 0,0 0 0,0 0 0,0-1 0,0 1 0,0 0 0,1-1 0,-1 1 0,0-1 0,1 0 0,-1 1 1,0-1-1,3 0 0,-2 1-118,0-1 0,0 0 0,0 0 0,0-1 0,0 1 0,0 0 0,-1 0 0,1-1 0,0 0 0,0 1 0,0-1 0,0 0 1,0 0-1,-1 0 0,1 0 0,0 0 0,-1 0 0,1 0 0,-1-1 0,2-1 0,4-6-315,-1 0 0,0-1 0,-1 0 0,0 0 0,0-1 0,4-15 1,-3 5 1161,-1-1 0,11-28 5454,-1 75-4479,-10-16-1642,1 0 0,0 0 1,0 0-1,0 0 0,1-1 0,16 14 0,-20-20 26,-1-1 0,1 1 0,0-1 0,0 0 1,-1 0-1,1 0 0,0 0 0,0-1 1,0 1-1,0-1 0,0 1 0,1-1 0,-1 0 1,0 0-1,0-1 0,0 1 0,0-1 0,0 1 1,0-1-1,0 0 0,0 0 0,-1 0 0,1-1 1,0 1-1,0-1 0,-1 1 0,1-1 1,-1 0-1,0 0 0,1 0 0,-1 0 0,0 0 1,0-1-1,2-3 0,6-8-83,-1-1 0,0 1 0,-1-2 0,10-28 0,-16 39 107,9-22 92,-1 1 0,-2-2 0,0 1 0,-2-1 1,-2 0-1,3-42 654,-7 81 161,-10 135-425,-1 7-486,12-135-41,-2 20-560,-1-37 558,1 0-1,0-1 1,-1 1 0,1-1-1,0 1 1,-1-1 0,1 1 0,-1-1-1,1 0 1,0 0 0,-1 1-1,1-1 1,-1 0 0,1-1-1,-1 1 1,1 0 0,-1 0-1,1 0 1,-1-1 0,-1 0 0,-1-1-47,1 0 0,0 1 1,0-1-1,0-1 0,0 1 1,0 0-1,0-1 0,1 1 1,-1-1-1,1 0 0,0 0 1,0 0-1,0 0 0,-3-5 1,-20-52-74,21 50 160,-1-3 58,2 6 128,0 0 1,1-1 0,0 1 0,0-1 0,0 1 0,0-13 0,2 20-191,1-1 1,-1 0-1,0 1 1,1-1-1,-1 1 1,1-1-1,-1 1 0,1-1 1,-1 1-1,1-1 1,-1 1-1,1-1 1,0 1-1,-1 0 1,1-1-1,0 1 1,-1 0-1,1 0 1,0-1-1,-1 1 1,1 0-1,0 0 1,-1 0-1,1 0 1,0 0-1,0 0 1,1 0-1,27 0-3,-23 0 18,18 1 25,0 2 1,-1 1-1,1 1 0,-1 0 0,0 2 1,29 12-1,-11-4-13,-15-6-13,1-1-1,0-1 1,0-2-1,1 0 1,0-2-1,-1-1 0,1-2 1,32-2-1,-54 1-11,0-1 1,-1 1-1,1-1 0,-1 0 0,1-1 1,-1 1-1,0-1 0,0 0 0,0 0 0,0-1 1,-1 1-1,1-1 0,-1 0 0,0 0 1,0-1-1,-1 1 0,1-1 0,3-6 0,-3 5 54,-1-1 0,1 1 0,-1-1 0,-1 1 0,1-1 0,-1 0 0,0 0 0,-1 0 0,0 0 0,0 0 0,0-1 0,-1 1 0,0 0 0,-1-11 0,0 17-18,1 1 0,-1-1 0,1 1 0,-1-1 0,1 0 0,-1 1 0,0-1 0,1 1 0,-1 0 0,0-1 0,1 1 0,-1-1 0,0 1 0,1 0 0,-1-1 0,0 1 0,0 0-1,0 0 1,1 0 0,-1 0 0,0 0 0,0 0 0,0 0 0,1 0 0,-1 0 0,0 0 0,-1 0 0,-23 5 375,20-3-402,0 1-1,1 0 1,-1 1-1,1-1 1,-1 1 0,1 0-1,0 0 1,1 0 0,-1 0-1,1 1 1,-1-1-1,1 1 1,1 0 0,-1 0-1,1 0 1,0 0 0,0 1-1,-1 5 1,-2 6-1,2 0-1,0 0 1,0 0 0,1 30 0,2-40-15,0 0 0,0 0 0,1-1 0,-1 1 0,2 0 0,-1-1 0,1 1 0,0-1-1,0 1 1,0-1 0,1 0 0,0 0 0,1 0 0,-1 0 0,1-1 0,0 0 0,1 1 0,-1-1 0,1-1 0,0 1 0,0-1 0,0 1 0,1-2 0,-1 1 0,1 0 0,0-1 0,0 0 0,9 2 0,-3-1-146,0-1 0,1 0 0,-1-1 0,1-1 1,-1 0-1,1-1 0,21-1 0,-24 0-314,-1 0 0,0-1 1,1 0-1,-1-1 0,0 0 0,0 0 0,0-1 1,0 0-1,14-9 0,-21 11 19,1 0 0,-1 0-1,0 0 1,0 0 0,0 0 0,0 0 0,0-1-1,0 1 1,1-4 0,5-15-5137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5:22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8308,'0'0'3681,"1"17"-3403,6 129 117,-6-138-385,-2-5-8,1-1 0,0 1 0,1 0 0,-1-1 1,0 1-1,1 0 0,0-1 0,-1 1 0,1-1 0,0 1 0,0-1 1,1 1-1,1 2 0,1-11-386,7-38 396,-8 29 27,0 1-1,1-1 1,1 1 0,12-24-1,-15 34-28,1 0 0,-1 0 1,1 0-1,0 0 0,1 1 0,-1-1 0,1 1 0,-1 0 0,1 0 1,0 0-1,0 1 0,0-1 0,0 1 0,1 0 0,-1 0 0,1 1 0,-1-1 1,1 1-1,8-1 0,31-1-1758,-36 3-421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5:23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0 2161,'0'0'10946,"-17"8"-10364,2-2-477,10-4-71,-1 0 1,0 1 0,0-1-1,1 1 1,0 0 0,-1 1-1,1-1 1,0 1 0,1 0-1,-1 0 1,1 0-1,-1 1 1,1 0 0,1-1-1,-1 1 1,1 1 0,-3 5-1,-2 7 64,0 2-1,-5 24 1,11-36-101,1 0-1,-1 1 1,1-1 0,1 1 0,0 0 0,0-1 0,0 1 0,3 8-1,-3-16-11,0-1 0,1 1 0,-1 0 0,1-1 0,-1 1-1,1-1 1,0 0 0,-1 1 0,1-1 0,-1 1 0,1-1 0,0 0-1,-1 1 1,1-1 0,0 0 0,-1 0 0,1 0 0,0 1-1,0-1 1,-1 0 0,1 0 0,0 0 0,-1 0 0,1 0 0,1-1-1,20-1-518,-22 2 529,4-1-121,0 0 0,1-1 0,-1 1 0,0-1 0,-1 0 0,1-1 0,0 1 1,-1-1-1,1 1 0,-1-1 0,0 0 0,0 0 0,4-6 0,36-51-1931,-32 43 1221,6-13-466,-14 24 1069,0-1 1,1 0-1,0 1 1,0 0 0,1 0-1,6-2 2872,-10 27-2274,-1-3-32,0 0 1,2 0-1,-1 0 1,2 0-1,0 0 1,10 28-1,-11-40-461,0 0 0,0 1 0,0-1 0,0 0 0,1 0 0,0 0 0,0 0 0,0 0 0,0-1 0,1 1-1,-1-1 1,1 0 0,0 0 0,0 0 0,0-1 0,0 0 0,1 1 0,-1-1 0,0-1 0,1 1 0,0-1 0,-1 1 0,1-1 0,0-1 0,0 1 0,-1-1 0,7 1 0,4-1-5395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5:25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92 278 6835,'0'0'8476,"-14"0"-6403,3 0-1858,8-1-122,-1 1-1,0 0 1,0 0 0,1 1-1,-1-1 1,0 1-1,1 0 1,-7 1 0,9-1-85,-1 1 1,1-1-1,-1 0 1,1 1-1,-1-1 1,1 1-1,0-1 1,-1 1-1,1 0 1,0-1-1,0 1 1,1 0-1,-1 0 1,0 0 0,0 0-1,1 0 1,-1 0-1,1 0 1,-1 2-1,-1 7-4,0 0-1,1 1 0,0-1 1,0 0-1,1 0 0,1 1 1,0-1-1,3 13 1,-3-20-11,0-1 1,0 1 0,0-1 0,0 0 0,1 1 0,0-1 0,-1 0 0,1 0 0,0 0 0,1 0-1,-1 0 1,0-1 0,1 1 0,0-1 0,0 1 0,-1-1 0,1 0 0,0 0 0,1 0-1,-1 0 1,0-1 0,1 0 0,-1 1 0,0-1 0,1 0 0,-1-1 0,1 1 0,6 0-1,-1 0-132,0-1 0,0 0 0,-1-1 0,1 0 0,0 0 0,0-1 0,-1 0 0,1 0 0,-1-1 0,0 0-1,0 0 1,12-8 0,-15 8 35,-1 0 1,1 0-1,-1-1 0,0 1 0,-1-1 0,1 0 0,-1 0 1,1-1-1,-1 1 0,0-1 0,-1 1 0,1-1 0,-1 0 1,0 0-1,0 0 0,-1 0 0,1 0 0,-1-1 0,0 1 1,-1 0-1,1-11 0,-1 14 113,0 0 1,-1 0-1,1 0 0,-1 0 1,1-1-1,-1 1 1,0 0-1,0 0 0,0 1 1,0-1-1,0 0 1,0 0-1,0 0 0,0 1 1,-1-1-1,-2-2 0,0 0 21,-1 1-1,1-1 0,-1 1 0,0 0 0,-1 0 1,-5-3-1,1 2 257,0 0 0,0 1 0,-1 0 0,1 1 0,-1 0 0,-18-1 0,29 3-224,19 0-262,70-2 229,-30 0-372,73 7 0,-131-5 332,0 0 0,0 1 0,0-1 0,0 0 0,0 1-1,0-1 1,0 1 0,0-1 0,0 1 0,0 0 0,0-1 0,0 1 0,0 0-1,-1 0 1,1 0 0,0 0 0,0-1 0,-1 1 0,1 0 0,-1 0-1,1 0 1,-1 0 0,1 1 0,-1-1 0,0 0 0,1 0 0,-1 0 0,0 0-1,0 0 1,0 2 0,0 42 162,-1-26-135,1-9-12,-1-4 4,1 0 1,0 1-1,1-1 0,0 0 0,1 8 0,-1-12-12,-1-1 0,1 0-1,-1 0 1,1 1-1,0-1 1,-1 0 0,1 0-1,0 0 1,0 0 0,0 0-1,0 0 1,0 0 0,0 0-1,0 0 1,0 0-1,0 0 1,0-1 0,0 1-1,1 0 1,-1-1 0,0 1-1,1-1 1,-1 0-1,0 1 1,1-1 0,-1 0-1,0 0 1,1 0 0,1 0-1,2 0-158,0 0 0,-1-1-1,1 1 1,-1-1 0,1 0-1,-1-1 1,0 1-1,0-1 1,1 0 0,-1 0-1,0 0 1,0 0 0,-1-1-1,1 1 1,5-6 0,1-3-439,1 0 1,-1-1-1,10-17 0,-11 16 451,0 0-1,1 0 0,14-12 1,-24 24 225,3 12 1025,-1 8-680,2 0 0,10 34 0,-12-45-417,1-1 0,0 1 0,1 0 1,0-1-1,0 0 0,1 0 0,0 0 0,0-1 0,8 9 0,-12-14-5,0 0 0,0 0-1,0 0 1,0 0 0,1 0-1,-1 0 1,0-1 0,0 1-1,1 0 1,-1-1-1,0 1 1,1-1 0,-1 0-1,1 1 1,-1-1 0,1 0-1,-1 0 1,1 0 0,-1 0-1,0 0 1,1 0-1,-1 0 1,1 0 0,-1-1-1,1 1 1,-1-1 0,0 1-1,1-1 1,-1 1 0,0-1-1,1 0 1,-1 1 0,0-1-1,0 0 1,0 0-1,0 0 1,0 0 0,0 0-1,0 0 1,0-1 0,0 1-1,0 0 1,1-2 0,3-7 43,1 0 0,-1 0 0,0 0 0,4-15 0,-8 22-21,40-115 448,-31 149 1190,-6 12-1513,-2 49-1,-2-82-120,0-10-34,0 0-2,2-1 2,0 0 1,-1 0 0,1 0-1,-1 0 1,1-1 0,-1 1 0,0 0-1,1-1 1,-1 1 0,0-1 0,0 1-1,0-1 1,0 0 0,0 1 0,0-1-1,0 0 1,-1 0 0,1 0-1,0-2 1,1-3 7,1 2-2,1-5 12,0 1 0,1 1 0,0-1 1,9-10-1,-11 16-19,-1 1 1,0 0-1,0 0 1,1 0 0,-1 0-1,1 0 1,0 1-1,-1-1 1,1 1-1,0 0 1,0-1 0,0 2-1,0-1 1,0 0-1,0 0 1,0 1 0,0 0-1,5-1 1,-7 2 14,0-1 0,-1 0 0,1 1 1,0-1-1,0 0 0,-1 1 0,1-1 1,0 1-1,0-1 0,-1 1 0,1 0 1,-1-1-1,1 1 0,0-1 0,-1 1 1,1 0-1,-1 0 0,0-1 0,1 1 0,-1 0 1,0 0-1,1 0 0,-1 1 0,9 28 72,-5-16-35,-3-9-136,1 0 1,0 0-1,1-1 1,-1 1 0,1-1-1,0 0 1,0 0-1,1 0 1,-1 0-1,1 0 1,0-1 0,0 0-1,0 0 1,0 0-1,0 0 1,1 0 0,-1-1-1,1 0 1,5 2-1,-1-1-160,-1-1 1,1 0-1,0 0 0,0-1 0,0 0 1,0-1-1,0 0 0,0 0 0,0-1 0,11-3 1,-15 3 209,-1 0 0,1-1 0,-1 0 0,1 0 0,-1 0 0,0-1 0,0 1 0,0-1 0,0 0 0,0 0 0,-1 0 0,1-1 0,-1 1 0,0-1 0,0 0 0,0 0 1,3-8-1,-2 5 195,0-1 0,-1 1 0,0-1 0,0 0 0,-1 0 0,0-1 1,0 1-1,-1 0 0,0-12 0,-1 19-33,-1 0 1,1 0-1,0 0 0,-1 0 1,0 0-1,1 0 1,-1 0-1,1 1 0,-1-1 1,0 0-1,0 0 1,1 1-1,-1-1 0,0 0 1,0 1-1,0-1 0,0 1 1,0-1-1,0 1 1,0 0-1,0-1 0,0 1 1,0 0-1,0 0 1,0-1-1,0 1 0,0 0 1,0 0-1,0 0 0,0 0 1,0 1-1,-1-1 1,-2 0-37,1 0 0,0 0 1,-1 1-1,1-1 0,0 1 1,0-1-1,0 1 1,0 0-1,0 1 0,-5 1 1,4 1-63,1-1 1,0 1 0,0-1 0,0 1-1,0 0 1,0 1 0,1-1 0,0 0-1,0 1 1,0-1 0,0 1 0,1-1-1,-2 10 1,2-7-20,0 0 0,0 0 1,0 0-1,1 0 0,0 0 0,1 0 0,0 0 0,0 0 0,2 9 0,-1-13-21,-1 0-1,1 0 1,0 0-1,0-1 1,0 1-1,0-1 1,1 1 0,-1-1-1,1 0 1,-1 0-1,1 0 1,0 0-1,0 0 1,0 0-1,0-1 1,0 0-1,0 1 1,0-1 0,0-1-1,1 1 1,-1 0-1,0-1 1,7 1-1,-6 0-193,1-1-1,-1 0 0,1 0 1,-1 0-1,0 0 0,1-1 1,-1 0-1,0 0 0,1 0 1,-1 0-1,0-1 0,0 1 1,0-1-1,0 0 0,0 0 1,-1-1-1,1 1 0,4-5 1,-1-2-12,0 0 1,-1-1-1,0 0 0,-1-1 1,0 1-1,0-1 0,3-15 1,19-83-937,-24 93 1137,8-39 1570,-3-1 0,3-92 1560,-11 160-1257,-1 57-1544,5 141 122,-1-177-403,1-1 1,1 0-1,2 0 0,16 45 1,-21-74-237,14 36 629,-15-38-659,0 1 0,-1-1-1,1 1 1,0-1 0,0 0-1,0 1 1,0-1 0,0 0 0,0 0-1,0 0 1,1 1 0,-1-1-1,0 0 1,1-1 0,-1 1 0,1 0-1,-1 0 1,1-1 0,-1 1-1,3 0 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5:25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0 313 8932,'0'0'3132,"20"1"-3001,-1 0-78,-1 0 1,31-4-1,-45 2-37,0-1 0,0 1 0,-1-1 0,1 1 0,-1-1 0,1 0 0,-1 0 0,0-1 0,0 1 0,0-1 0,0 1 0,0-1 0,0 0 0,-1 0 0,1-1 0,-1 1 0,0 0 0,0-1 0,0 1 0,-1-1 0,2-4 0,3-3 0,2-6-324,-1-1 0,0 0 1,-1 0-1,-1-1 0,-1 0 0,-1 0 0,-1 0 0,0 0 0,-2-34 0,0 52 325,0 0 0,1 0 0,-1 0-1,-1 0 1,1 0 0,0 0-1,0 0 1,0 0 0,0 0-1,-1 0 1,1 0 0,0 0 0,-1 0-1,1 0 1,-1 0 0,1 1-1,-1-1 1,1 0 0,-2-1 0,1 2 23,1-1 0,-1 1 0,0 0 1,1 0-1,-1 0 0,1 0 1,-1-1-1,0 1 0,1 0 1,-1 0-1,0 0 0,1 0 1,-1 0-1,0 1 0,1-1 0,-1 0 1,1 0-1,-1 0 0,0 1 1,1-1-1,-1 0 0,0 1 1,-2 0 52,1 1 0,-1 0 0,0 0 0,1 0 1,0 0-1,-1 0 0,1 1 0,0-1 0,0 0 1,-2 6-1,-7 15 136,1 0 0,1 1 0,2 0 0,0 1 1,-5 37-1,6-5 330,1 77 1,6-125-568,-1 1 1,1 0-1,0-1 0,1 1 0,0-1 0,1 0 0,0 0 1,0 0-1,1 0 0,0 0 0,1-1 0,0 1 0,0-1 0,1-1 1,0 1-1,0-1 0,0 0 0,1 0 0,12 9 0,-12-11-367,1 0-1,1 0 1,-1-1-1,1 0 0,-1 0 1,1-1-1,0 0 1,0-1-1,1 1 0,-1-2 1,0 0-1,17 1 1,16-4-3499,-23-5-918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5:27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117 247 7235,'0'0'7417,"-16"4"-6921,6-2-400,4-1-53,-1 0 0,1 1 1,-1-1-1,-10 6 1,15-6-27,0 0 0,-1 0 0,1 1-1,0-1 1,0 1 0,0-1 0,0 1 0,0 0 0,0 0 0,1 0 0,-1 0 0,1 0 0,-1 1 0,1-1 0,0 0 0,0 0 0,0 1 0,-1 3 0,-3 13 33,2-1-1,0 1 1,1 1-1,1-1 1,1 0 0,2 24-1,-1-43-64,-1 1 0,0 0 0,0 0 0,1 0 0,-1 0 0,0 0-1,1-1 1,-1 1 0,1 0 0,-1 0 0,1 0 0,-1-1 0,1 1 0,0 0 0,-1-1 0,1 1 0,0-1-1,-1 1 1,1-1 0,0 1 0,0-1 0,0 1 0,-1-1 0,1 0 0,0 1 0,0-1 0,0 0 0,0 0-1,0 0 1,0 0 0,1 0 0,0 0-67,0 1-1,1-2 1,-1 1-1,0 0 1,0 0-1,0-1 1,0 1-1,0-1 1,0 0-1,0 1 1,0-1-1,0 0 0,2-2 1,2-2-304,0-1 0,-1 1 0,0-2 0,0 1 0,0 0 0,-1-1 0,0 0 0,4-9 1,25-62-3541,-31 72 3476,2-4-255,-2 5 250,0-1-1,0 1 1,-1-1 0,1 0-1,-1-9 4553,-1 27-3814,0-8 237,-1 6-136,-1 7 105,1 0-1,0 0 1,1 1-1,6 32 1,-6-47-483,0-1 1,1 1-1,-1-1 1,1 1-1,0-1 1,0 0-1,0 1 1,0-1-1,0 0 1,1 0-1,-1 1 1,1-1-1,-1 0 1,1-1-1,0 1 1,0 0-1,0 0 1,0-1-1,0 1 1,0-1-1,0 1 1,0-1-1,0 0 1,1 0-1,-1 0 0,1 0 1,-1-1-1,1 1 1,-1 0-1,1-1 1,-1 0-1,1 0 1,-1 0-1,1 0 1,-1 0-1,1 0 1,-1 0-1,1-1 1,-1 0-1,1 1 1,-1-1-1,4-1 1,-3 0-29,0 0 0,0 1 0,0-1 0,0 0 0,0 0 1,-1-1-1,1 1 0,-1-1 0,1 1 0,-1-1 0,0 0 0,0 0 1,0 0-1,0 0 0,-1 0 0,1 0 0,0-4 0,20-62 207,-19 61-184,-2 1 59,3-5 94,-1 0 1,-1-1-1,2-20 0,2 36 267,1 7-290,1 12 80,-2-1-1,6 35 0,5 19-203,-17-74-69,0-1 1,0 1-1,1-1 0,-1 0 0,0 1 0,0-1 1,0 1-1,0-1 0,0 1 0,1-1 0,-1 0 1,0 1-1,0-1 0,1 1 0,-1-1 1,0 0-1,1 1 0,-1-1 0,0 0 0,1 1 1,-1-1-1,0 0 0,1 0 0,-1 1 0,1-1 1,-1 0-1,0 0 0,1 0 0,-1 0 1,1 0-1,-1 1 0,1-1 0,-1 0 0,1 0 1,-1 0-1,0 0 0,1 0 0,-1 0 0,1 0 1,-1-1-1,1 1 0,-1 0 0,1 0 1,-1 0-1,0 0 0,1-1 0,-1 1 0,1 0 1,-1 0-1,0-1 0,1 1 0,-1 0 0,0 0 1,1-1-1,-1 1 0,0-1 0,1 1 1,-1 0-1,0-1 0,1 0 0,17-26-1022,-4-10 1121,-11 27-8,0 0 0,1 1 0,0 0-1,1-1 1,0 2 0,0-1 0,1 0 0,7-8-1,-12 16-10,0 0 0,0 0 0,0 1 0,0-1-1,0 0 1,1 1 0,-1-1 0,0 0 0,0 1 0,0 0-1,1-1 1,-1 1 0,0 0 0,0-1 0,1 1-1,-1 0 1,0 0 0,1 0 0,-1 0 0,0 0 0,0 0-1,1 1 1,-1-1 0,0 0 0,0 1 0,1-1 0,-1 1-1,0-1 1,0 1 0,0 0 0,0-1 0,0 1-1,0 0 1,0 0 0,0 0 0,0-1 0,2 3 0,3 5 2,1 0 0,-1 1 0,-1-1-1,6 11 1,4 5 6,-9-15-31,2-1 0,-1 0 0,1-1 0,1 1 0,-1-2 0,1 1 0,15 7 0,-19-11-1,1 0 0,0-1-1,0 1 1,0-1 0,0-1 0,0 1 0,1-1-1,-1 0 1,0 0 0,1-1 0,-1 0 0,0 0-1,1-1 1,7-1 0,-12 2 24,-1-1 0,1 0 0,-1 0 0,1 0 0,0 0 1,-1 0-1,0 0 0,1 0 0,-1-1 0,0 1 0,0 0 0,1-1 0,-1 1 0,0-1 0,0 1 1,-1-1-1,1 0 0,0 1 0,0-1 0,-1 0 0,1 1 0,-1-1 0,0 0 0,1 0 0,-1-2 0,2-52 1187,-2 45-855,0 8-253,0 1 1,0-1-1,0 0 0,0 0 0,-1 1 1,1-1-1,-1 1 0,0-1 1,0 0-1,0 1 0,0-1 1,0 1-1,0 0 0,-1-1 1,1 1-1,-4-3 0,4 3-22,-1 1-1,0 0 1,0 0-1,0 0 1,0 0 0,0 0-1,0 1 1,0-1-1,0 1 1,0-1 0,0 1-1,0-1 1,0 1-1,0 0 1,0 0-1,0 0 1,0 1 0,0-1-1,-1 0 1,1 1-1,0-1 1,-3 2-1,3-1-67,0 0 0,1 0 1,-1 0-1,0 1 0,1-1 0,-1 0 0,0 1 0,1-1 0,0 1 0,-1 0 0,1-1 0,0 1 0,0 0 0,0 0 0,0-1 0,0 1 0,0 0 0,1 0 0,-1 0 0,1 0 0,-1 0 0,1 0 0,-1 4 0,-1 55 2,2-47-2,0-12-3,0 1 0,1-1 1,-1 1-1,1-1 0,-1 1 0,1-1 1,0 1-1,0-1 0,0 0 1,0 1-1,0-1 0,0 0 1,1 0-1,-1 0 0,1 0 1,0 0-1,3 4 0,-1-3-72,1 0-1,-1 0 1,0-1-1,1 1 1,0-1 0,-1 0-1,1 0 1,10 2-1,-9-2-158,0-1-1,1 0 1,0 0-1,-1 0 1,1-1-1,-1 0 1,1 0-1,0-1 1,-1 0-1,1 0 1,-1-1 0,0 1-1,1-1 1,-1-1-1,6-2 1,-6 0 115,0 0 1,-1-1 0,1 1 0,-1-1 0,-1 0-1,1 0 1,-1 0 0,0-1 0,0 1 0,-1-1-1,0 0 1,3-11 0,3-11 41,9-51 1,3-139 135,-19 162 6172,-2 367-4386,0-293-1822,1 0 0,0-1 1,7 33-1,-7-45-84,0 0 1,0 0 0,0-1-1,0 1 1,1-1-1,0 1 1,0-1 0,0 1-1,0-1 1,0 0-1,1 0 1,-1 0 0,1 0-1,0-1 1,0 1-1,0-1 1,0 1-1,0-1 1,0 0 0,1 0-1,-1-1 1,7 3-1,19 1-1492,-27-5 1150,-1 0-1,1 0 1,-1 0 0,1 0-1,-1 0 1,1-1 0,-1 1-1,1-1 1,-1 1-1,1-1 1,-1 0 0,2 0-1,12-18-7478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5:28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6 101 7860,'0'0'6066,"0"10"-5914,-5 209 369,5-163-503,0-56-23,0 0 0,0 1-1,0-1 1,0 0-1,0 0 1,0 1 0,0-1-1,0 0 1,0 0 0,0 1-1,0-1 1,0 0-1,0 1 1,0-1 0,0 0-1,0 0 1,1 0-1,-1 1 1,0-1 0,0 0-1,0 0 1,0 0 0,1 1-1,-1-1 1,0 0-1,0 0 1,0 0 0,1 0-1,-1 1 1,0-1 0,0 0-1,1 0 1,-1 0-1,0 0 1,0 0 0,1 0-1,-1 0 1,0 0-1,0 0 1,1 0 0,-1 0-1,0 0 1,1 0 0,-1 0-1,0 0 1,0 0-1,1 0 1,-1 0 0,0 0-1,0 0 1,1 0 0,-1-1-1,0 1 1,0 0-1,0 0 1,1 0 0,-1 0-1,0-1 1,0 1-1,1 0 1,13-15-80,18-61 231,-24 52-93,2 0 0,1 0 0,1 1 0,16-24 0,-27 47-54,-1 0 1,0-1 0,0 1-1,0-1 1,1 1-1,-1 0 1,0-1 0,0 1-1,1 0 1,-1-1-1,0 1 1,1 0 0,-1-1-1,1 1 1,-1 0-1,0 0 1,1 0 0,-1-1-1,1 1 1,-1 0-1,1 0 1,-1 0 0,0 0-1,1 0 1,-1 0-1,1 0 1,-1 0 0,1 0-1,-1 0 1,1 0-1,0 0 1,8 13-23,0 26 36,-9-35 4,5 47 140,-4-39-163,-1 0-1,1 0 0,1-1 0,0 1 0,1 0 1,0-1-1,1 0 0,7 16 0,-11-27-66,1 1 0,-1-1 0,0 0 0,0 1 0,1-1 0,-1 1 0,0-1 0,1 0 0,-1 1 0,0-1 0,1 0 0,-1 0 0,0 1 0,1-1 0,-1 0 0,1 0 0,-1 1 0,1-1 0,-1 0 0,0 0 0,1 0 0,-1 0 0,1 0 0,-1 0 0,1 0 0,-1 0 0,1 0 0,-1 0 0,1 0 0,-1 0 0,1 0 0,-1 0 0,0 0 0,1 0 0,-1 0 0,1-1 0,-1 1 0,1 0 0,-1 0 0,0-1 0,1 1 0,-1 0-1,0 0 1,1-1 0,-1 1 0,0 0 0,1-1 0,-1 1 0,0-1 0,1 1 0,-1 0 0,0-1 0,13-22-1391,-13 23 1468,19-55-255,-16 45 259,-1-1 0,2 1 0,0 0 0,0 0 0,1 0 0,0 0 0,0 1 0,12-15 0,-16 23-5,0 0 0,-1 0 0,1 0 0,0 1 0,0-1 0,0 0 0,0 1 0,0-1 0,0 1 0,0-1 0,0 1 0,0 0 0,0-1 0,0 1 0,0 0 0,0 0-1,0 0 1,0-1 0,0 1 0,0 0 0,0 1 0,1-1 0,-1 0 0,0 0 0,0 0 0,0 1 0,0-1 0,0 0 0,0 1 0,0-1 0,0 1 0,0-1 0,0 1 0,0-1 0,-1 1 0,1 0 0,0 0 0,0-1 0,1 3-1,3 3 38,-1 0 0,1 0 0,-1 0 0,5 11 0,-4-7-30,-2-5-1,4 7 6,0-1 1,1 0 0,10 12-1,-16-21-15,0 1-1,1-1 1,0 0-1,-1 1 1,1-1-1,0 0 1,0-1-1,0 1 1,0-1-1,0 1 0,1-1 1,-1 0-1,0 0 1,1 0-1,-1 0 1,0-1-1,5 1 1,-6-1-4,1 0 0,-1 0 0,0 0 0,1-1 0,-1 1 0,0 0 0,1-1 0,-1 0 0,0 1 0,0-1 0,0 0 1,1 0-1,-1 0 0,3-2 0,-3 0 5,0 1 0,0-1 0,0 0 1,0 1-1,0-1 0,-1 0 0,1 0 1,-1 0-1,0 0 0,1-5 0,2-9 228,0 0-1,-2 0 1,0-1-1,-1 1 1,-2-21-1,1 21 757,0 16-932,0 1 0,0 0 0,0-1 0,0 1 0,0 0-1,0 0 1,0-1 0,-1 1 0,1 0 0,0 0 0,0-1 0,0 1 0,-1 0 0,1 0 0,0-1-1,0 1 1,0 0 0,-1 0 0,1 0 0,0 0 0,0 0 0,-1-1 0,1 1 0,0 0-1,-1 0 1,1 0 0,0 0 0,0 0 0,-1 0 0,1 0 0,0 0 0,-1 0 0,1 0 0,0 0-1,-1 0 1,1 0 0,0 0 0,0 0 0,-1 0 0,1 0 0,0 0 0,0 1 0,-1-1-1,1 0 1,0 0 0,0 0 0,-1 0 0,1 1 0,0-1 0,0 0 0,-1 0 0,1 0-1,0 1 1,0-1 0,0 0 0,-1 1 0,-14 12 123,12-7-155,-1 0-1,1 1 1,1-1-1,-1 1 1,1 0 0,0 0-1,1 0 1,-2 12-1,1 61 26,2-54-82,10-28-1306,-6-3 1142,0 0 0,-1 0 0,1-1 0,-1 1 0,0-1 0,-1 0 0,1 0 0,-1 0 0,0 0 0,-1 0 0,2-8 0,10-31-135,-13 44 143,0 18-99,0-4 400,0 1 0,1-1 1,0 0-1,1 1 0,4 12 0,-5-23-141,0 0-1,0-1 1,0 1-1,0 0 1,0-1 0,1 1-1,-1-1 1,1 1-1,0-1 1,-1 0 0,1 0-1,0 0 1,1 0-1,-1 0 1,0 0-1,0 0 1,1-1 0,-1 1-1,1-1 1,0 0-1,-1 0 1,1 0 0,0 0-1,0 0 1,-1 0-1,1-1 1,0 1 0,0-1-1,5 0 1,-6-1-79,1 1 0,0-1 0,-1 0 0,1 0 0,-1 0 0,1 0 0,-1 0 0,0-1 0,0 1 0,1-1 0,-1 0 1,0 1-1,0-1 0,0 0 0,-1 0 0,1 0 0,0-1 0,-1 1 0,1 0 0,-1-1 0,0 1 0,0 0 0,0-1 0,1-5 0,3-5 275,-1-1 0,0 1 0,2-22-1,-5 25 241,2-5 4317,8 81-4330,-6-30-1118,9 36-1,-10-126-2569,-2 27 3107,0-7 135,-2 21 659,0 0 1,1 0-1,1 0 0,0 0 1,0 0-1,8-21 0,-8 31-546,-1 1-1,1 0 1,0 0-1,0 0 1,0 0-1,0 0 1,0 0-1,0 0 0,0 1 1,1-1-1,-1 1 1,1 0-1,-1 0 1,1 0-1,-1 0 1,1 0-1,0 0 1,0 1-1,3-1 1,9-1-58,0 1 1,21 1-1,-21 0 98,46 10 65,-55-10-163,1-1 0,0 1 0,-1-1 1,1-1-1,-1 1 0,1-1 0,-1 0 1,0-1-1,0 1 0,0-1 0,10-7 1,-13 8-125,0 0 1,1-1-1,-1 0 1,0 0 0,-1 0-1,1 0 1,-1 0 0,1 0-1,-1-1 1,0 1-1,0-1 1,0 1 0,-1-1-1,1 0 1,-1 0 0,0 0-1,0 0 1,0 0-1,-1 0 1,1-6 0,-1 4-76,0 3 165,0 0 1,0-1-1,0 1 1,0 0-1,0-1 1,-1 1-1,0 0 1,-1-5-1,1 7 64,1 1 1,-1-1-1,0 0 0,0 0 0,1 1 0,-1-1 0,0 1 0,0-1 0,0 1 0,0-1 0,0 1 1,0-1-1,0 1 0,0 0 0,1 0 0,-1-1 0,0 1 0,0 0 0,0 0 0,-1 0 0,1 0 0,0 0 1,0 0-1,0 0 0,0 0 0,0 1 0,1-1 0,-1 0 0,0 1 0,0-1 0,0 1 0,0-1 1,-1 1-1,-2 1 9,1 0 0,-1 0-1,1 1 1,0-1 0,0 1 0,0-1 0,0 1 0,1 0 0,-1 0 0,1 0 0,-3 4 0,-24 41-15,26-41-11,-3 5-14,1 1 0,0 0 0,1 1 0,1-1 0,0 1 0,1-1 0,0 1 0,1 0 0,0 0 0,2 15 0,-1-28-105,1 0 0,-1-1 0,0 1-1,0 0 1,0 0 0,1 0 0,-1 0-1,0 0 1,1-1 0,-1 1 0,1 0 0,-1 0-1,1 0 1,-1-1 0,1 1 0,-1 0-1,1-1 1,0 1 0,-1-1 0,1 1 0,0-1-1,0 1 1,0-1 0,1 1 0,29 6-1696,-26-7 1718,0 1 1,0-2-1,0 1 0,-1 0 0,1-1 1,0 0-1,-1 0 0,1-1 0,0 1 1,8-5-1,-11 3 217,1 1 0,-1-1 0,0 0 0,0 0 0,0 0 0,0 0 0,-1-1 0,1 1 0,1-7 0,-3 9-35,1 0-1,-1 0 0,1 1 0,-1-1 1,0 0-1,1 0 0,-1 0 1,0 0-1,0 0 0,0 1 1,0-1-1,0 0 0,0 0 1,0 0-1,0 0 0,0 0 0,0 0 1,0 0-1,-1 1 0,1-1 1,0 0-1,0 0 0,-1 0 1,1 1-1,-1-1 0,1 0 0,-1 0 1,1 1-1,-1-1 0,1 0 1,-1 1-1,0-1 0,1 0 1,-1 1-1,0-1 0,0 1 0,1-1 1,-1 1-1,0 0 0,0-1 1,0 1-1,-1-1 0,-2 1-12,0 0 0,-1-1-1,1 1 1,0 1-1,-1-1 1,1 1 0,0-1-1,0 1 1,-1 0 0,1 1-1,0-1 1,0 1 0,0 0-1,0 0 1,1 0 0,-1 0-1,0 1 1,1-1-1,0 1 1,0 0 0,-1 0-1,2 0 1,-1 1 0,0-1-1,1 1 1,-1-1 0,1 1-1,0 0 1,0 0-1,1 0 1,-1 0 0,1 0-1,0 0 1,0 0 0,0 1-1,1-1 1,-1 0 0,1 0-1,0 8 1,0-9-96,1 0 1,-1 1-1,0-1 0,1 0 1,0 0-1,0 1 1,0-1-1,0 0 1,0 0-1,0 0 0,1 0 1,0 0-1,0 0 1,-1 0-1,2-1 0,2 4 1,-1-2 104,0-1 0,1 1-1,-1-1 1,1 0 0,0 0 0,0 0 0,0-1 0,1 0 0,5 2 0,0-1-398,0 0 1,0-1 0,23 2 0,-22-4-1356,0 0 1,0-1-1,14-2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55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0 135 10549,'0'0'2721,"3"10"-2873,-2-6 137,0-1 16,0 1-1,1-1 0,-1 1 1,1-1-1,-1 0 1,1 0-1,3 4 0,-4-6 6,-1 0-1,1 0 0,0 0 1,0 0-1,0-1 1,0 1-1,0 0 0,0-1 1,1 1-1,-1-1 0,0 1 1,0-1-1,0 0 0,0 1 1,1-1-1,-1 0 1,0 0-1,0 0 0,1 0 1,-1 0-1,0 0 0,0 0 1,0 0-1,1 0 1,-1-1-1,0 1 0,0-1 1,0 1-1,1-1 0,-1 1 1,1-2-1,16-9 59,-1 0-1,-1-2 1,0 0-1,-1 0 1,23-27-1,-16 17 17,34-28 1,-55 50-84,-1 0 0,1 1 0,0-1 1,-1 1-1,1-1 0,0 0 1,-1 1-1,1-1 0,0 1 0,0 0 1,-1-1-1,1 1 0,0-1 0,0 1 1,0 0-1,-1 0 0,1 0 0,0-1 1,0 1-1,0 0 0,0 0 0,1 0 1,0 24-37,-4 9 204,-2 1-1,-1-1 1,-2 0-1,-1 0 1,-16 38-1,12-35-106,1-1 0,2 1-1,1 1 1,-4 48 0,12-50-469,0-29-2142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5:32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1225 3041,'0'0'1358,"11"-9"-1187,30-30 37,-36 33 94,0 1 0,-1-1 0,0 1 0,0-1 0,-1-1 0,1 1 0,-1 0-1,0-1 1,2-10 0,11-19 110,7 2-243,50-55 0,-14 19-107,-27 29-24,47-65 42,-68 89-62,0-1 0,-2-1 0,0 0 0,9-31 0,3-23 56,15-99-1,-32 151-80,1 0-1,2 0 0,13-31 1,-2 8 0,-10 18 17,10-19 17,-4 19 88,-13 20-65,2 1-1,-1 0 1,1 0 0,0 0-1,0 0 1,0 0 0,1 0-1,-1 1 1,1-1 0,0 1-1,1 0 1,-1 1 0,1-1-1,-1 1 1,9-4 0,-3 1-47,1 2-1,0-1 1,1 2 0,-1-1-1,1 2 1,-1-1 0,1 2-1,23-2 1,-27 3 86,0 0 1,0 1-1,1-1 1,12 4-1,-17-2-76,0-1 1,-1 1-1,0-1 1,1 1-1,-1 0 1,0 0-1,0 1 0,0-1 1,0 1-1,0 0 1,-1-1-1,5 6 0,17 21 45,-13-17-21,-1 1 1,0 0 0,-1 1-1,15 28 1,-9-2 36,-1 2 0,-3 0 0,-1 0 1,7 67-1,-12-80-35,1 0 1,2-1 0,1 0-1,1 0 1,28 51-1,-17-41-25,3 0 0,1-2 0,39 44 0,-53-68-11,0-1 1,0-1-1,1 0 0,0 0 0,1-1 0,0-1 1,0 0-1,1-1 0,22 9 0,-28-13 5,-1 0-1,0 0 1,1 1 0,-2 0-1,1 0 1,0 1 0,-1 0-1,0 0 1,8 9-1,-10-9 1,-1-1 0,0 1 0,-1 0-1,1 0 1,-1 0 0,0 0-1,0 0 1,0 1 0,-1-1 0,0 0-1,0 1 1,0-1 0,-1 1 0,0 7-1,11 76 2232,-10-88-2187,-1 0 1,1 0-1,-1 0 0,0-1 1,1 1-1,-1 0 1,1-1-1,0 1 0,-1 0 1,1-1-1,0 1 1,-1-1-1,1 1 0,0-1 1,0 1-1,-1-1 1,1 1-1,0-1 1,0 0-1,0 1 0,0-1 1,-1 0-1,1 0 1,0 0-1,0 0 0,0 0 1,0 0-1,1 0 1,1 1 114,-1-1 1,1 0-1,0 0 1,0 0 0,0 0-1,0 0 1,0-1-1,4-1 1,-4 1-340,0-1-1,0 1 1,-1-1 0,1 0 0,-1 0-1,1 0 1,-1 0 0,4-5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5:38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963 59 368,'0'0'7721,"-20"5"-6889,0-1-562,-3 1 195,1 0 0,-1-2 0,-43 1-1,63-4-410,-34 0 571,0-1 0,0-1 0,-43-10 0,19-1-219,-9-4-204,0 3 0,0 3 0,-80-1-1,103 11-17,20 0-120,-48 4 1,74-3-110,0 0 0,0 0 1,0 0-1,0 0 0,-1 0 1,1 1-1,0-1 0,1 0 1,-1 1-1,0-1 1,0 1-1,0-1 0,0 1 1,0 0-1,0-1 0,0 1 1,1 0-1,-1-1 0,0 1 1,1 0-1,-1 0 1,0 0-1,1-1 0,-1 2 1,-2 16-6617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5:38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306 1 6675,'0'0'1683,"-19"1"-877,0-1-660,12-1-101,-1 1 0,0 0 0,0 1 0,0 0 0,1 0 0,-1 1 0,0 0 0,1 0 0,0 0 0,-1 1 0,1 0 0,0 1 0,-7 4 1,0 2 329,0 0 0,0 1 0,1 0 0,0 1 0,-19 24 0,25-27-266,1 0 1,1 0-1,-1 0 1,2 1-1,-1 0 1,1-1-1,1 2 1,0-1-1,0 0 1,-2 18-1,3-10-30,0 1 0,2 0 0,0 0 0,4 34 0,-2-46-67,-1 0 0,1 0-1,1-1 1,-1 1 0,1 0-1,0-1 1,0 0 0,1 1-1,0-1 1,0-1 0,1 1-1,-1-1 1,1 1 0,0-2-1,11 10 1,-6-8-42,0 1 0,0-1 0,0 0-1,1-1 1,-1 0 0,1-1 0,14 4 0,24-3-3026,-19-5-1781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39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 1233,'348'-25'144,"-100"13"-144,3 2-913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39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32,'0'0'0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41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1 330 10789,'0'0'2628,"9"-18"-2375,22-38-152,3 1 0,2 2-1,66-76 1,-100 126-112,0 1 1,1 0-1,-1 1 0,0-1 0,0 0 1,1 1-1,-1-1 0,5-1 0,-7 3 4,1 0-1,-1-1 1,0 1-1,1 0 0,-1 0 1,1 0-1,-1 0 0,1 0 1,-1 0-1,0 0 1,1 0-1,-1 0 0,1 0 1,-1 1-1,1-1 1,-1 0-1,0 0 0,1 0 1,-1 0-1,0 1 0,1-1 1,-1 0-1,0 0 1,1 1-1,-1-1 0,0 0 1,1 0-1,-1 1 1,0-1-1,1 0 0,-1 1 1,0 0-1,2 4-2,-1 0 0,0 0-1,0 1 1,-1-1 0,1 0 0,-1 1-1,-1 5 1,1-3 123,-7 352 313,6-356-775,2 12 260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41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68 8916,'0'0'288,"0"15"-181,4 90 185,-11 128 0,4-194-306,3-35-236,0-22-289,4-17 363,1 0 0,1 0 0,2 1 0,2 0 0,1 0 0,18-37 0,-23 57 274,2 0 0,-1 0 0,2 1 0,-1 0 0,2 1 0,12-14 0,-16 20-18,0 1-1,0-1 1,1 1-1,0 0 1,0 0-1,1 1 1,-1 0 0,1 1-1,0-1 1,0 1-1,0 1 1,14-3-1,-12 3 3,0 1 0,0 0 0,1 1-1,-1 0 1,0 0 0,0 1 0,0 1-1,1 0 1,-1 0 0,-1 1-1,1 0 1,0 0 0,14 9 0,-14-6 7,-1 0 0,0 1 0,0 1-1,0-1 1,-1 1 0,0 1 0,-1-1 0,0 1 0,0 1 0,-1-1 0,10 21 0,-12-20-21,0 0 1,0 0-1,-1 0 1,0 0-1,-1 0 1,0 1-1,-1-1 0,0 1 1,-1 0-1,-1 10 1,1-13-1,-1 0 1,0 0 0,-1-1 0,0 1-1,0-1 1,-1 1 0,0-1 0,0 0 0,-1 0-1,0 0 1,0 0 0,0-1 0,-11 12 0,-2-2 114,0-2 1,0 0 0,-2-1 0,1 0-1,-2-2 1,1 0 0,-2-2 0,1 0-1,-1-1 1,-1-1 0,1-1 0,-1-1 0,0 0-1,-1-2 1,1-1 0,-41-1 0,63-1-217,-1 0 0,0 0 0,1 0 0,-1 0 0,0 0 0,1-1 0,-1 1-1,0 0 1,1 0 0,-1-1 0,0 1 0,1 0 0,-1-1 0,1 1 0,-1 0 0,1-1 0,-1 1 0,1-1 0,-1 1 0,1-1 0,-1 1 0,1-1 0,0 0 0,-1 1 0,1-1 0,0 1 0,-1-1 0,1 0 0,0 1 0,0-1 0,0 0 0,0 1 0,0-1 0,-1 0 0,1 1 0,0-1 0,0 0 0,1 1 0,-1-2 0,0 0-287,0 0 1,1 0-1,0 0 1,-1 0-1,1 0 1,0 1-1,0-1 0,-1 0 1,2 0-1,-1 1 1,0-1-1,0 0 1,2-1-1,20-14-7492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42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11173,'0'0'1681,"99"0"-1473,-18 0 416,16 0-304,6 0-144,1-2-95,-9-5-81,-11 2-113,-67 3-2880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42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8036,'0'0'1227,"17"9"-619,-6-4-459,0-1 1,0 1 1,0 1-1,-1 0 0,0 0 0,0 1 1,0 1-1,-1-1 0,0 2 0,15 17 1,-16-15-96,0 1 1,0 1-1,-1-1 1,-1 1-1,0 1 1,-1-1-1,0 1 1,-1 0 0,-1 0-1,0 0 1,-1 0-1,0 0 1,-1 1-1,-1-1 1,0 1-1,-3 17 1,1-24-5,-1 0 1,0 0-1,0-1 1,0 1-1,-1-1 1,0 0-1,-1 0 1,0 0-1,0-1 1,0 1-1,-1-1 0,0 0 1,0-1-1,0 0 1,-1 0-1,1 0 1,-1-1-1,-13 7 1,6-4-18,-1 0 1,1-1-1,-1-1 1,-1 0-1,1-1 1,-1 0 0,1-1-1,-30 1 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43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1 111 256,'0'0'11830,"3"-15"-11521,-1 6-293,-2 6-11,0-1 0,1 0 0,-1 1 0,1-1 0,0 1 1,0-1-1,0 1 0,1 0 0,-1-1 0,1 1 0,0 0 0,0 0 1,0 0-1,0 0 0,0 1 0,1-1 0,-1 0 0,1 1 1,0 0-1,0-1 0,0 1 0,0 0 0,0 1 0,0-1 1,0 0-1,1 1 0,3-1 0,12-2 33,1 1 0,-1 2 1,0 0-1,1 1 0,-1 0 0,36 7 1,-48-5-10,1 0 0,-1 0 0,1 0 0,-1 1 0,0 1 0,0-1 1,0 1-1,10 8 0,-13-9-24,0 0-1,-1 1 1,1 0 0,-1-1-1,0 1 1,0 0 0,-1 1-1,1-1 1,-1 0 0,0 1 0,0-1-1,0 1 1,-1 0 0,2 9-1,-2-6-61,0 0-1,0 1 1,-1-1-1,-1 0 1,1 1-1,-1-1 1,-1 0-1,1 0 0,-1 0 1,-1 0-1,0 0 1,0 0-1,0-1 1,-1 1-1,0-1 1,-7 9-1,-6 7 208,-2-1 1,-1-1-1,-29 25 1,14-14 353,20-18-101,12-13-292,0 1 0,1 0 0,-1 0 0,0 1 0,1-1-1,0 0 1,-1 1 0,1 0 0,0-1 0,0 1 0,1 0 0,-1 0 0,1 0-1,-1 0 1,1 0 0,0 1 0,-1 4 0,2-6-107,0-1 1,1 0-1,-1 1 0,1-1 1,-1 0-1,1 0 1,-1 0-1,1 0 1,0 1-1,-1-1 0,1 0 1,0 0-1,0 0 1,0 0-1,0 0 0,0-1 1,0 1-1,0 0 1,0 0-1,0-1 0,0 1 1,1-1-1,-1 1 1,0-1-1,0 1 1,1-1-1,-1 0 0,2 1 1,41 5 35,-42-6-37,39 2-364,0-2 1,0-2 0,57-9 0,-92 10-195,0-1 0,0 1 0,-1-1 0,1-1 0,6-2 0,14-12-5165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6:58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107 217 672,'-11'-16'4360,"-76"-121"1928,86 136-6241,0 0 0,1-1 0,-1 1 0,0 0 0,0 0 0,1 0 0,-1-1 1,0 1-1,1 0 0,0-1 0,-1 1 0,1 0 0,0-1 0,-1 1 0,1-1 0,0 1 0,0 0 0,0-1 0,0 1 1,0-1-1,1 1 0,-1 0 0,0-1 0,1 1 0,-1-1 0,1 1 0,-1 0 0,1 0 0,0-1 0,-1 1 1,1 0-1,0 0 0,0 0 0,0 0 0,0 0 0,0 0 0,0 0 0,0 0 0,0 0 0,1 0 0,-1 1 0,0-1 1,0 0-1,1 1 0,-1-1 0,0 1 0,1-1 0,2 1 0,8-3-118,1 1-1,0 0 1,0 1 0,18 1-1,-15 0 272,241 0-2,-244 0-231,1 1 1,0 0-1,-1 1 1,1 1-1,-1 0 1,0 1-1,0 0 1,0 1-1,22 12 1,-29-13 32,1 0 1,-1 1 0,0 0-1,0 0 1,-1 1 0,0-1-1,0 1 1,0 0 0,0 1-1,-1-1 1,0 1 0,-1 0-1,1 0 1,-1 0 0,0 0-1,-1 1 1,0-1 0,2 13-1,0 16-52,-2-1 0,-2 40-1,-1-27-6446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55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1 768,'0'0'10645,"96"36"-10613,-67 27 1345,-3 9 240,-7 13-449,-9 11-191,-8 6-321,-2 4-320,-12 2-144,-22-6-32,-4-6-96,-5-6-16,-1-9-48,0-16-560,27-62-3474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43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11077,'0'0'3100,"4"15"-2905,5 51 150,3 120 1,-12 39-2152,-5-341 80,1 62 1722,5-79 0,0 128 30,0-1 1,0 0 0,1 1 0,-1-1 0,1 1-1,1 0 1,-1 0 0,1 0 0,0 0-1,0 0 1,0 0 0,1 1 0,-1 0 0,1 0-1,0 0 1,0 0 0,1 0 0,-1 1-1,1 0 1,0 0 0,0 0 0,0 0 0,0 1-1,6-2 1,-6 2 13,0 0-1,0 1 0,0-1 1,0 1-1,0 1 1,1-1-1,-1 1 0,0 0 1,0 0-1,1 0 1,-1 1-1,0 0 0,0 0 1,0 0-1,0 0 1,0 1-1,0 0 0,0 0 1,0 1-1,-1-1 1,1 1-1,-1 0 0,1 0 1,-1 0-1,7 8 1,-4-2 86,0 0-1,-1 0 1,0 1 0,-1-1 0,0 1-1,-1 1 1,1-1 0,-2 1 0,4 15 0,-4-8 7,0 0 0,-1 0 0,-1 0 0,-1 0 0,-2 20 1,0-27-56,0-1 0,-1 1 0,0-1 1,-1 0-1,0 0 0,0-1 0,-1 1 1,0-1-1,-1 0 0,0 0 0,0-1 1,-1 0-1,0 0 0,-16 14 0,0-4 45,0 0 0,-1-1 0,-1-1-1,-32 15 1,42-23-234,11-6-44,1 0 1,-1 0 0,0 0-1,1-1 1,-1 0-1,0 1 1,0-1 0,0 0-1,0-1 1,1 1 0,-1-1-1,-6 0 1,-8 0-6177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45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41 142 9060,'0'0'3823,"-9"6"-3476,-16 13-285,18-10-47,21-13 7,1-4 49,0 0 0,-1-2 0,0 1 0,0-2 0,22-23 0,21-15 74,-48 42-123,-4 3-25,1-1 0,0 1 0,0 0 0,0 0 0,0 1 0,0 0 0,1 0-1,8-2 1,-15 5 0,0 0-1,0 0 0,0 0 0,0 0 0,1 0 1,-1 0-1,0 0 0,0 0 0,0 0 0,0 0 1,1 0-1,-1 0 0,0 0 0,0 0 0,0 0 1,1 0-1,-1 0 0,0 0 0,0 0 0,0 0 1,0 0-1,1 0 0,-1 0 0,0 0 0,0 0 1,0 1-1,0-1 0,0 0 0,1 0 1,-1 0-1,0 0 0,0 0 0,0 0 0,0 1 1,0-1-1,0 0 0,0 0 0,0 0 0,0 0 1,0 1-1,1-1 0,-1 0 0,0 0 0,0 1 1,1 12 45,1 0 0,-2 0 0,1 0 0,-3 15 0,1 9 25,-7 240-1163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46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56 102 7027,'0'0'1331,"1"15"-1056,5 173 662,-6-206-1085,0-12 46,0-1 0,11-60 0,-10 84 101,1 0 0,-1 0-1,2 0 1,-1 0 0,1 0 0,0 0-1,0 0 1,1 1 0,0 0 0,0-1-1,1 1 1,-1 1 0,1-1-1,0 1 1,1 0 0,0 0 0,-1 0-1,8-3 1,-5 5 1,0 0 0,0 1-1,0 0 1,0 0 0,0 1 0,0 0-1,1 0 1,-1 1 0,0 0 0,0 1-1,1 0 1,-1 0 0,0 1 0,0 0 0,0 0-1,0 0 1,0 1 0,-1 1 0,1-1-1,-1 1 1,8 6 0,-7-3 34,1 1 1,-2 0 0,1 1-1,-1 0 1,0 0-1,-1 0 1,0 1 0,-1 0-1,0 0 1,0 0-1,-1 1 1,4 15 0,-6-19 50,0 1 1,-1-1 0,0 1 0,0 0 0,0 0 0,-1-1 0,0 1-1,-1 0 1,0 0 0,0-1 0,-1 1 0,1-1 0,-2 1 0,1-1-1,-1 1 1,0-1 0,-1 0 0,-7 12 0,-4-2 99,-1 0 0,0-2 0,0 0 0,-2 0 0,0-2 1,-1 0-1,0-1 0,-1-1 0,0 0 0,0-2 0,-1-1 0,-1 0 0,1-1 0,-1-2 1,0 0-1,-1-1 0,-34 1 0,57-5-202,-1 0 0,1 0 0,0 0 0,-1 0 0,1 0 1,-1 0-1,1 0 0,-1 0 0,1 0 0,0 0 0,-1 0 0,1 0 0,-1-1 0,1 1 0,-1 0 0,1 0 1,0 0-1,-1-1 0,1 1 0,0 0 0,-1 0 0,1-1 0,0 1 0,-1 0 0,1-1 0,0 1 0,0 0 1,-1-1-1,1 1 0,0-1 0,0 0-177,0 0 1,0 1-1,0-1 1,0 0-1,0 0 1,1 1-1,-1-1 1,0 0-1,1 0 1,-1 1-1,0-1 1,1 0-1,-1 1 1,1-1-1,-1 0 1,1 1-1,0-2 1,19-12-3801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46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11477,'0'0'2257,"156"33"-1857,-76-27-95,5-2-129,1-4-128,-9 0-48,-12 0-448,-56 0-3490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47.0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10 10757,'0'0'1694,"25"-2"-1062,-7 0-474,-9 0-106,-1 1 0,1 0 0,0 0 0,0 1 0,0 0-1,0 0 1,-1 1 0,1 0 0,0 1 0,-1 0 0,1 0-1,-1 1 1,1 0 0,-1 1 0,0-1 0,0 2 0,7 4-1,-2 1-4,-1 1 0,0 1 0,-1 0 0,0 1 0,-1 0 0,0 0 0,-1 1 0,9 19 0,-14-25-35,0 2 0,0-1 0,-1 0 0,0 1 0,-1-1 0,0 1 0,0 0-1,-1 0 1,-1-1 0,1 1 0,-2 0 0,1 0 0,-1 0 0,-1 0 0,-3 12 0,2-14-1,-1 0 0,0-1 1,0 1-1,-1-1 0,0 0 0,0 0 0,-1 0 0,0-1 0,0 1 0,0-2 1,-1 1-1,-8 5 0,-7 4 17,-1-1 0,-41 19 1,50-26-102,-1-1 1,0-1-1,0 0 1,-1-1 0,1 0-1,-1-2 1,-25 2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48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8548,'0'0'4373,"12"1"-4525,-2-1 42,12 1 176,1 2-1,-1 0 1,34 9 0,-49-10-121,-1 1 0,1-1 0,-1 1 1,0 0-1,0 1 0,-1-1 0,10 8 1,-12-8-57,-1-1 0,0 1 0,1-1 0,-1 1 0,0 0 0,-1 0 0,1 0 0,0 0 0,-1 0 0,0 0 0,1 0 0,-1 0 0,-1 1 0,1-1 0,0 0 0,-1 6 0,1-6 32,-1 1 0,0-1 0,0 1 0,-1-1 0,1 1-1,-1-1 1,1 0 0,-1 1 0,0-1 0,-1 0 0,1 0 0,0 0 0,-1 0 0,0 0 0,-4 6 0,0-3 237,0 0 0,-1 0-1,0-1 1,-15 9 0,21-13-128,0-1 9,0 1-1,0 0 0,0 0 0,0 0 0,1 0 0,-1 0 1,0 0-1,0 0 0,1 0 0,-1 0 0,1 0 1,-1 0-1,1 0 0,0 1 0,-1-1 0,1 0 1,0 0-1,0 0 0,0 1 0,0-1 0,0 0 1,0 0-1,0 1 0,0-1 0,0 0 0,0 0 1,1 0-1,-1 0 0,1 1 0,-1-1 0,1 1 1,21 38-313,-17-32 408,-2-3-123,0 0 0,0 0 0,0 1 0,-1-1 0,0 1-1,0 0 1,0-1 0,-1 1 0,0 0 0,0 0-1,-1 0 1,1 0 0,-1 0 0,0 0 0,-1 0-1,0 0 1,-2 11 0,0-10 52,0 0 1,0 0-1,-1 0 0,0-1 0,0 1 1,0-1-1,-1 0 0,0 0 1,-1-1-1,1 1 0,-1-1 0,0 0 1,-8 5-1,2-1 100,-1-1 0,1 0 1,-2-1-1,1 0 0,-28 9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49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68 1537,'0'0'8945,"13"20"-7768,42 65-572,-50-77-574,-2 1 1,1-1-1,-1 1 0,-1 0 0,1 0 0,-2 0 0,1 0 1,-1 0-1,0 0 0,-1 0 0,-2 17 0,2 0 25,-1 58 216,-4-72-187,-4-14-159,7 1 37,0-1-1,1 0 1,-1 0 0,1 0 0,0 0 0,-1 0 0,1 0 0,0 0 0,0 0 0,-1-5-1,-4-28-108,1 0-1,2-1 0,2-66 0,1 62 158,0 31 26,0 1 1,0-1-1,1 0 0,0 0 0,1 1 0,0-1 0,0 1 1,1-1-1,4-9 0,-5 15-7,1 0 0,-1-1 0,0 1 0,1 0 1,0 0-1,-1 1 0,1-1 0,0 1 0,0-1 0,1 1 0,-1 0 0,0 0 1,1 0-1,0 1 0,-1-1 0,1 1 0,0 0 0,0 0 0,-1 0 0,1 0 0,0 1 1,8 0-1,-5 0 50,1 0 1,-1 0-1,1 1 0,-1 1 1,1-1-1,-1 1 1,0 0-1,0 1 1,0 0-1,0 0 1,0 0-1,-1 1 1,1 0-1,-1 0 1,0 1-1,0 0 0,-1 0 1,1 0-1,-1 1 1,0-1-1,-1 1 1,5 8-1,-2-4 29,-1 1-1,0 0 1,-1 1-1,0-1 1,-1 1-1,0 0 1,-1 0-1,-1 0 1,0 0-1,0 1 1,-1-1-1,-1 0 1,0 14-1,-2-18-20,1-1 0,-1 1 0,-1 0 0,0-1 0,0 0 0,0 0 0,-1 0 0,0 0 0,0 0 0,0-1 0,-1 0 0,0 0 0,0 0 0,-1 0 0,0-1 0,-10 7 0,-7 5 74,-1-1-1,0-1 1,-32 13-1,43-21-220,0-2-1,-1 1 0,1-2 0,-1 0 0,0 0 0,0-1 0,0-1 0,-17 1 1,22-5-2908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52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10901,'0'0'2737,"-8"123"-2337,16-63-240,-5 2-63,1-6-65,0-6 16,2-9-16,3-14-32,1-10-96,1-9-2450,0-8-175,1 0 672,-10-11-2145,0-12 1393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52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82 3762,'0'0'1008,"16"-11"46,53-35-99,-64 43-794,1 0 0,0 0 0,0 0 0,0 0 0,1 1 1,-1 0-1,0 1 0,1-1 0,-1 1 0,1 0 0,0 1 0,-1 0 0,11 0 0,0 1 223,-17 9 1248,-1-7-1525,0 0 0,0 0 0,0 0 0,-1 0 0,0-1 0,1 1 0,-1 0 0,0-1 0,0 1 0,0-1 0,-1 0 0,1 0 0,0 0 0,-1 0 0,-4 3 0,-51 28-167,37-22 260,-1 2-59,-3 0 147,0 2 0,-31 24 1,54-38-275,1 1 0,-1-1 0,1 0 0,-1 1 0,1-1 0,0 1 0,-1 0 1,1-1-1,0 1 0,0 0 0,0 0 0,0 0 0,1 0 0,-1 0 0,0-1 0,1 1 0,0 0 1,-1 1-1,1-1 0,0 0 0,0 0 0,0 0 0,0 0 0,0 0 0,0 0 0,1 0 0,-1 0 1,1 0-1,0 0 0,-1 0 0,1 0 0,0-1 0,0 1 0,0 0 0,0 0 0,0-1 0,1 1 1,-1 0-1,2 1 0,4 4 16,0 0 0,1 0 0,0-1 0,0 0-1,1 0 1,12 6 0,21 10-25,1-3 0,56 18 0,-18-18-5958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53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8356,'0'0'3388,"14"4"-3369,78 25 750,1-4-1,2-5 1,111 10 0,305 1-224,507-59-436,-811 4-97,243-20-10,-439 44 660,20-1-4220,-53 12-3668,-13 2 2866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08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10533,'0'0'2449,"105"106"-1313,-62-63-511,10-7-417,3-7-112,0-5-80,-6-7 0,-10-5 48,-10-2-64,-17 2-1729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54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61 245 496,'0'0'14804,"-12"-5"-14398,-33-17-459,45 21 52,0 1 1,-1-1 0,1 1 0,-1-1 0,1 0 0,0 1 0,0-1-1,-1 1 1,1-1 0,0 1 0,0-1 0,0 0 0,-1 1 0,1-1-1,0 0 1,0 1 0,0-1 0,0 0 0,0 1 0,0-1 0,1 1-1,-1-1 1,0 0 0,0 1 0,0-1 0,1 0 0,-1 1 0,0-1-1,0 1 1,1-1 0,-1 1 0,1-1 0,-1 1 0,0-1 0,2 0-1,19-21 82,-14 16-44,5-6 33,80-75 175,-79 76-243,1 0 0,0 1 0,1 1 1,0 1-1,19-9 0,-33 17-10,-1-1 0,1 1 1,0 0-1,0-1 1,0 1-1,-1 0 0,1 0 1,0 0-1,0-1 0,0 1 1,0 0-1,-1 0 0,1 0 1,0 0-1,0 0 1,0 1-1,0-1 0,-1 0 1,1 0-1,0 1 0,0-1 1,-1 0-1,1 1 0,0-1 1,0 0-1,-1 1 1,1-1-1,0 1 0,-1-1 1,1 1-1,0 0 0,-1-1 1,1 1-1,-1 0 0,1-1 1,-1 1-1,0 0 1,1 0-1,-1-1 0,0 1 1,1 0-1,-1 0 0,0 0 1,0-1-1,0 3 1,2 4 31,-2 1 0,1 0 1,-1 0-1,-1 9 1,0-3-2,2 234 33,-1-243-372,0 0 0,0 1 1,1-1-1,-1 1 0,1-1 0,0 0 0,1 0 0,-1 1 0,1-1 0,0 0 0,1 0 0,-1-1 0,1 1 1,0 0-1,0-1 0,4 5 0,2-6-3088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54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12 173 8548,'0'0'1377,"0"22"-983,0-7-304,-6 128 517,2-79-327,3-39-429,1-22-278,0-9-342,4-30 565,0-1 1,18-63-1,-15 77 218,0 1 0,2-1-1,1 1 1,0 1 0,21-32 0,-24 44-1,0 0 0,0 1 0,1 0 0,1 1 0,-1-1 0,1 1 0,0 1-1,1 0 1,-1 0 0,1 1 0,20-7 0,-25 9 24,1 1-1,0 1 1,1-1-1,-1 1 1,0 0-1,0 1 1,0-1-1,1 1 1,-1 0-1,0 1 1,1-1-1,-1 1 1,0 1-1,0-1 1,0 1-1,0 0 1,0 0 0,0 1-1,-1 0 1,1 0-1,-1 0 1,7 6-1,-4-1 43,0 1-1,0 0 0,-1 0 1,0 1-1,-1-1 1,0 1-1,-1 1 1,0-1-1,0 1 1,-1 0-1,0 0 1,-1 1-1,-1-1 1,0 0-1,0 1 0,-1 0 1,-1-1-1,0 1 1,0 0-1,-1-1 1,-3 16-1,1-19-11,1 0-1,-2-1 0,1 0 1,-1 0-1,0 0 1,0 0-1,-1 0 0,0-1 1,0 0-1,0 0 1,-1 0-1,0-1 1,0 0-1,0 0 0,-1 0 1,0-1-1,-13 7 1,-1-1 208,-2 0 1,1-1 0,-1-1 0,-38 7 0,41-11-57,0-1 1,-36 0 0,56-4-429,0 0 0,1 0-1,-1-1 1,0 1 0,0 0 0,1 0 0,-1 0 0,1 0 0,-1 0 0,0 1 0,1-1 0,0 0-1,-1 0 1,1 0 0,1-1 0,20-14-3211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55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84 64,'0'0'16392,"97"-7"-16280,-12-3 32,12-2-96,2-2-32,-2 0-16,-12 2-433,-20-3-2432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55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0 10533,'0'0'800,"23"5"451,-2-3-872,-11-1-222,0 0 0,0 1 0,0 0 0,0 0 0,0 1 0,0 0 0,-1 1 0,1 0 0,-1 1 0,0 0 0,-1 0 0,16 12 0,-15-8-54,0-1-1,-1 2 1,0-1-1,0 1 0,-1 0 1,0 1-1,-1-1 1,-1 1-1,5 12 1,-8-18-82,0 1 0,0-1 0,-1 1 0,0-1 0,0 1 0,0 0 0,-1 0 0,0-1-1,0 1 1,0 0 0,-1 0 0,0-1 0,0 1 0,0-1 0,-1 1 0,0-1 0,0 1 0,0-1 0,-1 0 0,0 0 0,-6 9 0,-2-1 23,-1-1-1,0 0 0,-1-1 0,-1 0 1,1-1-1,-2 0 0,-16 8 1,9-7-31,0 0-1,-1-2 1,0 0 0,-35 7 0,48-14-295,0 0 0,0-1 0,-19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57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7796,'0'0'6194,"104"0"-6162,-64 0-32,-25-1-352,-2-6-4994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57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62 9893,'0'0'1080,"0"17"-808,-1 153-378,1-113-3856,2-88 3749,-1-7 800,2 0 0,2 0-1,18-69 1,-22 104-470,0 0 1,0 1-1,0-1 0,0 0 1,1 0-1,-1 0 0,1 1 1,0-1-1,0 1 0,0 0 1,0-1-1,0 1 1,0 0-1,1 0 0,-1 0 1,1 0-1,-1 1 0,1-1 1,0 1-1,0 0 0,0-1 1,-1 1-1,1 0 0,0 1 1,0-1-1,1 1 0,-1-1 1,0 1-1,0 0 1,0 0-1,5 1 0,-2-1-1,0 2 0,-1-1 0,1 1-1,0 0 1,-1 0 0,1 0 0,-1 1 0,0 0-1,0 0 1,0 0 0,0 1 0,-1 0-1,1 0 1,-1 0 0,7 8 0,-7-6-48,1 1 0,-1 0-1,0 0 1,-1 0 0,1 1 0,-1-1 0,-1 1 0,0 0 0,2 11 0,-1 6 127,-1 44 0,-2-69-194,0 9 27,-1 0 0,-1 0 0,0 0 0,0 0 0,0 0 0,-1-1-1,-1 1 1,1-1 0,-2 0 0,1 0 0,-1 0 0,0-1 0,0 0 0,-12 12 0,6-7-164,0-2-1,0 0 1,-2 0-1,1-1 1,-1 0-1,0-1 1,-21 9-1,30-15-480,-1 0-1,1-1 0,0 0 0,0 0 0,-1 0 1,-7 0-1,-22 0-8981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58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10597,'0'0'960,"-21"121"-912,17-65 128,4 6 16,0-4-143,0-2-17,0-6-32,0-13-929,0-7-1792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58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299 3 4434,'0'0'4514,"13"-1"-3871,37 0 13,-49 1-636,-1 0-1,1 0 0,-1 0 0,0 0 1,1 0-1,-1 0 0,1 0 0,-1 0 0,0 0 1,1 0-1,-1 0 0,1 0 0,-1 0 1,0 0-1,1 0 0,-1 1 0,1-1 1,-1 0-1,0 0 0,1 0 0,-1 1 1,0-1-1,1 0 0,-1 1 0,0-1 1,1 0-1,-1 0 0,0 1 0,0-1 0,0 1 1,1-1-1,-1 0 0,0 1 0,0-1 1,0 0-1,0 1 0,1-1 0,-1 1 1,0-1-1,0 1 0,0-1 0,0 0 1,0 1-1,0-1 0,0 1 0,-9 12 518,1-6-445,0-1 0,0 0 0,-1-1 0,0 0 0,0 0 0,0-1 0,-15 5 0,-77 19 145,64-19-145,1-1-9,20-5 171,1 0 0,-1 2 0,1 0 0,-19 9-1,33-14-228,0 1 0,0 0 0,1-1-1,-1 1 1,0 0 0,0 0-1,1-1 1,-1 1 0,0 0-1,1 0 1,-1 0 0,1 0 0,-1 0-1,1 0 1,0 0 0,-1 0-1,1 0 1,0 0 0,0 0-1,0 0 1,0 0 0,-1 0 0,1 0-1,1 0 1,-1 0 0,0 0-1,0 1 1,0-1 0,0 0-1,1 0 1,-1 0 0,1 0 0,0 1-1,0 2-29,1 0 0,0-1 0,0 1 1,1 0-1,-1-1 0,1 1 0,3 3 0,7 5-167,1 0 1,1-1 0,0 0-1,0-1 1,1 0 0,0-2-1,1 0 1,23 8 0,-18-8-4002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59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7043,'0'0'5555,"65"67"-4819,-27-47-384,4 1-16,-1-4-160,1 0-79,-2-5-65,0 0 16,-2-2-48,-29-8-1201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09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 5 6611,'0'0'4042,"-10"0"-3583,-7-1-359,-10-2 679,-1 2-1,-39 4 1,66-2-769,-1-1 0,1 1 0,-1 0 0,1 0 1,-1 0-1,1 0 0,0 0 0,-1 0 1,1 0-1,0 1 0,0-1 0,0 0 0,0 1 1,0-1-1,0 1 0,0-1 0,1 1 1,-1 0-1,0-1 0,1 1 0,-1 0 0,1-1 1,0 1-1,0 0 0,-1-1 0,1 1 1,0 0-1,0 0 0,1 2 0,-1 8-21,1 0-1,4 22 1,12 35 32,-10-43-6,-1-1 1,-1 1-1,2 36 0,-7-59-12,0 7 17,1 1 1,-2-1 0,1 0-1,-5 20 1,4-27-15,0 1 0,0-1-1,-1 0 1,0 0 0,1 0 0,-1 0 0,0 0 0,0 0-1,0-1 1,-1 1 0,1-1 0,-1 1 0,0-1-1,1 0 1,-1 0 0,0 0 0,0 0 0,-4 1-1,0 0 0,-1-1 0,0 1 0,0-1 0,0-1 0,0 0-1,0 0 1,-1 0 0,-12-2 0,17 1-25,3 0-43,1 0-1,-1 0 0,1 0 0,-1 0 0,1 0 1,-1 0-1,1-1 0,-1 1 0,1 0 0,-1 0 1,1-1-1,0 1 0,-1 0 0,1-1 0,-1 1 0,1 0 1,0-1-1,-1 1 0,1 0 0,0-1 0,0 1 1,-1-1-1,1 1 0,0-1 0,0 1 0,0 0 1,-1-1-1,1 1 0,0-1 0,0 1 0,0-1 0,0 1 1,0-1-1,0 1 0,0-1 0,0 1 0,0-1 1,0 1-1,0-1 0,0 1 0,1-1 0,-1 1 0,0-1 1,0 1-1,1-1 0,-1-1-370,1-1 0,0 1-1,-1 0 1,1 0 0,0 0 0,0 0-1,1 0 1,-1 0 0,3-2-1,9-7-4316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08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1 392 11461,'0'0'3890,"70"-137"-3730,8 70-96,13-1-32,7 6-32,-8 13-384,-68 40-5283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10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43 5843,'0'0'4402,"-1"22"-4021,0-2-305,-10 119 232,1-16-126,8-69-140,2-53-52,0 0-1,0 0 0,0 0 0,0 0 0,0 0 0,-1 0 0,1-1 0,0 1 0,0 0 0,-1 0 0,1 0 0,0 0 0,-1 0 0,1 0 0,-1-1 0,1 1 1,-1 0-1,1 0 0,-1-1 0,-1 2 0,2-2-22,-1-1 0,0 1 1,1-1-1,-1 1 0,1-1 0,-1 1 1,1-1-1,-1 1 0,1-1 0,0 0 1,-1 1-1,1-1 0,-1 1 0,1-1 1,0 0-1,0 0 0,-1 1 0,1-1 1,0 0-1,0 0 0,0 1 0,0-1 1,0 0-1,0 0 0,0 1 0,0-1 1,0 0-1,1 0 0,-3-234-1677,2 228 1723,1 1 0,0-1-1,0 1 1,0-1 0,1 1 0,0 0-1,0-1 1,1 1 0,-1 0 0,1 1-1,1-1 1,-1 0 0,1 1 0,0 0-1,0 0 1,1 0 0,-1 0 0,1 0-1,0 1 1,8-5 0,-3 3 40,-1 0 0,1 1 0,0 1 0,0 0 0,1 0 0,-1 1 0,1 0 0,0 1 0,0 0 0,0 1 1,16 0-1,-19 0 4,-1 1 1,1 0 0,0 1 0,-1 0 0,1 0 0,-1 1 0,12 4 0,-17-5-34,1 0 0,-1 1 0,1-1 0,-1 1 1,0 0-1,0 0 0,0 0 0,0 0 0,0 0 0,-1 0 1,1 1-1,-1-1 0,1 0 0,-1 1 0,0-1 0,0 1 1,0 0-1,0-1 0,0 1 0,0 0 0,-1 0 0,0-1 1,1 6-1,-1-2 18,1-1-1,-1 0 1,0 1 0,0-1 0,-1 0-1,1 1 1,-1-1 0,0 0 0,-1 0 0,1 0-1,-1 0 1,-4 8 0,2-7-5,0-1 0,-1 1 1,0-1-1,0 0 0,0 0 0,0 0 0,-1-1 0,0 0 1,-7 4-1,-3 2 7,-1-1 0,-1 0-1,0-2 1,0 0 0,0-1 0,0-1 0,-1 0 0,0-2 0,0 0 0,-35 0 0,54-3-106,-1 0 1,1 0 0,0 0 0,-1 0 0,1 0-1,0 0 1,-1 0 0,1 0 0,0 0-1,-1 0 1,1-1 0,0 1 0,-1 0-1,1 0 1,0 0 0,0-1 0,-1 1-1,1 0 1,0 0 0,0-1 0,-1 1-1,1 0 1,0 0 0,0-1 0,0 1 0,-1 0-1,1-1 1,0 1 0,0 0 0,0-1-1,0 1 1,0 0 0,0-1 0,0 1-1,0 0 1,0-1 0,0 1 0,0 0-1,0-1 1,0 1 0,0 0 0,0-1 0,0 1-1,0 0 1,0-1 0,0 1 0,0 0-1,1-1 1,-1 1 0,0 0 0,0-1-1,0 1 1,1 0 0,-1 0 0,0-1-1,0 1 1,1 0 0,-1 0 0,0-1 0,1 1-1,-1 0 1,0 0 0,1 0 0,13-10-3741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11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 7187,'0'0'6417,"-14"1"-5790,4 0-548,7-2-67,0 1 0,-1 0 0,1 0 0,-1 0 0,1 1 1,0-1-1,-1 1 0,1 0 0,0 0 0,0 0 0,-1 0 0,1 0 1,0 1-1,0-1 0,0 1 0,1 0 0,-1 0 0,0 0 0,1 0 1,-1 1-1,1-1 0,0 0 0,-1 1 0,1 0 0,-2 3 0,-1 11 10,1 0 0,0 0 0,1 0 0,1 1 0,0-1 0,2 1 0,0-1 0,3 22 0,-3-37-35,0 0 1,1 0-1,-1 0 1,1 0 0,-1 0-1,1-1 1,0 1-1,0 0 1,0 0-1,0-1 1,0 1-1,0-1 1,0 1-1,0-1 1,1 1 0,-1-1-1,1 0 1,-1 1-1,1-1 1,-1 0-1,1 0 1,0 0-1,-1-1 1,1 1-1,3 1 1,-2-1-141,0 0-1,0-1 1,-1 1-1,1-1 1,0 0-1,0 0 1,0 0 0,-1 0-1,1 0 1,0-1-1,0 1 1,-1-1-1,1 0 1,0 0 0,-1 0-1,1 0 1,0 0-1,2-2 1,0-1-118,0 0 0,0-1-1,0 1 1,-1-1 0,0 0 0,0 0 0,0 0 0,5-11-1,23-52-1469,-3 3 3045,-29 65-1247,0 0 1,0 0 0,0 0-1,0 0 1,1 0-1,-1 0 1,0 0-1,0 0 1,0 0 0,0 0-1,0 0 1,1 0-1,-1 0 1,0 0 0,0 0-1,0 0 1,0 0-1,0 0 1,1 0-1,-1 0 1,0 0 0,0 0-1,0 0 1,0 0-1,1 1 1,2 11 1349,0 37-1212,0-6 40,-2-38-225,0 0 1,0-1-1,0 1 0,1-1 1,-1 1-1,1-1 0,0 0 0,3 5 1,-4-8-29,0 1 0,1-1 0,-1 0 0,0 1 0,1-1 1,-1 0-1,1 0 0,-1 0 0,1 0 0,-1-1 0,1 1 0,0 0 0,0-1 1,-1 1-1,1-1 0,0 1 0,0-1 0,0 0 0,-1 0 0,1 0 1,0 0-1,0 0 0,2 0 0,-2-1 14,-1 1 0,0-1 0,1 1-1,-1-1 1,0 0 0,0 1 0,0-1 0,1 0 0,-1 0-1,0 0 1,0 0 0,0 0 0,0 0 0,-1 0-1,1 0 1,0 0 0,0-1 0,-1 1 0,1 0 0,0 0-1,-1-1 1,1 1 0,-1 0 0,0-1 0,1-2 0,6-44-229,-6 29 305,0 15-9,0 1 0,0-1 0,0 0 0,0 0 0,0 1 0,1-1 1,0 1-1,0 0 0,0-1 0,0 1 0,0 0 0,0 0 0,1 0 1,0 0-1,-1 1 0,1-1 0,4-2 0,-2 1 1492,0 0-1921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11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37 5955,'0'0'7521,"-17"5"-7199,-52 21-122,66-25-186,1 0 0,0 1 0,0-1 0,0 0 0,0 1 0,1-1 0,-1 1 0,0 0 0,1-1 0,-1 1 0,1 0 0,-1 0 0,1 0 0,0 0 0,0 0 0,0 0 0,0 0 0,0 1 0,0-1 0,1 0 0,-1 0 0,1 1 0,0-1 0,-1 0 0,1 1 0,1 4 0,-2 2 3,-1 4 3,1-1 0,0 1 0,1 0 0,1-1 0,2 21 0,-2-29-20,0-1 0,0 1-1,0-1 1,1 0 0,-1 1 0,1-1 0,0 0-1,0 0 1,0 0 0,0 0 0,0 0 0,1-1-1,-1 1 1,1-1 0,0 1 0,0-1 0,0 0-1,0 0 1,0 0 0,0-1 0,0 1 0,1-1-1,-1 1 1,5 0 0,-2 0 2,0-1 1,0 1-1,0-1 1,0-1-1,0 1 1,0-1-1,0 0 1,0 0-1,0-1 1,0 1-1,0-1 0,0-1 1,0 1-1,0-1 1,-1 0-1,1-1 1,0 1-1,-1-1 1,0 0-1,0 0 1,0-1-1,7-5 0,-4 0 4,0 1 0,-1-1 0,0-1 0,0 0-1,-1 0 1,0 0 0,-1 0 0,0-1-1,-1 0 1,6-20 0,-4 10 31,-1 1 0,-1-2-1,-1 1 1,2-29 0,-21 49 107,12 1-132,0 1-1,0 0 0,1-1 1,-1 2-1,1-1 0,-1 0 1,1 1-1,-1-1 0,1 1 1,0 0-1,0 0 0,0 0 1,0 1-1,0-1 0,0 1 1,1-1-1,-1 1 0,1 0 1,0 0-1,0 0 0,0 1 1,0-1-1,0 0 0,1 1 1,-3 6-1,-1 3 44,1 1 0,0 0 0,1 0 0,1 0 0,-2 23-1,4-22-17,-1-1 0,2 1 0,0-1 0,1 1 0,0-1 0,1 0 0,9 27 0,-9-34-33,0-2 0,0 1-1,0 0 1,1-1 0,0 1 0,0-1 0,0 0-1,1 0 1,0-1 0,-1 1 0,2-1-1,-1 0 1,0-1 0,1 1 0,0-1-1,0 0 1,0 0 0,0-1 0,11 3-1,-4-2-215,-1-1 1,1 0-1,0-1 0,22-1 0,-34 0 36,1 0 1,-1 0-1,0 0 0,1 0 1,-1 0-1,1 0 0,-1-1 1,0 1-1,1-1 0,-1 1 0,0-1 1,0 0-1,2 0 0,13-17-4364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23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4162,'0'0'6643,"123"-3"-6643,-66 3 0,-2 0 32,-5 5 16,-8 0-48,-6-3-144,-8-2-1873,-5 0-1120,-8-20 47,-15 6 849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23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 1249,'0'0'9828,"8"2"-9158,1 2-509,1 0 0,0 1 0,-1 0 0,0 0 0,0 1 0,-1 0 0,0 0 0,0 1 0,0 0 0,6 9 0,-10-11-91,0-1 0,0 1 0,-1 0 0,0 1 0,0-1 0,0 1-1,0-1 1,-1 1 0,0 0 0,0 0 0,-1-1 0,0 1 0,0 1-1,0-1 1,-1 0 0,0 0 0,0 0 0,0 0 0,-1 0 0,-1 8 0,-1-8-19,0 0 0,0 0 0,0 0 0,-1 0 0,1 0 0,-1-1 1,-1 0-1,1 0 0,-1 0 0,0 0 0,0-1 0,0 1 0,-11 5 1,-6 4-100,-1-1 1,-28 12-1,47-24-267,-4 3-203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24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278 23 7668,'0'0'3102,"-22"-3"-2059,-67-12-210,84 14-754,1 0 0,-1 0-1,1 0 1,0 1 0,-1 0 0,1 0 0,-1 0 0,1 1-1,-1-1 1,1 1 0,0 0 0,-9 3 0,12-3-65,-1 1 1,1 0 0,0-1-1,0 1 1,-1 0-1,1 0 1,0 0 0,1 0-1,-1 0 1,0 0-1,1 0 1,-1 0-1,1 0 1,-1 0 0,1 0-1,0 0 1,0 0-1,0 0 1,0 1-1,1 2 1,0 3-29,0 0 0,1 0-1,0-1 1,1 1 0,0-1 0,0 1-1,0-1 1,1 0 0,0 0 0,1 0-1,6 8 1,-4-6-306,-1 0 0,0 1 0,-1-1 0,0 1 0,7 20-1,-11-24 60,1 0-1,-1 0 0,-1 0 1,1-1-1,-1 1 1,0 0-1,-1 9 0,1-13 243,-1 0-1,1 1 1,-1-1-1,0 0 1,1-1-1,-1 1 0,0 0 1,0 0-1,0 0 1,0 0-1,-1-1 1,1 1-1,0 0 1,-1-1-1,1 1 1,-1-1-1,0 0 1,1 1-1,-1-1 1,0 0-1,0 0 0,-3 1 1,-7 2 28,-1 0-1,1-1 1,-1-1-1,0 0 1,0-1 0,0 0-1,0-1 1,-19-3-1,31 3-142,1 0 0,-1-1 1,0 1-1,1-1 0,-1 1 0,1-1 0,-1 0 0,1 1 0,-1-1 0,1 0 0,-1 1 0,1-1 0,0 0 0,-1 1 0,1-1 0,0 0 1,-1 0-1,1 1 0,0-1 0,0 0 0,0 0 0,0 1 0,0-1 0,0 0 0,0 0 0,0 0 0,0 1 0,0-1 0,0 0 0,1 0 1,-1 1-1,0-1 0,0 0 0,1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24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13 6691,'0'0'5795,"0"17"-5240,0 19-353,-1-1 0,-2 0 0,-2 1 1,-9 35-1,-3-19-81,8-26-134,0 1 1,2 0 0,0 0 0,2 1 0,-1 35 0,12-252-2890,-2 156 2920,0 0-1,3 0 1,16-53 0,-21 79-29,1 1 0,-1-1 1,1 1-1,0-1 0,1 1 0,-1 0 0,1 1 0,0-1 0,1 1 1,-1-1-1,1 1 0,0 1 0,1-1 0,-1 1 0,1 0 0,-1 0 1,1 0-1,1 1 0,-1 0 0,0 0 0,1 1 0,-1 0 0,1 0 0,0 0 1,0 1-1,0 0 0,10-1 0,-10 2 9,0 0 0,0 0 0,0 0 0,0 1 0,-1 0 0,1 0 0,0 1 0,-1-1-1,1 2 1,10 4 0,-15-6 36,0 0 0,0 1 0,0 0-1,0-1 1,0 1 0,0 0 0,-1 0 0,1 0-1,-1 0 1,1 1 0,-1-1 0,0 0-1,1 1 1,-1-1 0,-1 1 0,1-1 0,0 1-1,0-1 1,-1 1 0,0-1 0,1 1-1,-1 0 1,0-1 0,0 1 0,-1-1 0,1 1-1,0 0 1,-1-1 0,0 1 0,-1 4-1,0-2 67,-1 0 0,1 0 0,-1-1 0,0 1 0,0-1-1,0 1 1,-1-1 0,1 0 0,-1 0 0,0-1-1,0 1 1,-1-1 0,1 0 0,-6 3 0,-12 7-3,-36 15 0,56-27-76,-66 22 402,40-17-5135,28-6 4634,38-13-5602,-17 5 2873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25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0 736,'0'0'13441,"-18"7"-12697,-58 26-298,74-32-431,-1 1 0,1-1 0,-1 1 0,1-1 0,0 1 0,0 0 1,0 0-1,0 0 0,0 1 0,0-1 0,1 0 0,-1 1 0,1-1 0,-1 0 0,1 1 0,0 0 0,0-1 0,-1 4 0,1 0-14,0 0 0,1 1 1,0-1-1,0 0 0,1 11 0,0 0 10,-1-14-60,1 0-1,-1-1 1,1 1-1,-1-1 1,1 1-1,0-1 1,0 1-1,0-1 0,1 1 1,-1-1-1,0 0 1,1 0-1,-1 0 1,1 0-1,0 0 1,0 0-1,0 0 1,0 0-1,0-1 1,0 1-1,0-1 1,1 0-1,-1 1 1,1-1-1,2 1 1,-2-1-159,0 0 1,1 0-1,-1 0 1,1 0-1,-1 0 1,1-1-1,-1 1 1,1-1-1,-1 0 1,1 0-1,-1-1 1,1 1-1,-1-1 1,1 1-1,-1-1 1,1 0-1,-1-1 1,0 1-1,5-3 1,-2-1 27,0-1 0,-1 1 0,0-1 0,-1 0 0,1 0 0,-1-1 0,0 1 0,-1-1 0,1 0 0,-1 0 0,-1 0 0,1 0 0,1-10 0,11-11 6796,-15 27-6507,2 15 835,-3 17-838,0-19-83,1 0 0,0 0 0,1-1 0,3 21 0,-3-28-61,0-1 0,0 1 0,1 0 0,-1-1 0,1 0 0,0 1 0,0-1 0,0 0 0,1 0 0,-1 0 0,1 0 0,-1-1 0,1 1 0,0 0 0,0-1 0,0 0 0,0 0 0,0 0 0,5 2 0,0-1-452,0 0 1,0 0-1,0 0 0,16 2 1,19-2-6022,-26-3 626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25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6 6963,'0'0'6715,"-18"-2"-6557,-55-1-46,71 3-110,0 1 1,0-1-1,-1 1 1,1-1-1,0 1 1,0 0 0,1 0-1,-1 0 1,0 0-1,0 1 1,0-1-1,1 0 1,-1 1-1,0-1 1,1 1 0,0-1-1,-1 1 1,1 0-1,0 0 1,0 0-1,0 0 1,0-1-1,0 1 1,0 0 0,0 1-1,1-1 1,-1 3-1,-3 5-7,-4 7-7,1-1 0,0 1-1,2-1 1,0 2 0,0-1-1,2 0 1,-3 33 0,6-46-3,1-1 0,-1 0 0,0 0 0,1 0 0,0 0 0,-1 0 0,1 0 0,0 0 0,0-1 0,1 1 0,-1 0 0,1 0 0,-1-1 0,1 1 0,0-1 0,0 1 0,0-1 0,0 0 0,1 0 0,-1 0 0,0 0 0,1 0 0,0-1 0,-1 1 0,1-1 0,0 1 0,0-1 0,-1 0 0,1 0 0,4 0 0,9 3-761,-1-2 1,0 0-1,1-1 1,24-1-1,-26 0-719,2 0-4422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25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1 246 10565,'0'0'136,"20"3"-99,67 9-34,-83-11 10,1-1 1,0 0-1,0 0 1,-1-1-1,1 1 0,0-1 1,-1 0-1,1 0 1,-1-1-1,1 1 0,-1-1 1,0 0-1,1 0 0,-1-1 1,0 1-1,0-1 1,5-5-1,-1 0 49,-1 0-1,1-1 1,-1 0-1,10-19 1,-16 27-59,5-10 27,-1 1 1,-1-1-1,0 0 0,0-1 0,-1 1 1,0 0-1,-1-1 0,-1 0 0,0 1 1,0-1-1,-2-15 0,1 26 38,0 0 1,-1 0-1,1 0 1,-1 0-1,0 0 0,1 0 1,-1 0-1,0 0 1,1 0-1,-1 0 0,0 0 1,0 1-1,0-1 1,0 0-1,0 1 0,0-1 1,0 1-1,0-1 1,0 1-1,0-1 0,0 1 1,0-1-1,0 1 1,-1 0-1,1 0 0,0 0 1,0 0-1,0 0 1,0 0-1,-1 0 0,0 0 1,-1 0 42,0 0 0,0 0 0,1 0-1,-1 0 1,0 1 0,1-1 0,-1 1 0,1-1 0,-1 1 0,0 0 0,1 0 0,0 0 0,-1 1 0,-2 1-1,2 0-62,1 1 0,1-1 0,-1 0 0,0 1 0,1 0 0,0-1-1,0 1 1,0 0 0,0-1 0,1 1 0,-1 0 0,1 0 0,0 5-1,3 57-83,-2-57 59,0-1-103,1 1 1,0-1-1,0 0 0,1 1 1,0-1-1,1 0 0,-1-1 1,1 1-1,1-1 1,0 0-1,0 0 0,0 0 1,1-1-1,9 10 1,-11-13-303,0 1 0,1-1 0,-1-1 0,0 1 0,1 0 0,-1-1 0,1 0 0,0 0 1,0-1-1,0 1 0,7 0 0,-8-1-168,0-1 1,1 0 0,-1 0-1,0-1 1,0 1 0,1-1-1,-1 0 1,0 0 0,0 0-1,0-1 1,0 1 0,0-1-1,0 0 1,-1 0-1,6-4 1,29-29-742,9-15 984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09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14134,'0'0'833,"139"62"-801,-82-31 16,0 1 32,-4 2-48,-7 1 16,-10 4-48,-34-26-544,-2 1-4258</inkml:trace>
  <inkml:trace contextRef="#ctx0" brushRef="#br0" timeOffset="1">59 383 12886,'0'0'1793,"135"-123"-1777,-44 70 32,12-1-48,-1 1-32,-68 37-3730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26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1 400,'0'0'14727,"-25"60"-13479,-3 15-1039,-3 19-209,-5 6-176,21-59-3890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46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586 90 160,'0'0'592,"-21"1"14,-163 23 3073,151-17-2339,-47 16 1,67-18-1221,1 0-1,0 1 1,1 0 0,0 1 0,0 0-1,-19 17 1,9-5-16,0 1 0,2 1 0,0 0 0,-15 25-1,27-35-70,0 1-1,1 0 0,0 0 0,1 0 0,0 1 0,1 0 0,1 0 0,0 0 0,0 1 0,0 22 0,2-1-18,1 1-1,2-1 1,8 42-1,-6-57-11,1-1 0,1 0 0,1 0 0,0 0 0,1-1 0,2 0 0,12 20 0,-8-18-2,1 0 0,1-2 0,0 1 0,2-2 0,0 0 0,0-1 0,2-1 0,0-1 0,39 20 0,-46-27-81,1-1 0,0 0 0,0-1 0,1 0 0,0-2 0,0 1 0,0-2 0,0 0 0,0-1 1,0 0-1,0-1 0,0-1 0,1-1 0,-1 0 0,0-1 0,-1 0 0,16-6 0,-15 2 10,0-1 0,0 0-1,-1-1 1,0 0 0,-1-1 0,0-1 0,-1 0-1,0-1 1,0 0 0,-2-1 0,1 0 0,8-15-1,0-3 153,-1 0 0,-2-1-1,0-2 1,16-53-1,-21 47 169,-2 0-1,-1-1 0,2-43 1,-5-124 331,-5 183-526,-2-1-1,0 1 1,-10-40 0,10 56-45,0 1 1,-1 0 0,0 0 0,0 0-1,-1 0 1,0 1 0,0-1-1,-1 1 1,0 0 0,0 0 0,-1 1-1,0-1 1,0 1 0,-10-7-1,12 10-52,-1 0-1,0 1 0,0 0 1,1 0-1,-1 0 1,0 0-1,-1 1 0,1 0 1,0 0-1,0 0 0,0 1 1,-1 0-1,1 0 1,0 0-1,-1 0 0,1 1 1,0 0-1,0 0 0,0 1 1,0-1-1,0 1 1,-6 3-1,6-3-325,0 1-1,0 0 1,1 0-1,0 0 1,-1 1-1,1-1 1,0 1-1,1 0 1,-1 0-1,1 1 1,0-1-1,0 1 1,-4 7-1,-7 19-2906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47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312 1 4226,'-19'4'349,"7"-2"-206,1 0-53,1 0 0,-1 0 0,1 1 0,0 0 0,0 1 0,0 0 0,0 1 0,1 0-1,-1 0 1,1 1 0,-11 10 0,4-1 45,0 1-1,1 1 0,0 1 1,2 0-1,-15 24 0,21-29 110,0 1 0,1 0 0,1 0 0,0 1 0,0 0 0,2 0 0,0 0 0,-2 26 0,4-19-181,0 0 1,2 1-1,0-1 0,1 0 1,2 0-1,0 0 1,1 0-1,13 31 1,-2-14 35,2 0 0,2-2 0,2 0 0,45 59 0,-54-81-63,0 0 0,1-1 0,0-1 0,1 0 0,1-1 0,0 0 0,0-2 0,1 0 0,1 0 0,-1-2 0,1 0 0,29 8 0,-19-10-2,1-1 0,0-1 1,-1-2-1,1-1 0,0-1 1,36-4-1,-55 2-20,1 0 0,-1 0 0,0-1 0,0 0 0,0-1-1,0 0 1,-1-1 0,1 0 0,-1 0 0,-1-1 0,14-10 0,-11 5 20,0 0 0,-1 0 0,0-1 0,-1 0 0,0-1 0,-1 0 0,9-18 0,-5 2 100,-1 0 0,-1-1 1,-2 0-1,-1 0 0,-1 0 0,-2-1 0,1-40 1,-4 41 4,-1 1 0,-2 0 0,0 0 0,-3 0 0,0 0 0,-17-49 0,19 69-92,-1-1 0,0 1-1,0-1 1,-1 1 0,0 1-1,-1-1 1,0 1-1,0 0 1,-1 0 0,0 1-1,0-1 1,-1 2 0,0-1-1,0 1 1,-1 0-1,0 1 1,0 0 0,0 1-1,0-1 1,-1 2 0,1-1-1,-19-3 1,7 4 89,-1 0-1,-37 2 1,51 1-125,0 0 0,0 1 1,0 0-1,0 1 0,0 0 0,0 0 1,0 0-1,0 1 0,1 0 0,-9 5 1,15-6-37,-1-1 0,1 1-1,0-1 1,-1 1 0,1 0 0,0-1 0,0 1 0,0 0 0,0 0 0,0 0 0,1 0 0,-1 0 0,0 0 0,1 0 0,0 0 0,-1 0-1,1 0 1,0 2 0,4 38-5466,2-25-643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50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7283,'0'0'2967,"25"0"-963,497 32 1648,-324-19-3214,-38-5-182,482 11 115,-598-19-329,76-3 215,-1-5 0,206-41 0,-286 43-135,1 2 0,71 2 0,-33 2-106,1022-10 931,-921 10-200,-179-1-969,1 1 0,-1-1 0,1 1 1,-1-1-1,1 0 0,-1 1 0,0-1 0,1 0 1,-1 1-1,0-1 0,0 0 0,0 0 0,1 1 1,-1-1-1,0 0 0,0 0 0,0 1 0,0-1 1,0 0-1,0 0 0,-1 1 0,1-1 0,0-1 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52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9780,'0'0'2546,"8"17"-1733,8 18-482,-1 1 0,18 67 0,-30-84-283,-1-10-22,-1-1 1,1 0-1,0 1 0,1-1 0,0 0 1,7 13-1,-10-21-27,0 0 0,0 1-1,0-1 1,1 0 0,-1 0 0,0 1 0,0-1-1,0 0 1,0 0 0,1 1 0,-1-1 0,0 0-1,0 0 1,0 0 0,1 1 0,-1-1 0,0 0-1,0 0 1,1 0 0,-1 0 0,0 0 0,0 0-1,1 1 1,-1-1 0,0 0 0,1 0 0,-1 0-1,0 0 1,0 0 0,1 0 0,-1 0 0,0 0-1,1 0 1,-1 0 0,0 0 0,0-1 0,1 1-1,-1 0 1,0 0 0,0 0 0,1 0-1,-1 0 1,0 0 0,0-1 0,1 1 0,-1 0-1,0 0 1,0 0 0,0-1 0,1 1 0,-1 0-1,0 0 1,0 0 0,0-1 0,0 1 0,0 0-1,1-1 1,-1 1 0,0 0 0,0 0 0,0-1-1,0 1 1,0 0 0,0-1 0,6-22-48,-6 20 67,15-68 80,42-123 1,-42 166-121,-14 27 12,0 0 0,0 0 0,0 1-1,0-1 1,0 0 0,0 0 0,0 1 0,0-1 0,0 1 0,1-1 0,-1 1 0,0-1 0,0 1 0,1 0 0,-1 0 0,0-1 0,0 1 0,1 0 0,-1 0 0,0 0 0,2 1 0,-2-1 22,0 1 0,0-1 0,0 1 0,0 0 0,0-1 0,0 1-1,0 0 1,0 0 0,0 0 0,0 0 0,-1 0 0,1-1 0,0 1 0,-1 0 0,1 1 0,-1-1 0,1 0-1,-1 0 1,1 0 0,-1 0 0,1 1 0,7 32 187,-6-26-108,10 52 187,-10-42-261,1 0-1,1 0 0,1 0 1,1-1-1,14 32 1,-18-46-368,8 13 173,1-12-4434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53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1 204 9604,'0'0'1278,"19"8"-331,64 25-445,-76-30-465,1 0 1,-1-1-1,1 0 0,0-1 1,-1 1-1,1-1 0,0-1 1,0 0-1,0 0 1,11-1-1,-15 0-18,1 0 1,-1-1-1,0 1 1,1-1 0,-1 0-1,0 0 1,0 0-1,0 0 1,-1-1-1,1 0 1,0 0-1,-1 0 1,6-6-1,-3 0 19,-1 1-1,0-1 1,0 0-1,-1 0 1,-1 0-1,1-1 0,-1 1 1,-1-1-1,0 0 1,0 0-1,-1 0 1,0 0-1,-1-14 1,0 21-28,0 0 1,0 0 0,0 0 0,-1 0 0,1 0 0,-1 0 0,0 0 0,0 0 0,0 0 0,0 0 0,0 0 0,0 1 0,-1-1 0,1 0 0,-1 1 0,0 0 0,0-1 0,-2-1 0,1 1 53,-1 1 0,1 0 1,-1 0-1,1 0 1,-1 1-1,1-1 0,-1 1 1,0 0-1,0 0 1,0 0-1,0 0 1,0 1-1,-5-1 0,3 1 111,0-1-1,0 1 1,0 1-1,0-1 0,0 1 1,0 0-1,0 0 1,0 1-1,0-1 1,-10 6-1,13-5-140,-1 0-1,1 1 1,0-1 0,0 1 0,1 0 0,-1 0-1,0 0 1,1 0 0,0 0 0,0 0-1,0 1 1,0-1 0,0 1 0,1 0 0,-1-1-1,1 1 1,-1 7 0,0-2-14,0 0 0,0 0 0,1 1 0,1-1 0,-1 1-1,2-1 1,-1 1 0,1-1 0,3 13 0,-2-15-19,1 0-1,-1-1 1,1 1 0,0-1-1,1 0 1,-1 0 0,1 0-1,0 0 1,1-1-1,0 0 1,0 0 0,0 0-1,6 5 1,-1-3-55,0-1 0,1 1 0,0-2 0,0 1 0,1-2 0,-1 1 0,1-2 0,0 1 0,16 1 0,-16-3-1219,1-1 0,-1 0 1,1-1-1,-1 0 0,18-3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53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6483,'0'0'7854,"0"10"-7539,0 1-239,-1 8 59,2 0-1,0 0 0,7 35 0,-6-48-114,-1-1 0,1 0 1,0 0-1,0 0 0,1 0 0,-1 0 0,1-1 1,5 8-1,-6-10-19,0 0 1,1 0 0,-1 0 0,0 0-1,1 0 1,0-1 0,-1 1 0,1-1-1,0 1 1,-1-1 0,1 0 0,0 0-1,0 0 1,0-1 0,0 1 0,5 0-1,-3-1-31,-1 0-1,1 0 0,0 0 1,0-1-1,0 0 0,-1 0 1,1 0-1,0 0 0,-1-1 1,1 0-1,-1 0 0,0 0 1,7-4-1,0-3-93,0 0 0,0 0 0,11-14 1,21-19 116,-42 41 6,-1 1 0,1 0-1,-1-1 1,1 1 0,-1 0-1,1 0 1,-1-1 0,1 1-1,-1 0 1,1 0 0,0 0 0,-1 0-1,1 0 1,-1 0 0,1-1-1,-1 1 1,1 1 0,0-1-1,-1 0 1,1 0 0,-1 0-1,1 0 1,-1 0 0,1 0-1,-1 1 1,1-1 0,-1 0-1,1 0 1,-1 1 0,1-1-1,0 1 1,15 16 245,-6-5-134,-3-7-106,0 0-1,1-1 0,-1 0 1,1 0-1,-1-1 0,1 0 0,0 0 1,0-1-1,1 0 0,-1-1 1,0 0-1,1 0 0,-1 0 0,0-1 1,1-1-1,-1 1 0,1-1 1,13-4-1,-3 1-212,-1-2-1,0 0 1,0-1 0,0-1 0,-1 0 0,0-2-1,16-11 1,-32 20 200,1 0 0,-1 1 0,0-1 0,1 0 0,-1-1 0,0 1 0,0 0 0,0 0 0,0 0-1,0-1 1,0 1 0,0-1 0,1-2 0,0-7-4821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59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198 0 8276,'0'0'6232,"-22"1"-5034,-72 3-462,90-3-653,-1-1 0,1 1 0,0 0 0,-1 0 0,1 0 0,0 1 0,-1-1 0,1 1 0,0 0 0,0 0 0,1 1 0,-6 3 0,7-4-36,0 0 1,0 0-1,0 1 1,0-1-1,0 1 1,1-1-1,-1 1 0,1-1 1,0 1-1,0 0 1,0 0-1,0 0 1,0-1-1,0 5 1,0-1-33,1 1-1,0-1 1,1 0 0,-1 0 0,1 0-1,1 0 1,-1 0 0,1 0-1,0-1 1,0 1 0,0 0 0,1-1-1,0 1 1,4 4 0,-7-9-13,10 13-182,-1 0 0,11 21 1,-18-29 53,0-1 1,0 1-1,0 0 0,-1 0 1,0 0-1,0 0 1,0 0-1,-1 0 1,0 0-1,-1 6 1,1-10 117,0-1 1,0 1 0,-1-1 0,1 1 0,-1-1-1,1 1 1,-1-1 0,0 0 0,1 1 0,-1-1 0,0 0-1,0 1 1,0-1 0,0 0 0,0 0 0,0 0-1,0 0 1,-1 0 0,1 0 0,0 0 0,0 0 0,-1-1-1,-1 2 1,-1-1-5,0 1 1,0-1-1,0 0 0,0 0 0,0-1 0,0 1 1,-7-1-1,11-1-355,-1 0 1,1-1-1,-1 1 1,1-1-1,0 1 1,0 0-1,-1-1 0,1 1 1,0-1-1,0 1 1,0 0-1,1-1 1,-1 1-1,0-1 1,1 1-1,-1 0 1,1-3-1,3-4-210,0 1-1,0-1 1,1 1 0,-1-1-1,2 1 1,-1 1-1,1-1 1,0 1 0,13-11-1,1 2-721,0 0 0,28-15 0,-40 26 1750,0 0-1,0 0 1,1 0 0,-1 1 0,1 0-1,0 1 1,0 0 0,0 0-1,1 1 1,-1 0 0,0 1-1,0-1 1,1 2 0,-1 0 0,13 2-1,-18-1-263,-1 0 0,1 0 0,-1 0 0,0 0 1,0 1-1,0 0 0,0-1 0,0 1 0,-1 0 0,1 0 0,-1 0 0,0 1 0,0-1 0,0 0 0,3 8 0,2 7 1051,10 35 0,-15-48-1080,8 36 476,-2 0 0,5 82 0,-11 85-451,-3-120-48,2-79-146,-2 23-51,1-31 47,0 0 0,0 0 0,0 0 0,0 0 0,0 0 0,-1 0 0,1 0 0,0 0-1,0 0 1,-1 0 0,1 0 0,-1 0 0,1 0 0,-1-1 0,1 1 0,-1 0 0,0 0-1,1 0 1,-1-1 0,0 1 0,0 0 0,1-1 0,-2 1 0,0-1-1,1 0 0,0 0 0,0 0 0,0-1 0,0 1 0,0-1 1,0 1-1,0-1 0,0 1 0,0-1 0,0 1 0,1-1 0,-1 0 0,0 0 1,0 1-1,0-1 0,1 0 0,-1 0 0,1 0 0,-1 0 0,0 0 0,1 0 1,-1 0-1,1 0 0,0 0 0,-1 0 0,1 0 0,0 0 0,0 0 0,0-2 1,-1 1-56,-18-58-445,3-1 0,-14-113 0,27 155 447,-6-53 481,1-126 0,8 186-322,1 0-1,1 1 0,-1-1 1,2 0-1,0 1 0,0 0 0,1 0 1,0 0-1,11-19 0,-11 24-82,-1 0-1,1 0 1,1 1 0,-1 0-1,1 0 1,0 0-1,0 0 1,0 1-1,1-1 1,-1 2 0,1-1-1,0 0 1,0 1-1,1 0 1,-1 1-1,0-1 1,14-2 0,-10 3-1,0 1 0,0 0 0,0 1 0,1 0 0,-1 0 1,0 1-1,0 1 0,0-1 0,0 2 0,0-1 1,-1 1-1,19 9 0,-22-9 15,-1 0 0,1 1 0,-1 0 0,0 0 0,0 0 1,0 0-1,-1 1 0,0 0 0,0 0 0,0 0 0,0 0 0,-1 1 0,1-1 0,-2 1 0,1 0 0,-1 0 0,1 0 0,-2 0 1,1 0-1,-1 1 0,1 8 0,-1-9-1,0 1 0,-1-1 0,0 1-1,0-1 1,-1 1 0,0-1 0,0 1 0,0-1 0,-3 8 0,2-10 0,0 0-1,-1 0 1,1 0 0,-1 0-1,0 0 1,0 0 0,0-1-1,0 0 1,-1 0 0,1 0 0,-1 0-1,0 0 1,-5 3 0,-3 0 109,1 0-1,-1 0 1,0-1 0,0-1 0,0 0 0,0 0 0,-1-1 0,0-1-1,-24 1 1,37-3-214,0 0 0,0 0 0,-1 0 0,1-1 0,0 1 0,0 0 0,0 0 0,0-1-1,-1 1 1,1 0 0,0 0 0,0-1 0,0 1 0,0 0 0,0-1 0,0 1 0,0 0 0,0-1 0,0 1 0,0 0-1,0 0 1,0-1 0,0 1 0,0 0 0,0-1 0,0 1 0,0 0 0,0-1 0,0 1 0,0 0 0,1 0 0,-1-1-1,0 1 1,0 0 0,0 0 0,0-1 0,1 1 0,5-12-4333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59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0 8164,'0'0'8660,"-16"4"-7873,-1-1-673,0 1 1,-17 7 0,31-9-101,0 0 1,0-1-1,0 1 1,1 0-1,-1 1 1,0-1-1,1 0 1,0 1-1,-1 0 1,1-1-1,0 1 1,0 0-1,0 0 1,1 0-1,-1 0 1,-1 6-1,0 1 5,0 0 0,1 0 0,-2 16 0,4-23-10,-2 10 4,1-1-1,0 1 1,1-1 0,1 1 0,3 21 0,-4-31-25,1 0 0,0 0 1,0 0-1,0-1 1,0 1-1,0 0 1,1-1-1,-1 1 0,1-1 1,0 1-1,0-1 1,0 0-1,0 1 1,0-1-1,0 0 0,0 0 1,1-1-1,-1 1 1,1 0-1,-1-1 1,1 0-1,0 1 0,0-1 1,-1 0-1,1 0 1,0-1-1,0 1 0,6 0 1,-6-1-143,1 0-1,-1 0 1,0 0 0,0 0 0,1-1-1,-1 1 1,0-1 0,0 0 0,0 0 0,0 0-1,1 0 1,-2-1 0,1 1 0,0-1-1,3-2 1,0 0-52,-1-1 0,-1 1 0,1-1-1,-1 0 1,0-1 0,0 1 0,4-7 0,1-5-47,-1 0 0,-1 0 0,-1 0 1,7-27-1,-11 34 354,0 0-1,0 0 1,0-17 2195,-2 48 23,0-7-2221,0 1 51,0 1-1,0-1 1,2 0 0,0 0 0,6 25 0,-7-36-214,1-1 1,0 1-1,0 0 1,0 0-1,0-1 0,0 1 1,1-1-1,-1 0 1,1 1-1,0-1 0,0 0 1,0-1-1,1 1 1,-1-1-1,1 1 0,-1-1 1,1 0-1,0 0 1,0-1-1,0 1 0,0-1 1,0 0-1,0 0 1,0 0-1,7 0 0,21 1-4222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8:01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357 34 192,'0'0'2580,"-16"0"1835,-2 0-3740,-1 0 0,1 2 0,0 0 0,-1 1 0,1 1 0,-29 10 0,24-4-111,0 1 1,1 1-1,0 1 0,1 0 0,-23 21 1,41-32-527,1 0 1,0 0 0,0 1-1,-1-1 1,2 0 0,-1 1-1,0 0 1,0 0 0,1-1-1,-1 1 1,1 0 0,0 0-1,0 0 1,0 0 0,1 0-1,-1 1 1,0-1 0,1 0 0,0 0-1,0 0 1,0 0 0,1 5-1,0-4-35,0 0-1,0-1 1,1 1 0,-1 0-1,1-1 1,0 1-1,0-1 1,1 0 0,-1 0-1,0 1 1,1-2-1,0 1 1,0 0 0,0 0-1,0-1 1,0 0-1,4 3 1,10 4-2,0-1 0,0 0 1,1-1-1,0-1 0,0-1 0,34 6 0,-7-6-6,77 1-1,-100-7-32,0-1-1,0 0 1,0-2-1,-1 0 1,1-2-1,35-14 1,-41 14-70,-1-1 0,0-1 0,0 0 0,-1-1 0,0-1 0,-1 0 0,0-1 0,0 0 0,15-19-1,-22 21 77,-1 1-1,0-1 0,0 0 0,-1 0 0,0 0 0,0 0 0,-1-1 0,0 0 0,-1 1 0,0-1 1,-1 0-1,0 0 0,0 0 0,-1-11 0,-1 19 54,1 0-1,0 0 1,-1 0 0,0 0-1,1 0 1,-1 0 0,0 0 0,0 1-1,0-1 1,0 0 0,0 0-1,-1 1 1,1-1 0,0 1 0,-1-1-1,1 1 1,-1 0 0,1-1-1,-1 1 1,0 0 0,0 0 0,1 0-1,-1 1 1,0-1 0,0 0-1,0 0 1,0 1 0,0 0-1,0-1 1,0 1 0,-3 0 0,-3-1 105,1 0 1,0 1-1,0 0 0,-1 0 1,1 0-1,0 1 1,0 0-1,-10 3 1,9 0-84,1 0 1,0 0 0,0 0-1,0 1 1,1 0-1,-1 0 1,1 1 0,0-1-1,1 1 1,0 1-1,0-1 1,0 1 0,0 0-1,1 0 1,-4 10-1,5-12-18,0 1 0,1-1 0,0 1-1,0-1 1,1 1 0,-1 0 0,1 0 0,0 0-1,1-1 1,-1 1 0,1 0 0,1 0-1,-1 0 1,1 0 0,0 0 0,0 0-1,0-1 1,1 1 0,0 0 0,0-1-1,1 1 1,4 7 0,1-4-20,0-1 0,0 0 0,1 0 0,0-1 0,0-1 0,0 1 0,1-1 0,0-1 0,1 0 0,-1 0 0,1-1 0,0 0 0,17 3 0,4 0-68,1-2 0,-1-1 0,52-1 1,-64-2-363,-13 0 241,1-1 1,-1 0-1,0 0 0,0-1 1,9-2-1,-13 2-246,0 0 1,0 0-1,-1 0 0,1 0 1,0-1-1,-1 1 0,0-1 0,1 1 1,-1-1-1,3-3 0,12-16-7486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09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0 189 12326,'0'0'2929,"107"1"-2977,-62 20 208,1 4-96,-5 1-16,-4 1 48,-13 6-96,-9 4-848,-15-21-3218</inkml:trace>
  <inkml:trace contextRef="#ctx0" brushRef="#br0" timeOffset="1">86 358 11381,'0'0'592,"36"-128"-319,30 64 159,6 5-112,2 6-240,-9 7-80,-50 39-976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54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1 576 10677,'0'0'139,"22"1"175,74 4 295,-89-5-546,1 1 0,-1-1 1,0-1-1,1 1 0,-1-1 1,0 0-1,1-1 0,-1 0 1,0 0-1,0 0 0,0-1 1,-1 0-1,9-5 0,-9 3-27,-1 0 0,1 0 0,-1-1-1,0 0 1,0 0 0,-1-1 0,0 1 0,0-1 0,-1 0-1,6-12 1,1-8 35,0-1 0,-2-1 0,-1 1 0,6-57-1,-9 33-197,-6-99-1,2 147 134,0-1 0,-1 1 0,1-1 0,-1 1-1,-1-1 1,1 1 0,0 0 0,-1 0 0,0 0 0,0 0 0,0 0 0,-5-6 0,6 9 71,-1-1 0,0 0 0,1 1 0,-1 0 0,0-1 0,0 1 0,0 0 0,0 0 0,0 0 1,0 0-1,0 0 0,0 1 0,-1-1 0,1 1 0,0-1 0,0 1 0,-1 0 0,1 0 0,0 0 0,-1 0 1,1 0-1,0 0 0,0 1 0,-1-1 0,-2 2 0,2-1-28,0 0 0,1 1 0,-1-1 0,0 1 0,1 0 0,-1 0 1,1 0-1,0 0 0,0 0 0,0 0 0,0 0 0,0 1 0,0-1 0,0 1 0,1-1 0,-1 1 0,1 0 0,-2 5 0,-2 6-33,0 1 0,-3 22 0,6-30 26,-8 70 14,2 1 0,4 0 0,7 79 0,-2-38-40,-1 121 61,0-238-73,0 0 0,0 0 0,0 0 0,0 0 0,0 1-1,-1-1 1,1 0 0,-1 0 0,1 0 0,-1 0 0,0-1 0,0 1 0,0 0-1,0 0 1,0 0 0,0-1 0,-3 4 0,2-4 6,0 0 1,0 0-1,-1 0 1,1 0-1,-1 0 1,1 0-1,-1 0 1,1-1-1,-1 0 1,1 1-1,-1-1 0,1 0 1,-5 0-1,6-1-8,0 1-1,1 0 1,-1 0-1,0 0 1,0-1-1,0 1 1,0-1-1,0 1 1,0 0-1,0-1 1,1 1-1,-1-1 1,0 0-1,0 1 1,1-1-1,-1 0 1,0 1-1,1-1 1,-1 0-1,1 0 1,-1 0-1,1 1 1,-1-1-1,1 0 1,0 0-1,-1 0 1,1 0 0,0 0-1,0 0 1,0 0-1,-1 0 1,1-1-1,-1-39 95,1 30-58,1-3-22,1 1 1,0 0-1,0 0 0,1-1 0,1 2 0,0-1 0,1 0 0,1 1 0,0 0 0,0 0 0,1 1 0,1 0 0,0 0 0,17-18 0,-11 14-411,1 1 0,0 1 0,1 0 0,0 1-1,1 1 1,0 0 0,1 1 0,0 1 0,21-7-1,-19 13-4475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56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0 284 10757,'0'0'1521,"20"-13"-1364,65-45-50,-78 51-162,1 0 0,-2 0 0,1 0 0,-1-1 0,0 0 0,0 0 0,-1 0 0,0-1 0,0 0 0,-1 0 0,0 0 0,-1 0 0,0-1 0,-1 1 0,0-1 0,0 0 0,-1 0 0,0 0 1,-1-15-1,0 24 80,0 0 0,0 0 0,0 0 0,0 0 0,0 0 0,0 1 0,0-1 0,-1 0 0,1 0 0,0 0 0,-1 0 0,1 0 0,-1 0 0,1 1 0,-1-1 0,1 0 0,-1 0 0,1 1 1,-1-1-1,0 0 0,1 1 0,-1-1 0,0 0 0,0 1 0,0-1 0,1 1 0,-1 0 0,0-1 0,0 1 0,0 0 0,0-1 0,0 1 0,0 0 0,0 0 0,0 0 0,1 0 0,-1 0 1,0 0-1,0 0 0,0 0 0,0 0 0,-2 1 0,0-1 119,-1 1 0,0 0-1,0 0 1,1 0 0,-1 0 0,1 1 0,-1 0 0,1 0 0,0 0 0,-4 3-1,-1 1-6,1 2 0,0-1 0,1 1 0,0 0 0,0 0 0,0 1 0,1 0 0,1 0 0,-1 0 0,-4 17 0,5-12-45,0 0 0,1 0 0,1 1 0,0-1 0,1 1 0,1 28 0,1-39-90,-1 0 0,1 1 0,0-1 0,0 0 0,1 0 0,-1 0 0,1 0 0,0 0 0,0 0 0,0 0 0,0-1 0,1 1 0,-1-1 0,1 1 0,4 3 0,-1-2 0,0 0 0,0-1 0,0 0 0,1 0 1,0 0-1,0-1 0,0 0 0,8 2 0,7 1-414,0-1 0,0-1 0,0-2 0,44 1 0,-41-2-595,20-1-1085,-12-9-2687,-8-7-1283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56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 6 9092,'0'0'2641,"-19"0"-669,2-2-1527,9 1-289,-1 0 0,1 0 1,0 1-1,-1 0 1,1 0-1,0 1 1,0 1-1,0-1 1,0 1-1,0 0 1,0 1-1,-9 4 0,7-2 139,0 0-1,1 1 0,0 0 0,-10 8 0,17-13-272,0 1 0,0 0-1,0-1 1,1 1 0,-1 0 0,1 0-1,-1 0 1,1 0 0,0 0 0,-1 0-1,1 1 1,0-1 0,1 0 0,-1 1-1,0-1 1,1 0 0,-1 1-1,1-1 1,0 1 0,0-1 0,0 1-1,0-1 1,0 1 0,1 4 0,0-5-25,0 0 0,1 0 0,-1 0 0,1 0 0,-1-1 0,1 1 0,0 0 0,-1-1 0,1 1 0,0-1 0,0 0 0,0 1 0,0-1 0,0 0 0,0 0 0,1-1 0,-1 1 0,0 0 0,0-1 0,1 1 0,-1-1 0,4 1 1,59 3-558,-58-4 406,5-1-193,1 1 0,-1-1-1,1-1 1,-1 0 0,0-1 0,1 0-1,-1-1 1,-1 0 0,1-1 0,-1 0-1,0-1 1,20-7 3075,-30 36-1927,-2-20-791,1 0 0,0-1-1,0 1 1,0 0 0,0-1-1,0 1 1,1 0 0,-1-1-1,1 1 1,0-1-1,0 1 1,0-1 0,0 1-1,0-1 1,0 1 0,1-1-1,-1 0 1,1 0 0,-1 0-1,1 0 1,0 0 0,0 0-1,0 0 1,0 0 0,0-1-1,0 1 1,1-1-1,-1 0 1,1 0 0,-1 0-1,0 0 1,1 0 0,0 0-1,-1 0 1,1-1 0,-1 0-1,1 1 1,3-1 0,16 3-749,1-2 1,32-1 0,-25-3-3557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57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6067,'0'0'3169,"-8"116"-1552,8-49-176,0 5-705,4 3-176,0-2-224,3-4-144,1-8-128,1-8-64,1-10 0,-3-11-1440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57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41 9204,'0'0'7500,"-3"-7"-7378,2 6-121,1 0-1,-1-1 1,1 1-1,-1 0 1,1-1-1,0 1 0,-1-1 1,1 1-1,0 0 1,0-1-1,0 1 1,0-1-1,0 1 1,0 0-1,1-3 0,0 4 3,-1-1 0,0 0 0,1 1 0,-1-1-1,1 0 1,-1 1 0,1-1 0,0 1 0,-1-1-1,1 1 1,-1-1 0,1 1 0,0 0 0,-1-1-1,1 1 1,0 0 0,0-1 0,-1 1 0,1 0 0,0 0-1,1 0 1,7-1 20,1 1-1,0 1 1,-1 0-1,15 3 1,-15-3-23,69 14-123,-31-6-2983,1-1-1,65 9 3400,-113 1 515,0-16-423,0 4-189,0 1 0,1-1 0,-1 0 0,2 1 0,-1-1 0,0 0 0,1 0 0,0 0 0,1 0 0,-1 0 0,1 0 0,6 8 0,-6-10-289,0 0 1,1-1-1,-1 0 1,1 0-1,-1 0 1,1 0-1,0 0 0,0-1 1,0 1-1,1-1 1,-1-1-1,0 1 1,1 0-1,-1-1 1,1 0-1,0 0 0,-1 0 1,6 0-1,-6-1-212,-1 0-1,1 0 1,-1 0-1,1 0 0,-1-1 1,1 0-1,-1 1 1,1-1-1,-1 0 1,0 0-1,1-1 0,-1 1 1,0-1-1,0 0 1,0 0-1,5-4 1,-4 2 91,1 0 1,-1-1 0,-1 0 0,1 0 0,-1 0 0,0-1 0,0 1 0,4-12 0,-2 1 5034,-4 21-3119,3 8-1253,1 0 1,0 0-1,1 0 0,8 11 1,-11-19-619,1 0 0,-1 0-1,1-1 1,0 0 0,7 6 0,-9-8-281,0-1-1,0 1 1,0-1 0,1 0 0,-1 1-1,0-1 1,1 0 0,-1-1-1,1 1 1,-1 0 0,1-1 0,-1 1-1,4-1 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58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5426,'0'0'6275,"1"17"-5621,-1-7-563,0 5 6,1 0-1,0 1 1,2-1 0,-1 0-1,2 0 1,0 0 0,10 23-1,-13-36-98,0 0 0,0-1 0,0 1 0,0 0 0,0-1 0,1 1 0,-1-1 0,0 1 0,1-1 0,0 0 0,-1 1 0,1-1 0,1 1 0,-2-2-1,0 0-1,0 0 0,0 0 0,-1 0 0,1 0 1,0 0-1,0 0 0,0 0 0,-1 0 0,1 0 0,0 0 1,0-1-1,-1 1 0,1 0 0,0 0 0,-1-1 1,1 1-1,0-1 0,-1 1 0,1-1 0,0 1 0,-1-1 1,1 1-1,-1-1 0,1 1 0,-1-1 0,1 0 1,-1 1-1,1-1 0,-1 0 0,0 1 0,1-1 0,-1 0 1,0 0-1,0 0 0,9-16-220,1-6 522,1 1 1,1 1-1,23-32 1,-30 47-412,1 0 0,-1 1 0,1-1 0,0 1 0,1 0 0,9-5 0,-11 7-311,0 1 0,0-1 0,0 1 0,1 0 0,-1 1 0,1 0 0,-1-1 0,1 2 0,11-1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7:58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1 223 11765,'0'0'326,"20"-2"-241,66-8-79,-80 8-9,0 0 0,0 0 1,-1 0-1,1 0 1,-1-1-1,0 0 1,0 0-1,0-1 1,0 1-1,0-1 1,-1 0-1,1 0 0,-1-1 1,0 1-1,0-1 1,-1 0-1,0 0 1,6-11-1,-5 9-20,1-1 2,-1 0 0,-1 0 1,0 0-1,0 0 0,0-1 1,-1 1-1,0-1 1,-1 0-1,0 1 0,0-17 1,-1 24 53,-1 0 0,1 0 0,-1 0 0,0 0 0,1 0 0,-1 0 0,0 0 0,1 0 0,-1 0 1,0 0-1,0 0 0,0 1 0,0-1 0,0 0 0,0 1 0,0-1 0,0 1 0,0-1 0,0 1 0,0 0 0,0-1 0,-1 1 1,1 0-1,0 0 0,0 0 0,0-1 0,0 1 0,-1 1 0,1-1 0,0 0 0,-2 0 0,-41 4 1107,40-2-1066,-1 0 0,1 0 0,-1 0-1,1 0 1,0 1 0,0 0 0,0 0 0,0 0 0,0 0 0,1 1-1,-1-1 1,1 1 0,0 0 0,0 0 0,0 0 0,1 0-1,0 1 1,-1-1 0,2 1 0,-1-1 0,0 1 0,1 0 0,0 0-1,-1 6 1,1-5-45,0 1 0,0 0 0,0 0 0,1 0 0,0 0 0,1 0 0,-1 0 1,1 0-1,1 0 0,-1 0 0,1-1 0,0 1 0,1-1 0,0 1 0,0-1 0,6 11 0,-3-11-26,-1 0-1,1 0 1,1 0-1,-1 0 1,1-1 0,0 0-1,0-1 1,0 1 0,0-1-1,12 4 1,-13-6-565,-1-1 0,1 1 0,-1-1 0,1 0 0,10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8:02.2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4946,'0'0'0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8:09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0 10533,'0'0'4354,"-102"105"-3938,73-15-336,2 23 0,7 13 64,6-8-32,14-17-80,10-22-32,35-27 0,16-17-1424,7-20-2114,-39-15-800,-6-19-2113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8:09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1 481 11925,'19'3'94,"64"9"-78,-78-11-14,0-1 0,0 1 0,0-1 0,0-1 0,0 1 0,0-1 0,0 0 0,0 0 0,0 0 0,0-1 0,0 0 0,-1 0 0,1 0 0,-1 0 0,1-1 0,-1 1 0,0-1 0,0-1 0,0 1 1,0 0-1,-1-1 0,1 0 0,2-4 0,2-4 11,0 0 0,-1 0 0,-1-1 1,0 0-1,-1 0 0,5-16 0,-2-8 6,-1 0 0,-2-1-1,-1 1 1,-3-74 0,-1 89 7,0 19-1,0 0 0,0 0 0,0 0 0,-1 0 0,1 0 0,-1 0 0,0 0 0,0 0 0,0 1 0,0-1 0,-1 0 0,1 1 0,-1-1 0,1 1 0,-1-1 0,-2-2-1,2 4 119,0-1-1,0 1 0,1 0 0,-1 0 0,0 0 1,0 0-1,0 0 0,0 0 0,0 0 0,0 1 0,0-1 1,-1 1-1,1-1 0,0 1 0,0 0 0,0 0 0,0 0 1,-1 0-1,1 1 0,0-1 0,0 0 0,0 1 1,-3 0-1,4 0-121,0 0 0,0 0 0,0-1 0,0 1 0,0 0 0,0 0 1,0 0-1,0 0 0,0 1 0,0-1 0,1 0 0,-1 0 0,0 0 1,1 1-1,-1-1 0,1 0 0,0 1 0,-1-1 0,1 0 0,0 1 0,0-1 1,0 2-1,-2 4 48,-9 58 3,3 1-1,3 1 1,5 98 0,1-78-47,-1-76-33,0 18 9,5 47 0,-4-69-43,1 1 1,-1-1-1,1 1 0,1-1 0,-1 0 1,1 0-1,1 0 0,-1 0 0,1 0 0,0-1 1,6 7-1,-9-11 1,1 0 0,-1 0 0,1-1 0,0 1 0,0-1 0,0 1 0,0-1 0,0 1 0,0-1 0,0 0 0,0 0 0,1 0 0,-1-1 0,0 1 0,1 0 0,-1-1 0,0 1 0,1-1 0,-1 0 0,0 0 0,1 0 0,-1 0 0,1 0-1,-1-1 1,0 1 0,1-1 0,-1 1 0,0-1 0,1 0 0,-1 0 0,0 0 0,0 0 0,0 0 0,4-3 0,4-4-292,1-1 0,-1 0 0,0-1 0,15-21 1,-11 15 209,-6 6 106,20-20-122,-27 28 128,1 1 1,0-1 0,-1 1 0,1 0 0,0-1-1,0 1 1,0 0 0,0 0 0,0 0 0,0 1-1,0-1 1,0 0 0,0 1 0,3-1 0,-4 3 57,0-1 0,1 0 0,-1 1 0,0 0 0,0-1 0,-1 1 0,1-1 0,0 1 0,0 0 0,-1 0 0,1-1 0,-1 1-1,0 0 1,1 3 0,0 1 214,3 11 137,-2-7-266,1 0 0,0-1 0,8 19 0,-10-25-138,0-1 1,1 0-1,-1 0 0,0 0 1,1 0-1,0 0 0,-1 0 1,1-1-1,0 1 0,0 0 0,0-1 1,0 0-1,0 1 0,0-1 1,0 0-1,0 0 0,1 0 1,-1 0-1,0 0 0,1-1 0,4 1 1,-1 0-154,1-2 1,0 1 0,-1-1-1,1 0 1,-1 0-1,1-1 1,-1 1 0,0-1-1,0-1 1,0 1-1,0-1 1,0-1 0,0 1-1,-1-1 1,0 0-1,7-5 1,35-22-268,-46 30 417,0 1 0,-1 0 0,1-1 0,-1 1 0,1-1 0,-1 1 1,1 0-1,0-1 0,-1 1 0,1 0 0,0-1 0,-1 1 0,1 0 0,0 0 0,0 0 0,-1 0 0,1 0 0,0 0 1,-1 0-1,1 0 0,0 0 0,0 0 0,-1 0 0,1 0 0,0 1 0,-1-1 0,1 0 0,0 0 0,-1 1 1,1-1-1,0 1 0,-1-1 0,1 0 0,-1 1 0,1-1 0,-1 1 0,1-1 0,-1 1 0,1-1 0,-1 1 0,1 0 1,-1-1-1,0 1 0,1 0 0,0 4 152,0 0 0,-1-1 0,1 1 0,-1 0 0,0 9 0,0 8 238,8 11-67,2-18-1357,3-8-3641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09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12470,'0'0'928,"100"99"-624,-46-46-144,3 0-64,-6-7-16,-11-5-80,-10-6 0,-13-6-2129</inkml:trace>
  <inkml:trace contextRef="#ctx0" brushRef="#br0" timeOffset="1">151 352 10885,'0'0'2945,"34"-128"-2817,23 72 16,9 6-64,3 6-47,-1 13-33,-49 31-977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8:10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11509,'0'0'4226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8:10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158 347 6755,'0'0'5488,"-6"1"-4488,-18 6-77,23-6-875,0-1-1,0 1 1,0 0-1,0-1 1,0 1-1,0 0 1,1 0-1,-1 0 1,0 0 0,1-1-1,-1 1 1,0 0-1,1 0 1,-1 0-1,1 0 1,-1 1-1,1-1 1,0 0-1,0 0 1,-1 0-1,1 0 1,0 0-1,0 0 1,0 0-1,0 0 1,0 1-1,0-1 1,1 2-1,-1 3 40,-4 282 88,3-66-835,1-216 562,-1 0 0,1-1 0,-1 1 0,-1-1 0,1 1 0,-1-1 0,0 0 0,0 1 0,0-1 1,-1 0-1,-5 6 0,7-9 72,-1 0 0,1 0-1,-1 0 1,0 0 0,1-1 0,-1 1 0,0-1 0,0 0 0,0 1 0,0-1 0,-1 0 0,1 0 0,0 0-1,0 0 1,-1-1 0,1 1 0,0-1 0,-1 1 0,1-1 0,-1 0 0,1 0 0,-1 0 0,1 0 0,0 0-1,-1-1 1,1 1 0,0-1 0,-5-1 0,6 2 11,0-1 0,0 0 1,-1 0-1,1 0 0,0 0 0,0 0 1,0 0-1,0 0 0,0 0 0,0-1 0,0 1 1,0 0-1,1 0 0,-1-1 0,0 1 0,1-1 1,-1 1-1,1 0 0,-1-1 0,1 1 1,0-1-1,0-2 0,-1-40-11,1 32-16,1-2 29,0 0 0,1 0 0,1 0 0,0 1 1,1-1-1,0 1 0,1 0 0,1 0 0,11-19 0,9-12-1,44-52-1,-32 44-11,4-6 14,81-118 30,-107 149-11,0-2 1,-2 0-1,0-1 0,12-45 0,-23 61 43,0 0 0,-1 0 0,-1 0 0,-1-24-1,0 38-41,0-2 105,0 0 0,0 0 0,-1 0 0,1 0 0,-1 0 0,0 1 0,1-1-1,-1 0 1,0 0 0,0 1 0,0-1 0,0 1 0,0-1 0,0 1 0,-1-1 0,1 1 0,0 0 0,-1-1 0,1 1 0,-1 0 0,1 0 0,-1 0 0,0 0 0,0 0 0,1 1 0,-1-1 0,0 0 0,0 1 0,0 0 0,1-1 0,-1 1 0,0 0 0,0 0 0,0 0 0,0 0 0,-3 0 0,4 1-92,1-1 0,-1 0 1,1 1-1,-1-1 0,1 1 0,-1-1 0,1 1 0,-1-1 0,1 1 0,-1-1 1,1 1-1,0 0 0,-1-1 0,1 1 0,0 0 0,-1-1 0,1 1 0,0 0 1,0-1-1,0 1 0,0 0 0,0-1 0,0 1 0,0 0 0,0-1 0,0 2 1,-1 27-21,1-23 35,0 0-48,-2 44 29,3 1 0,11 87 0,-9-124-171,0 0 0,0 0-1,1-1 1,1 1 0,0-1 0,1 0 0,1 0 0,0 0 0,0-1 0,1 0 0,1-1 0,0 0 0,0 0-1,19 15 1,-24-23-1,0 0 0,0 0-1,0 0 1,1-1-1,-1 0 1,1 0 0,0 0-1,-1-1 1,1 1 0,0-1-1,0 0 1,0 0-1,0-1 1,-1 0 0,8 0-1,2-2 61,0 0-1,-1-1 1,1 0-1,12-6 1,-14 5 77,0 0 0,0 1 0,1 0 0,-1 1 1,15-1-1,-26 3 64,0 0 0,0 1-1,0-1 1,0 0 0,-1 1 0,1-1 0,0 0 0,0 1 0,0-1 0,-1 1 0,1-1 0,0 1 0,-1 0 0,1-1 0,0 1 0,-1 0 0,1-1-1,-1 1 1,1 0 0,-1 0 0,1-1 0,-1 1 0,0 0 0,1 0 0,-1 0 0,0 2 0,8 33 850,1 0-711,-8-34-278,0-1 1,0 1-1,0-1 1,0 1-1,0-1 1,1 1-1,-1-1 1,1 0-1,-1 0 1,1 1-1,-1-1 1,4 1-1,12 2-4382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8:11.0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8 174 6803,'0'0'3906,"19"-3"-3631,58-11-83,-75 14-168,0-1 0,0 1 0,0-1 0,0 1 1,0-1-1,0 0 0,0 0 0,0 0 0,-1 0 0,1 0 0,0 0 1,-1-1-1,1 1 0,0 0 0,-1-1 0,0 1 0,1-1 0,-1 0 1,0 1-1,0-1 0,0 0 0,0 0 0,1-2 0,-1 0 39,0 0 0,-1 0 0,1 0-1,-1 0 1,0 0 0,0 0 0,-1-1-1,0-3 1,0-2 116,0 6-84,0 0-1,0 0 1,0 1 0,-1-1-1,1 0 1,-1 1 0,0-1-1,0 1 1,0 0 0,0 0 0,-1 0-1,0 0 1,1 0 0,-1 0-1,0 0 1,0 1 0,0 0-1,0-1 1,-1 1 0,1 0-1,-1 1 1,1-1 0,-1 1-1,0-1 1,1 1 0,-1 0-1,0 1 1,0-1 0,0 0-1,0 1 1,0 0 0,0 0-1,0 0 1,1 1 0,-1-1-1,0 1 1,0 0 0,-5 2-1,8-2-48,-1 0-1,1 0 0,-1 1 0,1-1 0,-1 0 1,1 1-1,0-1 0,-1 1 0,1 0 1,0-1-1,0 1 0,0 0 0,1 0 0,-1-1 1,0 1-1,1 0 0,-1 0 0,1 0 0,-1 0 1,1 4-1,-1 47 265,2-35-273,-1-12-43,1 0 0,0 0 0,0-1 0,0 1-1,1 0 1,0 0 0,0-1 0,0 1 0,1-1 0,-1 1 0,1-1 0,1 0-1,-1 0 1,1-1 0,0 1 0,0-1 0,0 0 0,1 0 0,-1 0 0,1 0 0,0-1-1,0 0 1,6 3 0,-1-1-383,0 0 0,0-1 0,1 0 0,20 5 0,-21-7-673,1 0 1,-1-1-1,1-1 0,18 0 0,-28 0 779,0 0-1,0 0 0,0 0 1,0-1-1,0 1 1,0 0-1,0 0 0,0-1 1,0 1-1,0 0 0,0-1 1,0 1-1,0-1 0,0 0 1,1 0-1,7-15-4193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8:11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 6803,'0'0'6024,"0"15"-5434,0 26-350,1 118 1171,3-135-1278,-4-23-164,1 0-1,-1-1 0,0 1 1,0 0-1,1 0 1,-1-1-1,1 1 0,-1 0 1,0-1-1,1 1 0,-1-1 1,1 1-1,0 0 1,-1-1-1,1 1 0,-1-1 1,1 0-1,0 1 0,-1-1 1,1 1-1,0-1 1,0 0-1,-1 0 0,1 1 1,0-1-1,0 0 1,1 0-1,-1 0-17,0-1 1,0 0-1,-1 0 1,1 1-1,0-1 1,0 0-1,-1 0 1,1 0-1,0 0 0,-1 0 1,1 0-1,-1 0 1,1 0-1,-1 0 1,0 0-1,1-1 1,-1 1-1,0 0 1,0 0-1,1-2 0,0-3-30,9-28 20,-5 13 199,2 1 0,0 0 0,18-35 0,-21 49-87,-1 0 0,2 1 0,-1-1-1,1 0 1,0 1 0,0 0 0,0 1 0,1-1 0,-1 1 0,1 0 0,0 0-1,1 0 1,-1 1 0,0 0 0,12-3 0,2 1-365,1 1 1,-1 1-1,1 1 1,34 0-1,-41 2-3554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8:13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129 542 7331,'0'0'6329,"-16"19"-6033,-48 63-64,58-76-209,1 1 1,0 0 0,0 1-1,1-1 1,0 1-1,1 0 1,-1 0 0,1 0-1,1 0 1,0 0 0,0 1-1,1-1 1,-1 1-1,2-1 1,-1 1 0,2-1-1,-1 1 1,1 0-1,3 14 1,-3-20-28,0 0 0,0 1 0,1-1 1,-1 0-1,1 0 0,-1 0 0,1 0 0,0-1 0,1 1 0,-1 0 1,0-1-1,1 1 0,-1-1 0,1 0 0,0 0 0,0 0 0,-1 0 1,1 0-1,1-1 0,-1 0 0,0 1 0,0-1 0,0 0 0,6 1 1,-5-2-65,0 1 1,0-1 0,0 1 0,0-1-1,0 0 1,-1-1 0,1 1-1,0-1 1,0 1 0,0-1 0,-1 0-1,1-1 1,0 1 0,-1-1 0,1 1-1,-1-1 1,0 0 0,1-1 0,-1 1-1,0 0 1,0-1 0,2-2 0,5-9-389,0 0 0,-1-1 0,-1 0 0,0-1 0,-1 1 0,-1-1 0,7-25 1,22-123-3042,-35 162 3467,32-292-3763,-27 97 7290,-5 194-3156,0-1 0,0 1 1,0 0-1,-1-1 0,1 1 1,-1 0-1,0-1 0,-1-2 1,2 5-105,-1 0 1,0 0-1,1 0 0,-1 0 1,0 1-1,0-1 0,1 0 1,-1 0-1,0 1 1,0-1-1,0 1 0,0-1 1,0 1-1,0-1 1,0 1-1,0-1 0,0 1 1,0 0-1,0 0 0,0-1 1,0 1-1,0 0 1,0 0-1,0 0 0,-2 0 1,3 5 130,-8 584 214,8-573-569,0 0 0,2-1 0,0 1 0,0-1 0,2 1 1,6 17-1,-9-29-49,0 0 0,1 0 0,0 0 0,0 0 0,0-1 0,0 1 1,0-1-1,1 1 0,0-1 0,-1 0 0,1 0 0,0 0 0,1 0 0,-1-1 1,1 1-1,-1-1 0,1 0 0,-1 0 0,1 0 0,0 0 0,0-1 0,0 0 1,0 0-1,0 0 0,1 0 0,-1 0 0,6-1 0,-7 0-64,0 0 0,0-1-1,0 1 1,1-1 0,-1 0-1,0 0 1,-1 0 0,1-1 0,0 1-1,0-1 1,0 1 0,-1-1-1,1 0 1,-1 0 0,1 0 0,2-4-1,34-45-707,-21 24 461,-5 10 160,25-31-442,-35 45 548,0-1 0,1 1-1,-1 0 1,1 0-1,0 0 1,0 0-1,0 1 1,0-1 0,8-2-1,-12 5 72,1 0 0,-1 0 0,1 0 0,-1 0 0,1 0 0,-1 0 0,1 0 0,-1 0 0,1 0 1,-1 0-1,0 0 0,1 0 0,-1 1 0,1-1 0,-1 0 0,1 0 0,-1 1 0,0-1 0,1 0 0,-1 0 0,1 1 0,-1-1 0,0 1 0,1-1 0,-1 0 0,0 1 0,0-1 0,1 1 0,-1-1 0,0 0 0,0 1 1,0-1-1,1 1 0,-1-1 0,0 1 0,0-1 0,0 1 0,0-1 0,0 1 0,0-1 0,0 1 0,0-1 0,0 1 0,0 30 483,-1-22-270,1 3-79,0 11 144,0 0 0,2 0 0,6 30 0,-7-47-292,1-1-1,-1 1 1,2-1 0,-1 1-1,0-1 1,1 0 0,6 9 0,-7-11-60,0-1 1,0 0 0,1 0-1,-1 0 1,0 0 0,1 0-1,-1 0 1,1-1 0,0 1 0,-1-1-1,1 0 1,0 1 0,0-1-1,0-1 1,5 2 0,4-2-3674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8:14.0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0 6835,'0'0'9188,"-42"34"-10532,63 11 847,2 6-4513,-14-29-1313,-3-1 3474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8:14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4258,'0'0'6443,"7"15"-5699,6 16-254,-1 0 0,11 42 0,-17-38-346,-6-26-117,2 0 1,-1 0 0,1 0 0,1 0 0,0 0 0,4 9 0,-6-17-4,-1-3 19,0-17-41,1 0 1,5-29 0,-5 41-8,1 0 0,0 0 1,0 0-1,1 0 1,-1 1-1,2-1 0,-1 1 1,1 0-1,-1 0 1,7-7-1,-9 12 14,0 0 0,-1 1 0,1-1 0,0 0 0,0 1 0,0-1 0,0 1 0,0-1-1,0 1 1,0-1 0,0 1 0,0 0 0,0 0 0,1-1 0,-1 1 0,0 0 0,0 0 0,0 0 0,0 0 0,0 0 0,0 0 0,0 1-1,1-1 1,-1 0 0,0 0 0,0 1 0,0-1 0,0 1 0,0-1 0,0 1 0,1 0 0,2 2 35,-1-1 0,1 1 0,-1 0 1,0 0-1,0 0 0,4 5 0,-5-5-85,1 1 1,0-1-1,1 1 1,-1-1-1,1 0 1,-1 0-1,1 0 1,0-1-1,0 0 1,0 1-1,6 1 0,-8-3-88,1 0-1,0-1 1,0 1-1,-1-1 0,1 0 1,0 1-1,0-2 1,0 1-1,0 0 0,-1 0 1,1-1-1,0 1 1,0-1-1,-1 0 0,1 0 1,0 0-1,-1 0 0,1-1 1,3-2-1,-3 3 113,36-21-120,-37 21 137,1 0 0,-1 0-1,0 0 1,1 1 0,-1-1-1,0 1 1,1-1 0,-1 1-1,1 0 1,-1 0-1,1 0 1,-1 0 0,0 1-1,1-1 1,-1 1 0,4 0-1,-3 2 85,-1 0-1,1 0 1,-1 1-1,1-1 0,-1 0 1,0 1-1,0-1 1,-1 1-1,1 0 1,-1 0-1,0 0 1,2 6-1,5 12 147,-6-17-262,0-1-1,1 1 1,-1 0-1,1-1 0,1 0 1,-1 1-1,1-1 0,-1-1 1,1 1-1,0 0 0,0-1 1,1 0-1,-1 0 1,8 4-1,-4-4-399,1-1 0,0 1 1,0-1-1,0-1 0,0 0 1,0 0-1,15-1 0,27 4 350,-41-2 318,1-1-1,0 0 1,0-1 0,13-1-1,-20 0-186,0 1 0,-1-1-1,1 0 1,-1-1 0,1 1-1,-1-1 1,1 1 0,-1-1-1,0 0 1,1 0 0,-1 0-1,0-1 1,-1 1 0,1-1 0,0 0-1,2-3 1,2-4 100,-1 1 1,-1-1 0,0-1-1,0 1 1,-1-1-1,0 0 1,-1 0-1,0 0 1,0 0-1,-2-1 1,1 1 0,-1-1-1,-1 1 1,0-1-1,-1 1 1,-2-15-1,2 25-99,1-1 0,-1 1 0,0 0 0,0 0 0,0-1 0,0 1 0,0 0 0,0 0 0,0 0 1,0 0-1,0 0 0,-1 0 0,1 0 0,0 0 0,-1 1 0,1-1 0,-1 0 0,1 1 0,0-1 0,-1 1 0,0 0 0,1-1 0,-1 1 0,1 0 0,-1 0 0,-2 0 0,1 0 46,-1 0 0,1 0 0,-1 0 0,1 0 0,-1 1 0,1-1 0,0 1 0,-1 0 0,1 0 0,0 1 0,-6 2 0,4 0-45,1 0 0,0 0 1,0 1-1,1-1 0,-1 1 0,1 0 1,0 0-1,0 0 0,1 1 1,-1-1-1,1 1 0,1-1 0,-1 1 1,1 0-1,-2 9 0,1-1-32,1-1-1,0 1 1,1-1-1,1 1 0,4 26 1,-4-35-29,1 0 1,-1 0-1,1 0 1,0 0-1,1 0 0,-1-1 1,1 1-1,0 0 1,0-1-1,0 0 0,1 0 1,0 0-1,0 0 1,0-1-1,0 1 0,0-1 1,1 0-1,-1 0 1,1-1-1,0 1 0,8 2 1,-9-4-66,0 1 0,1-1 1,-1 0-1,0-1 0,0 1 1,1-1-1,-1 0 0,0 0 1,1 0-1,-1-1 0,0 1 1,1-1-1,-1 0 0,0 0 0,0-1 1,0 1-1,0-1 0,0 0 1,0 0-1,-1 0 0,1-1 1,0 1-1,-1-1 0,0 0 1,0 0-1,6-6 0,2-8 58,0-1 0,0-1 0,-2 1 0,-1-1 0,0-1-1,7-27 1,-12 45 1575,1 10-1196,2 14-424,-5-21 160,7 36 168,12 48-82,-17-78-188,-1 0 0,1-1 0,0 1 0,0-1 0,1 1 0,-1-1 0,2 0 1,-1-1-1,8 9 0,-11-13-72,0 0-1,0 0 1,1 0 0,-1 0 0,0 0 0,1 0 0,-1 0 0,1 0 0,-1 0-1,1-1 1,-1 1 0,1-1 0,0 1 0,-1-1 0,1 0 0,0 1 0,-1-1 0,1 0-1,0 0 1,-1 0 0,1 0 0,0-1 0,-1 1 0,1 0 0,-1-1 0,1 1-1,0-1 1,-1 1 0,1-1 0,-1 0 0,1 0 0,-1 0 0,0 0 0,1 0 0,-1 0-1,0 0 1,0 0 0,2-2 0,4-5-448,-1-1 0,0 0 0,0 0 0,8-19 1,-6 14 332,-4 5 194,1 0 0,1 1 0,0 0-1,0 0 1,0 0 0,1 1 0,10-9 0,-14 13 77,0 1 0,1 0 1,-1 0-1,0 0 0,1 0 0,0 0 0,-1 1 1,1 0-1,0 0 0,-1 0 0,1 0 0,0 0 1,0 1-1,0 0 0,0-1 0,0 1 0,0 1 1,0-1-1,-1 1 0,1-1 0,6 3 0,-7-1-20,0-1-1,-1 1 1,1 0-1,0 0 1,-1 0-1,1 0 1,-1 0-1,0 1 1,0-1-1,0 1 1,0 0-1,0-1 1,0 1-1,-1 0 1,1 0-1,-1 0 1,0 0-1,1 5 1,3 9 14,0 0-1,1 19 1,-5-32-49,10 60-548,-3-25-3527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8:15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199 62 1024,'0'0'10411,"-12"-10"-8992,-43-30-179,53 39-1202,1-1-1,-1 1 1,0 0-1,0 0 1,0 0-1,0 0 1,0 0-1,0 1 1,-1-1-1,1 1 1,0-1-1,0 1 1,0 0-1,-1 0 1,1 0-1,0 0 0,0 0 1,-4 1-1,5-1 6,0 1 0,0 0 1,-1 0-1,1 0 0,0 0 0,0 0 0,0 0 0,0 0 0,0 0 0,0 0 0,0 0 0,0 1 0,1-1 0,-1 0 0,0 1 0,1-1 0,-1 0 0,1 1 0,-1 2 0,-1 6 132,1 0 0,0 0 0,1 0 0,0-1 0,3 16 0,-3-24-175,2 13-45,2 0 1,0-1-1,0 1 0,1-1 0,1 0 1,10 18-1,-10-20-26,0 0-1,0 0 1,-1 1 0,-1 0-1,0 0 1,0 0 0,-2 1-1,4 24 1,-6-35 53,0-1 0,-1 1-1,1 0 1,0-1 0,-1 1 0,1-1 0,-1 1 0,1 0 0,-1-1 0,0 1-1,0-1 1,0 0 0,0 1 0,0-1 0,0 0 0,0 1 0,0-1 0,0 0-1,0 0 1,-1 0 0,1 0 0,0 0 0,-1 0 0,1 0 0,-1-1 0,1 1-1,-1 0 1,0-1 0,1 1 0,-1-1 0,0 0 0,-2 1 0,-8 0-37,1 0 0,-1-1 0,-20-1 0,16 0-128,14 1 139,1-1-1,-1 1 0,1 0 0,-1 0 0,1-1 1,-1 1-1,1-1 0,-1 1 0,1-1 0,0 0 1,-1 0-1,1 1 0,0-1 0,0 0 0,0 0 1,0 0-1,0 0 0,0-1 0,0 1 0,0 0 1,0 0-1,0-1 0,0 1 0,1 0 0,-1-1 1,1 1-1,-1 0 0,1-1 0,-1 1 0,1-1 1,0 1-1,0-1 0,0 1 0,0-3 0,-1 1-225,1-1 0,1 1 0,-1-1 0,0 0 0,1 1 0,0 0 0,-1-1 0,1 1 0,1-1 0,-1 1 0,0 0 0,1 0 0,0 0 0,2-4 0,5-1-872,-1 0 0,1 1 0,1 0 0,19-11 1,11-4-1060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8:15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58 212 8788,'0'0'2468,"-3"19"-1233,0-2-965,-4 20 553,-4 72 0,10-99-967,2 23 536,-1-33-460,0 1 1,0-1-1,0 1 0,0 0 1,0-1-1,0 1 0,1-1 1,-1 1-1,0-1 0,0 1 1,0 0-1,1-1 0,-1 1 1,0-1-1,1 1 0,-1-1 1,1 0-1,-1 1 0,0-1 1,1 1-1,-1-1 0,1 0 1,-1 1-1,1-1 0,-1 0 1,1 1-1,0-1 0,-1 0 1,1 0-1,-1 0 0,1 1 1,-1-1-1,1 0 0,0 0 1,-1 0-1,1 0 1,-1 0-1,2 0 0,-1-1-122,0 0 0,0 1 0,0-1 0,0 0 0,0 0-1,0 0 1,-1 0 0,1 0 0,0 0 0,0 0 0,-1 0 0,1 0 0,-1 0 0,1-1-1,-1 1 1,0 0 0,1 0 0,-1 0 0,0-1 0,0 1 0,0 0 0,1 0 0,-1-1-1,-1 1 1,1 0 0,0-2 0,0-3-474,4-39-776,-2 1 0,-7-79-1,2 98 1909,-1 0 0,-10-29 0,8 35 1471,0 1 1,-2 1 0,-15-27 0,51 82-13001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8:16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 6851,'0'0'4674,"0"18"-3505,0 152 584,1-164-1737,-1 0 0,1 0 1,0-1-1,0 1 1,1 0-1,0-1 1,0 1-1,0-1 0,1 0 1,-1 0-1,1 0 1,1 0-1,3 5 1,-4-7-34,-1 0 0,1-1 0,-1 0 1,1 0-1,0 1 0,0-2 0,0 1 1,0 0-1,0-1 0,0 1 1,1-1-1,-1 0 0,0 0 0,1 0 1,-1 0-1,1-1 0,-1 0 0,1 1 1,-1-1-1,1 0 0,-1-1 1,6 0-1,-6 0-27,-1 0-1,1-1 1,-1 1 0,1-1-1,-1 1 1,0-1 0,0 0 0,0 1-1,0-1 1,0 0 0,0 0-1,-1-1 1,1 1 0,-1 0 0,1-1-1,-1 1 1,0-1 0,0 1 0,0-1-1,0 1 1,0-1 0,-1 0-1,1 1 1,-1-5 0,3-10 74,-1 1 0,-1-27 0,0 33 204,-1 0 1,0 1-1,-1-1 0,0 0 0,0 0 0,-1 0 0,0 0 0,-1 1 0,0 0 0,-1-1 0,0 1 0,0 0 0,-1 0 0,-11-15 0,15 23-186,1 1 0,-1-1-1,0 0 1,1 1-1,-1-1 1,1 0-1,-1 0 1,1 0 0,-1 0-1,1 1 1,-1-1-1,1 0 1,0 0 0,-1 0-1,1 0 1,0 0-1,0 0 1,0 0-1,0 0 1,0 0 0,0 0-1,0 0 1,0 0-1,0 0 1,1-1 0,0 1-38,-1 0 1,1 1-1,0-1 1,0 0 0,0 1-1,0-1 1,0 1 0,0-1-1,-1 1 1,1-1-1,0 1 1,0 0 0,0 0-1,1-1 1,-1 1-1,0 0 1,0 0 0,0 0-1,1 0 1,1 0-16,1 0 0,-1 0 0,0 1 0,1-1 0,-1 1 0,0 0 0,1-1 0,-1 2 0,0-1 0,0 0-1,0 1 1,0-1 0,0 1 0,3 2 0,2 8 81,0 0 1,0 1-1,-1 0 0,9 24 0,-12-24-227,2-1 1,-1 0 0,1-1-1,1 1 1,0-1-1,16 18 1,-22-27 12,0-1 0,0 0 0,0 0-1,0 0 1,0 0 0,0 0 0,0 0 0,0 0 0,1-1 0,-1 1 0,0 0-1,1-1 1,-1 1 0,0-1 0,1 1 0,-1-1 0,1 0 0,-1 0-1,1 1 1,-1-1 0,1 0 0,-1 0 0,1 0 0,-1-1 0,1 1 0,-1 0-1,1-1 1,-1 1 0,0 0 0,1-1 0,-1 0 0,0 1 0,1-1 0,-1 0-1,0 0 1,0 0 0,1 1 0,-1-1 0,0 0 0,0-1 0,1-1-1,6-6-273,-2-1-1,1 0 0,-2 0 1,9-17-1,1-3 648,-12 26-137,0 1 1,0 0-1,0 0 1,0 0-1,0 0 1,1 0-1,-1 0 0,1 1 1,0 0-1,4-2 1,-6 3-2,-1 0 1,0 1-1,1-1 0,-1 1 1,0-1-1,1 1 1,-1 0-1,1-1 0,-1 1 1,1 0-1,-1 0 0,1 0 1,-1 0-1,1 1 1,-1-1-1,0 0 0,1 0 1,-1 1-1,1-1 1,-1 1-1,0-1 0,1 1 1,-1 0-1,0 0 0,0-1 1,1 1-1,-1 0 1,0 0-1,0 0 0,0 0 1,0 0-1,0 0 0,1 3 1,3 6 181,0 1 0,-1-1 0,0 1 0,5 21 0,-7-23-532,0 1 0,1-1 1,0 0-1,0 0 0,1 0 0,0 0 0,1-1 0,7 10 0,-11-17-170,0 0 0,0 0 0,0 0 0,0 0 0,0 0 0,0 0 0,0 0 0,1 0 0,-1 0 0,0-1 0,1 1 0,-1-1 0,0 1 0,1-1 0,-1 1 0,1-1 0,-1 0 0,1 0-1,-1 0 1,3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10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93 14743,'0'0'304,"94"119"-64,-47-81-32,8 0-80,2-3-64,-6-2-16,-5-7 16,-16-4-64,-17-3-1312,-13-1-2482,-17 3 192,-11-21-175,-4 0 559</inkml:trace>
  <inkml:trace contextRef="#ctx0" brushRef="#br0" timeOffset="1">99 392 8628,'0'0'4578,"-19"-116"-4226,67 64-128,16-6 64,24-3-192,12-6-96,-56 43-128,-6 11-4114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8:16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1713,'0'0'13318,"120"103"-11990,-90-21-463,-5 12-273,-10 8-144,-11-3-95,-4 4-177,0-9-64,-10-5-48,-13-9 0,-9-13-64,-2-9-1601,0-9-3057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6:47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1 380 208,'0'0'14799,"23"12"-14759,-2-1-45,-1 0-1,42 13 1,-58-23 3,1 0 1,-1-1-1,0 0 0,0 1 1,0-1-1,0 0 1,0-1-1,1 1 0,-1-1 1,0 0-1,0 0 1,0 0-1,0-1 0,0 1 1,4-3-1,1-2 1,0 0 0,0 0 0,14-16 0,-12 13 4,17-16-215,-1-1 1,-2-1-1,-1-1 0,-1-2 0,-1 0 1,-2-1-1,28-56 0,-45 80 181,0 1 0,-1-1 0,0 0 0,0 1 0,-1-1 0,0 0 0,0 0 0,0-1 0,-1 1 0,-1-9 0,0 15 78,1 0 0,-1 0 0,0 0 0,0 1 0,0-1 0,1 0 1,-1 1-1,0-1 0,0 1 0,0-1 0,0 1 0,0-1 0,0 1 1,0-1-1,0 1 0,0 0 0,0 0 0,-1 0 0,1-1 0,0 1 1,0 0-1,0 0 0,0 0 0,0 1 0,-1-1 0,-33 2 760,34-1-756,-6 0 8,1 0-1,0 1 0,0 0 1,0 0-1,0 1 1,1-1-1,-1 1 0,1 1 1,-1-1-1,1 1 1,0 0-1,0 0 0,1 0 1,-1 1-1,1-1 0,0 1 1,0 0-1,1 1 1,0-1-1,-1 0 0,2 1 1,-1 0-1,-3 11 1,0 3-32,0-1 0,1 1 1,2 1-1,0-1 0,1 0 1,1 22-1,1-33-30,0 0 0,1 0-1,0 0 1,1 0 0,0 0 0,1 0 0,0-1 0,0 1-1,0-1 1,1 0 0,1 0 0,-1 0 0,1 0-1,1-1 1,-1 0 0,1 0 0,0 0 0,1-1 0,0 0-1,0 0 1,0-1 0,0 0 0,1 0 0,0-1-1,16 7 1,-4-3-728,0-2 0,1 0 0,-1-1 0,1-1 0,0-1 0,0-1 0,1-1 0,-1 0 0,0-2 0,29-4 0,-48 4 478,0 1 0,-1 0 0,1-1 0,0 0 0,0 0 0,-1 1 0,1-1 0,0 0 0,-1 0 0,1 0-1,-1-1 1,1 1 0,1-2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6:48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1 8772,'0'0'5672,"-19"10"-4826,-4 2-582,-33 25 0,51-34-224,1 1 0,0 0 0,0 1 0,0-1 0,1 1 0,0-1 0,-1 1-1,2 0 1,-1 1 0,0-1 0,1 0 0,-1 7 0,-1 1 7,1 1 1,1 0-1,-1 15 0,3-20-29,-2 62 40,2-70-59,0 1-1,1-1 1,-1 0-1,0 0 0,0 0 1,1 1-1,-1-1 1,0 0-1,1 0 1,-1 0-1,1 0 1,0 0-1,-1 0 0,1 0 1,0 0-1,-1 0 1,1 0-1,0 0 1,0 0-1,0 0 1,0-1-1,0 1 0,0 0 1,0-1-1,0 1 1,0-1-1,0 1 1,1-1-1,-1 1 1,0-1-1,0 0 0,0 0 1,2 1-1,0-1-56,0 0-1,0 0 0,-1 0 0,1 0 1,0 0-1,0-1 0,0 1 1,0-1-1,0 0 0,-1 0 0,1 0 1,0 0-1,-1 0 0,5-3 1,5-7-257,0-1 1,-1 0-1,-1 0 1,0-2-1,0 1 1,10-21 0,-4 8-87,-5 8 137,-6 9 126,1 0 1,0 1-1,0 0 1,11-12-1,-16 20 161,-1 1 0,0-1 0,1 0-1,-1 0 1,0 0 0,0 1 0,1-1 0,-1 0 0,0 1 0,0-1 0,0 0 0,1 1 0,-1-1 0,0 0-1,0 1 1,0-1 0,0 0 0,0 1 0,0-1 0,0 0 0,0 1 0,0-1 0,0 0 0,0 1-1,0-1 1,0 1 0,0-1 0,0 0 0,0 1 0,0-1 0,0 0 0,0 1 0,-1 0 0,1 0 84,0 10 203,4 97 1099,-3-96-1304,1 1 0,0 0-1,1-1 1,1 0-1,0 0 1,8 18-1,-10-26-107,0-1 0,1 1-1,0-1 1,0 0-1,0 0 1,0 0-1,0 0 1,0 0 0,1-1-1,-1 1 1,1-1-1,0 0 1,0 0-1,0 0 1,0-1 0,0 1-1,0-1 1,0 0-1,0 0 1,1-1 0,-1 1-1,5-1 1,-5 0-182,0 0 0,-1 0 0,1-1 0,0 0 0,0 1 0,0-1 0,-1 0 0,1-1 0,-1 1 0,1-1 0,-1 0 0,1 1 0,-1-1 0,0-1 0,0 1 1,3-3-1,-2 0-309,0 1 0,0-1 0,0 0 0,-1 0 0,4-8 0,3-18-3281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6:49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0 8884,'0'0'4165,"-20"2"-3333,-63 6-109,77-8-647,1 1 0,0 1-1,0-1 1,-1 1 0,1 0 0,0 0 0,0 0-1,1 1 1,-1 0 0,0 0 0,1 0-1,0 0 1,-1 1 0,1 0 0,1 0 0,-1 0-1,1 0 1,-5 7 0,3-1-24,0-1 0,1 1 0,0-1 0,0 1 1,2 0-1,-1 1 0,-1 11 0,1-5-15,1-1 0,1 1 0,0 0 0,2 21 0,-1-35-33,0 0 0,1 1 0,-1-1 0,1 0 1,0 1-1,0-1 0,0 0 0,0 0 0,1 0 0,-1 0 0,1 0 0,0 0 0,0 0 0,0 0 0,0-1 0,1 1 0,-1-1 0,0 1 0,1-1 0,0 0 0,0 0 0,-1 0 0,1 0 0,0-1 1,0 1-1,1-1 0,4 2 0,-2-2-222,0 1-1,0-1 1,0 0 0,1 0 0,-1-1 0,0 0 0,0 0 0,1-1-1,-1 1 1,0-1 0,0 0 0,1-1 0,-1 0 0,0 0 0,-1 0-1,1-1 1,0 0 0,-1 0 0,1 0 0,-1 0 0,0-1 0,0 0-1,0 0 1,-1-1 0,0 1 0,1-1 0,-1 0 0,-1 0 0,4-6-1,11-26-6410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6:50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0 538 10485,'0'0'1054,"10"20"-262,33 65-88,-41-81-682,1 1-1,0-1 1,0 0-1,1 0 0,-1-1 1,1 1-1,-1-1 1,1 0-1,0 0 0,0 0 1,1 0-1,-1-1 1,1 1-1,-1-1 0,1 0 1,0-1-1,0 1 1,-1-1-1,1 0 0,0 0 1,0-1-1,0 1 1,1-1-1,-1 0 1,0 0-1,0-1 0,0 0 1,0 0-1,0 0 1,-1 0-1,1-1 0,0 1 1,0-1-1,-1-1 1,1 1-1,-1 0 0,0-1 1,0 0-1,7-6 1,-1-4-86,0 0 0,-1 0 0,0-1 0,-1 0 0,0-1 0,-1 0 0,-1 0 0,-1 0 0,0-1 0,0 0 0,3-29 0,-1-16-1173,-2-107 1,-5 162 1174,1-10 9,-2 0-1,0 1 1,-1-1 0,-1 0-1,0 1 1,-1-1 0,-11-26-1,13 37 280,0 0-1,-1 0 0,0 1 1,0-1-1,0 1 0,-1-1 1,1 1-1,-1 0 0,0 0 1,0 1-1,-1-1 0,1 1 1,-1 0-1,1 0 0,-1 0 0,0 1 1,0 0-1,0 0 0,-1 0 1,1 0-1,0 1 0,-1 0 1,1 0-1,-1 1 0,-9-1 1,14 1-153,0 0 0,0 0 0,-1 0 1,1 0-1,0 0 0,0 0 0,-1 0 1,1 0-1,0 1 0,0-1 0,-1 0 1,1 1-1,0-1 0,0 1 0,0-1 1,0 1-1,-2 1 0,2-1-48,1 1 0,-1 0-1,0 0 1,1 0 0,0 0-1,-1 0 1,1 0 0,0 0 0,0 0-1,0 3 1,0-4-39,-3 309 247,6-269-233,1 0 0,3 0 0,1-1 0,1 0 0,24 60-1,-29-89 0,2 0-1,-1 0 0,1 0 1,1 0-1,0-1 1,0 0-1,10 9 0,-12-14-97,-1-1 1,1-1-1,0 1 0,0-1 1,0 0-1,0 0 0,1 0 0,-1-1 1,1 1-1,-1-1 0,1-1 1,0 1-1,0-1 0,0 0 0,0 0 1,8-1-1,-8 0-35,0 0 1,0 0-1,0-1 0,0 0 1,0-1-1,0 1 0,0-1 1,0 0-1,-1 0 0,8-5 1,0-1-21,-1-1 1,22-20-1,-34 29 156,12-11 7,1 0-1,0 1 0,14-8 1,-23 16-2,-1 0 1,0 0-1,1 0 1,0 1-1,-1-1 1,1 1-1,0 0 1,0 0-1,0 1 1,0-1-1,-1 1 1,1-1-1,0 1 1,0 1-1,0-1 1,0 0-1,0 1 1,7 2-1,-9-2 55,0 0-1,1 1 1,-1-1-1,0 1 0,0 0 1,0-1-1,0 1 1,-1 0-1,1 0 1,0 0-1,-1 1 1,1-1-1,-1 0 0,0 0 1,0 1-1,2 4 1,11 49 657,-7-21-599,-5-30-195,5 13-1363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6:51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216 58 10261,'0'0'4564,"-16"-10"-3891,-52-29-78,67 37-566,-1 1 1,0 0-1,0 0 1,-1 1-1,1-1 1,0 0 0,0 1-1,0-1 1,0 1-1,-1 0 1,1 0-1,0 0 1,0 0-1,-1 0 1,1 0 0,0 0-1,-2 1 1,2 0-18,1 0 0,-1 0 1,1 0-1,0-1 1,0 1-1,-1 1 0,1-1 1,0 0-1,0 0 0,0 0 1,0 0-1,0 1 0,0-1 1,1 1-1,-1-1 1,0 0-1,1 1 0,-1 1 1,-1 6-1,0 0 1,1 0-1,0 0 1,0 0-1,2 18 1,-1-20 1,1 3-8,1-1-1,0 1 1,0-1 0,1 0-1,0 0 1,1 0-1,0 0 1,8 13 0,-7-14 4,-1-1 0,0 1 0,0 0 0,-1 0 0,0 0 0,-1 1 0,1-1 0,-2 1 0,1-1 0,-1 1 0,0 14 0,-2-19-8,0-1 0,-1 0 0,1 0 1,-1 0-1,1 1 0,-1-2 0,0 1 0,0 0 0,-1 0 1,1-1-1,0 1 0,-1-1 0,0 0 0,1 1 1,-1-1-1,0-1 0,0 1 0,0 0 0,0-1 0,-6 3 1,-7 2-87,1 0 0,-32 7 0,67-21-3723,39-22 2773,24-12-317,-39 22 222,98-50-3153,-129 62 4196,0 0 0,0-1 0,-1-1 0,0 0 0,-1 0 0,0-1 0,17-23 0,-27 34 305,-1-1 0,1 0 0,-1 1 0,1-1-1,-1 0 1,1 0 0,-1 0 0,1 0-1,-1 0 1,0 0 0,1 1 0,-1-1-1,0 0 1,0 0 0,0 0 0,0 0 0,0 0-1,0 0 1,0 0 0,0 0 0,0 0-1,0 0 1,-1-1 0,1 1-33,-1 0-1,0 1 1,1-1 0,-1 0 0,0 1-1,0-1 1,1 1 0,-1-1 0,0 1-1,0-1 1,0 1 0,0 0-1,0-1 1,0 1 0,1 0 0,-1 0-1,0 0 1,0 0 0,-1 0 0,-3 0 38,0 0 1,1 0-1,-1 0 1,1 1-1,-1 0 1,1 0-1,-1 0 1,1 0-1,-5 3 1,3 0-179,1 0 0,-1 1-1,1-1 1,0 1 0,0 0 0,0 1 0,1-1 0,0 1-1,0 0 1,0 0 0,1 0 0,0 0 0,0 1-1,0-1 1,-1 9 0,0-2-24,1 1 0,0-1-1,1 1 1,0 0 0,2 0 0,0 25 0,0-37-31,0-1-1,1 0 1,-1 1 0,0-1 0,0 0 0,1 0 0,-1 0 0,1 1-1,-1-1 1,1 0 0,0 0 0,-1 0 0,1 0 0,0 0 0,0 0-1,0 0 1,-1 0 0,1 0 0,0 0 0,0 0 0,0-1 0,1 1-1,-1 0 1,0-1 0,0 1 0,0-1 0,0 1 0,1-1 0,-1 0-1,0 1 1,0-1 0,1 0 0,-1 0 0,0 0 0,1 0 0,-1 0-1,0 0 1,0 0 0,1 0 0,-1-1 0,2 0 0,0 1-128,1-1 0,-1 0 0,1 0 1,-1-1-1,0 1 0,1-1 0,-1 1 0,0-1 1,0 0-1,0 0 0,0-1 0,-1 1 0,1 0 1,2-4-1,8-14-713,-2-1 1,13-31-1,13-21 189,-32 68 1961,-2 13-433,-3 21-97,0-22-711,-2 22 62,1-20-76,0 0 1,1 0-1,0 0 0,0 0 0,1 0 1,0 0-1,0 0 0,1 0 1,4 10-1,-5-17-45,-1-1 0,1 0 0,0 0 0,0 1 0,0-1 0,1 0 0,-1 0-1,0 0 1,0 0 0,0 0 0,1-1 0,-1 1 0,0 0 0,1 0 0,-1-1 0,1 1 0,-1-1 0,1 1 0,-1-1 0,1 0 0,-1 0 0,1 0-1,0 0 1,-1 0 0,1 0 0,-1 0 0,1 0 0,-1 0 0,1-1 0,-1 1 0,1-1 0,-1 1 0,3-2 0,0 0 1,0 0 0,0 0 0,0 0 0,0-1 1,0 0-1,-1 1 0,1-1 0,-1-1 0,0 1 1,3-5-1,23-40 130,9-14-31,-34 57-93,0-1 1,0 1-1,1 1 0,-1-1 0,1 1 0,0-1 0,1 1 1,8-5-1,-14 9-1,1 0 0,-1 0 0,1-1 1,0 1-1,-1 0 0,1 0 0,-1 0 0,1 0 0,-1 0 1,1 0-1,-1 0 0,1 0 0,0 0 0,-1 0 0,1 0 1,-1 0-1,1 0 0,-1 0 0,1 0 0,-1 0 0,1 1 1,-1-1-1,1 0 0,-1 0 0,1 1 0,-1-1 0,1 0 1,-1 1-1,1-1 0,-1 1 0,0-1 0,1 0 0,-1 1 1,0-1-1,1 1 0,-1-1 0,0 1 0,0-1 1,1 1-1,-1-1 0,0 2 0,8 28 237,-6-19-132,3 11-43,-2-9-49,0 0 0,0-1 0,1 1 0,1-1 0,0 0 0,10 17 0,-11-34-59,-1 1 0,1-1-1,-1 1 1,0-1 0,3-9 0,-1 5 62,0-1 0,0 1 0,1 1 0,11-14 0,-16 20-42,1 1 0,-1-1 0,1 0 0,-1 1 1,1-1-1,0 1 0,0 0 0,0-1 0,0 1 0,-1 0 0,2 0 0,-1 0 0,0 1 0,0-1 0,0 0 0,0 1 0,0-1 0,1 1 0,-1 0 1,0 0-1,0 0 0,1 0 0,-1 0 0,0 0 0,0 0 0,0 1 0,1-1 0,-1 1 0,3 1 0,19 13 76,-20-12-74,0 0 0,0 0 0,0-1 0,0 1-1,1-1 1,-1 0 0,1-1 0,-1 1 0,6 0 0,34 2-1164,-39-5 1139,0 1 0,0 0 0,0 0 1,0 0-1,0 1 0,0 0 0,0 0 0,-1 0 1,1 0-1,0 1 0,-1 0 0,1 0 0,-1 0 1,1 0-1,-1 1 0,0 0 0,0 0 0,0 0 0,0 0 1,3 4-1,8 16 150,-1 1 0,-1 0-1,-1 1 1,-1 0 0,15 52 0,-10-30-137,-9-27-1483,0 0 0,6 38 1,-34-422 1216,21 355 388,0 0 0,1 0 0,0 0 1,1 0-1,0 0 0,0 0 1,1 0-1,0 0 0,0 1 0,9-16 1,-8 18-1,0 0 0,1 1 1,-1 0-1,1 0 0,0 0 0,0 0 1,1 1-1,0 0 0,-1 0 1,1 1-1,0-1 0,1 1 1,-1 1-1,1-1 0,7-1 0,5-1 146,-1 1-1,1 1 0,20 0 0,-30 2-46,1 1-1,0 0 1,-1 1-1,1 0 1,-1 0-1,1 1 1,17 6 0,-25-7-145,1 0-1,-1 0 1,1 1 0,-1-1 0,0 1 0,1 0 0,-1 0 0,0 0 0,0 0 0,0 0 0,0 0 0,-1 0 0,1 1 0,-1-1 0,1 1 0,-1-1 0,0 1 0,0-1 0,0 1 0,0 0 0,0 0 0,-1-1 0,1 1 0,-1 0 0,0 0 0,0 0 0,0 0 0,0 0 0,0-1 0,-1 1-1,1 0 1,-1 0 0,-1 4 0,-1 2 5,0-2 0,0 1 0,0 0 0,-1-1 0,0 1 0,-1-1 0,0 0 0,0 0 0,0-1 0,-8 8 0,7-9-37,0 1-1,-1-1 1,1 0-1,-1 0 1,0 0 0,0-1-1,0 0 1,-1-1-1,1 0 1,-1 0-1,-14 3 1,21-6-54,1 0-1,-1 1 1,1-1-1,0 0 1,-1 0 0,1 0-1,-1 0 1,1 0-1,-1 1 1,1-1 0,0 0-1,-1 0 1,1 0-1,-1 0 1,1 0 0,-1 0-1,1-1 1,-1 1-1,1 0 1,0 0 0,-1 0-1,1 0 1,-1 0-1,1-1 1,0 1 0,-1 0-1,1 0 1,-1-1-1,1 1 1,0 0 0,-1-1-1,1 1 1,0 0-1,0-1 1,-1 1 0,1 0-1,0-1 1,0 1-1,0-1 1,-1 1 0,1 0-1,0-1 1,0 1-1,0-1 1,0 1 0,0-1-1,0 1 1,0-1-1,0 1 1,0 0 0,0-1-1,0 1 1,0-1-1,0 1 1,0-2 0,0-17-5152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6:52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0 392 13606,'0'0'1673,"19"-1"-1729,-7 1 53,-6 0 9,-1 0 0,1 0 0,-1 0 0,1 0-1,-1-1 1,1 0 0,-1 0 0,1-1 0,-1 1 0,0-1 0,0 0-1,0-1 1,0 1 0,0-1 0,0 0 0,-1 0 0,1 0-1,-1-1 1,0 0 0,7-8 0,1-7-89,0 0-1,-1-1 1,-1-1 0,-1 0-1,-1 0 1,-1-1-1,-1 0 1,-1 0 0,-1 0-1,0-1 1,-1-44 0,-2 65 87,-1 1 0,0-1 1,0 0-1,0 0 1,0 0-1,0 0 0,-1 0 1,1 0-1,-1 1 1,1-1-1,-1 0 0,0 0 1,1 1-1,-1-1 1,0 0-1,0 1 1,0-1-1,0 1 0,-3-3 1,2 3 36,-1-1 0,1 1 0,-1 0 0,0 1 0,1-1 0,-1 0 0,0 1 0,0 0 0,1 0 0,-1-1 0,0 1 0,-4 1 0,4 0 1,0-1-1,0 1 1,1 0-1,-1 0 1,0 0 0,1 0-1,-1 0 1,1 1-1,-1-1 1,1 1-1,0 0 1,0 0 0,0 0-1,-1 0 1,2 0-1,-1 0 1,0 0-1,0 1 1,1-1 0,-1 0-1,1 1 1,0 0-1,0-1 1,-1 5-1,-3 5-13,1 0 0,1 0 0,0 1 0,-1 17 0,1-8-12,2 0-1,0 0 0,1 1 0,2-1 0,0 0 0,1 0 0,1 0 0,1 0 0,1-1 1,1 0-1,10 20 0,-9-24-5,0-2 1,2 1-1,-1-1 1,2 0-1,0-1 1,1-1-1,0 1 1,24 18-1,-26-25-75,1 1-1,0-2 0,1 1 0,-1-2 1,1 1-1,0-2 0,0 1 0,1-2 1,-1 0-1,1 0 0,0-1 0,23 1 0,-25-3-203,1 0 0,-1 0-1,0-1 1,1-1-1,-1 0 1,20-6 0,-25 6 215,0-1 0,0-1 0,0 1 0,0-1 1,0 0-1,-1 0 0,1-1 0,-1 0 0,-1 0 1,1 0-1,-1 0 0,6-9 0,-2 1 147,0-1 0,-1 0 0,-1 0 0,0-1 0,-1 1 0,-1-1 0,0 0 0,-1-1 0,-1 1 0,0 0 1,-1-1-1,-1 0 0,0 1 0,-4-25 0,4 38-26,-1 0 0,1 0 1,-1 0-1,0 0 0,0 0 1,0 0-1,0 0 0,0 1 0,0-1 1,-1 0-1,1 0 0,0 1 1,-1-1-1,0 1 0,1 0 1,-1-1-1,0 1 0,1 0 1,-1 0-1,0 0 0,0 0 1,0 0-1,0 0 0,0 1 1,0-1-1,0 1 0,0 0 1,-1-1-1,1 1 0,0 0 1,0 0-1,0 0 0,0 0 1,0 1-1,-3-1 0,0 1 28,0 0 0,0 0 0,0 0-1,0 0 1,0 1 0,1-1 0,-1 1 0,0 1 0,1-1-1,-1 0 1,1 1 0,0 0 0,-7 6 0,5-1-24,0 1 0,1-1 1,0 1-1,1-1 0,0 1 1,0 0-1,1 1 0,0-1 1,1 1-1,-3 18 1,2 6 102,1 62 0,3-86-160,-1 0 0,1 0 0,1 0-1,0-1 1,0 1 0,1 0-1,0-1 1,1 0 0,0 1 0,1-1-1,7 12 1,-7-15-23,-1 0 1,1-1-1,0 0 1,1 0-1,-1 0 1,1 0-1,0-1 0,0 0 1,0 0-1,1-1 1,-1 0-1,1 0 0,0 0 1,0-1-1,0 0 1,13 2-1,-11-3-293,50 5-499,-55-6-12,1-1 0,0 0 0,0 1 0,0-2-1,-1 1 1,9-3 0,18-19-11414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6:53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12726,'0'0'1040,"122"15"-976,-52-15 16,2 0 16,-3 0-64,-9-2 0,-7 1 32,-7-4-32,-6-1-32,-8-5-2881,-11-7-1713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6:54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1 9156,'0'0'4610,"105"92"-4033,-67-49-193,-8 5-176,-7 3 0,-21 5-64,-2 7-16,-33 6-32,-24-1-16,-9-6-32,1-16-48,12-21-752,15-21-1313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6:54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0 370 10245,'0'0'2790,"15"-18"-2478,158-205 473,-162 208-782,-3 2 0,1 0 0,1 1 0,0 0 0,1 1 0,0 0 0,0 1 0,21-14-1,-31 23-6,-1 0-1,1 0 1,0 1-1,0-1 1,0 1-1,0-1 1,0 1-1,0-1 1,0 1-1,0-1 1,0 1-1,0 0 1,0 0-1,0-1 1,0 1-1,0 0 1,0 0-1,0 0 1,0 0-1,1 0 1,-1 0-1,0 1 1,0-1-1,0 0 1,0 1-1,0-1 1,0 0-1,0 1 1,0-1-1,0 1 1,0 0-1,-1-1 1,1 1-1,0 0 1,0-1-1,0 1 1,-1 0-1,1 0 1,0 0-1,-1-1 1,1 1-1,-1 0 1,1 0-1,-1 0 1,1 0-1,-1 0 1,0 0-1,1 0 1,-1 2-1,2 7 39,-1 0-1,0 0 1,-1 0-1,-1 16 1,1-9 42,-1 35 54,-1-1 0,-3 1 0,-13 60 0,7-71-137,2 0 1,2 0-1,2 1 0,0 52 0,5-93-494,0-1 446,0 0-1,0 0 0,0 0 1,0 0-1,0 1 1,0-1-1,0 0 0,0 0 1,0 0-1,0 0 0,0 0 1,0 1-1,0-1 1,0 0-1,0 0 0,0 0 1,4 2-1725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11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11221,'0'0'3410,"99"41"-3234,-52-5-48,2 1-64,-1-4-16,-10-6-48,-13-8-1249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6:56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6 492 8980,'0'0'3396,"13"-2"-3070,-5 1-278,0-1 1,-1 0-1,1 0 0,-1-1 1,0 0-1,0 0 1,0-1-1,0 1 0,0-2 1,-1 1-1,0-1 1,0 0-1,10-10 0,-2-1 12,0-1-1,-1 0 0,-1-1 1,-1 0-1,-1-1 0,0 0 0,-2-1 1,0 0-1,-1 0 0,-1-1 1,-1 1-1,0-2 0,-2 1 0,-1 0 1,0 0-1,-2-1 0,-3-35 1,3 55-41,-1 0 0,0-1 1,1 1-1,-1 0 0,0 0 1,0 0-1,0 0 1,-1 0-1,1 0 0,0 0 1,-1 0-1,1 1 0,-1-1 1,0 1-1,1-1 1,-1 1-1,0-1 0,0 1 1,0 0-1,0 0 0,0 0 1,0 0-1,-1 0 1,1 0-1,0 1 0,0-1 1,-1 1-1,1-1 0,0 1 1,-3 0-1,1 0 40,-1 0 0,1 0 0,-1 0 0,1 0 0,-1 1 0,1 0 0,-1-1 0,1 2 0,0-1 0,0 1 0,-1-1 0,1 1 0,0 0 0,0 1 0,-3 2 0,-3 4-17,2 1 0,-1 0 0,1 0 0,1 1-1,0 0 1,0 0 0,2 1 0,-10 22 0,4-2 5,1 1 0,-7 40 0,11-38 12,2 1-1,1-1 1,3 1 0,4 51-1,-3-77-68,0 1 0,1-1 0,0 0 1,0 0-1,1 0 0,1-1 0,0 1 0,0-1 0,1 0 0,0 0 0,0 0 0,1 0 0,0-1 0,1 0 0,0-1 0,0 1 0,0-1 0,1 0 0,0-1 0,1 0 0,-1-1 0,1 1 0,0-2 0,1 1 0,-1-1 0,1 0 0,0-1 0,0-1 1,11 3-1,1-2-747,-1-1 1,1 0-1,0-2 1,0-1-1,-1 0 1,39-9-1,-52 8 469,-1 0-1,0 0 0,1-1 1,-1-1-1,0 1 1,-1-1-1,1 0 0,0 0 1,-1-1-1,0 0 0,0 0 1,-1 0-1,1-1 1,-1 0-1,0 0 0,-1 0 1,0-1-1,0 0 1,0 0-1,-1 0 0,1 0 1,1-9-1,-1 2 437,0 0 0,-1-1 1,0-16-1,-1-18 3015,-2 48-3023,0 0-1,0 0 1,0-1-1,-1 1 0,1 0 1,-1 0-1,1 0 0,-1 0 1,1 0-1,-1 0 0,1 0 1,-1 0-1,0 0 1,0 0-1,1 0 0,-1 1 1,0-1-1,0 0 0,0 0 1,0 1-1,0-1 0,0 1 1,0-1-1,0 1 1,0-1-1,0 1 0,0-1 1,0 1-1,-1 0 0,1 0 1,0 0-1,0 0 0,0-1 1,0 2-1,-1-1 0,1 0 1,-2 0-1,-1 0 22,0 1 0,0-1 0,0 1-1,0 0 1,0 0 0,0 0 0,0 0 0,0 1-1,0 0 1,-5 2 0,1 3-99,1 0 1,-1 0-1,1 1 1,1 0-1,-1 0 0,1 1 1,1 0-1,-1 0 1,1 0-1,-5 15 0,4-9-6,1 0 0,1 0 0,0 0 0,1 0 0,1 1 0,-1 22 0,3-37-56,0 0 1,0-1-1,0 1 0,0 0 1,0-1-1,1 1 0,-1 0 1,0-1-1,0 1 1,0 0-1,1-1 0,-1 1 1,0 0-1,1-1 0,-1 1 1,0-1-1,1 1 1,-1-1-1,1 1 0,-1-1 1,1 1-1,-1-1 0,1 1 1,-1-1-1,1 0 1,0 1-1,0-1 0,23 1-94,-19-2-7,0 0 1,0 0 0,-1-1-1,1 0 1,0 0 0,-1 0-1,0-1 1,7-4 0,4-8-370,-1 0 1,-1-2 0,-1 1-1,0-2 1,11-21-1,-12 19 193,2 0-1,0 1 0,1 0 1,17-18-1,-30 37 324,-1-1 0,0 1 0,0 0 0,1-1-1,-1 1 1,0 0 0,1-1 0,-1 1 0,0 0 0,1-1-1,-1 1 1,0 0 0,1 0 0,-1-1 0,1 1 0,-1 0-1,1 0 1,-1 0 0,0 0 0,1 0 0,-1 0 0,1-1-1,-1 1 1,1 0 0,-1 0 0,1 0 0,-1 0 0,1 1 0,-1-1-1,1 0 1,-1 0 0,0 0 0,1 0 0,-1 0 0,1 1-1,-1-1 1,1 0 0,-1 0 0,0 1 0,1-1 0,-1 0-1,0 0 1,1 1 0,-1-1 0,0 1 0,1-1 0,-1 0 0,0 1-1,0-1 1,1 1 0,-1-1 0,0 0 0,0 1 0,0-1-1,0 1 1,0-1 0,0 1 0,1-1 0,-1 1 0,0 0-1,5 40 267,-3-21-218,0-7-70,2 0 0,0-1 0,0 1 0,1-1 0,1 0 0,8 14 0,-13-24-29,1 1 1,-1-1-1,1 1 0,0-1 0,-1 0 1,1 0-1,0 0 0,0 0 0,1 0 1,-1 0-1,0 0 0,1-1 0,-1 1 1,1-1-1,-1 0 0,1 0 0,0 0 1,-1 0-1,1 0 0,0 0 0,0-1 1,0 0-1,-1 1 0,1-1 0,0 0 1,0 0-1,0 0 0,0-1 0,0 1 1,-1-1-1,1 0 0,0 1 0,0-1 0,-1-1 1,6-1-1,-3-1-41,1 0-1,-1 0 1,1 0 0,-1-1-1,0 0 1,-1 0 0,9-11 0,28-50 61,-16 25 25,-10 16-10,-11 17 63,0 1 0,0 0 0,0 0 0,1 1 0,0-1 0,1 1 0,11-10 0,-15 15-45,0 0 0,0 0 0,0 0 0,0 0 0,0 0 0,0 1 1,1-1-1,-1 1 0,0 0 0,0-1 0,0 1 0,1 0 0,-1 0 0,0 1 0,0-1 0,1 0 1,-1 1-1,0-1 0,0 1 0,0 0 0,0-1 0,0 1 0,0 0 0,0 0 0,0 1 0,0-1 0,0 0 1,-1 1-1,1-1 0,0 1 0,-1-1 0,0 1 0,1 0 0,1 3 0,5 25 19,0 0 1,-3 1-1,0 0 0,-2 0 0,-2 55 0,-2-85-109,-2-5-100,0-10 75,3 0 91,1 1-1,1-1 1,1 1-1,-1 0 0,2 0 1,0 0-1,10-20 1,-12 26-22,1 1 1,0 0-1,1 0 1,0 0 0,0 1-1,0-1 1,0 1 0,1 0-1,0 0 1,0 1 0,0-1-1,0 1 1,1 0 0,0 1-1,0-1 1,0 1-1,8-3 1,-12 5 3,1 0 0,-1 1 0,1-1 0,-1 1 0,1-1 0,0 1 0,-1 0 0,1 0 0,0 0-1,-1 0 1,1 0 0,-1 1 0,1-1 0,0 1 0,-1 0 0,1 0 0,-1 0 0,0 0 0,1 0 0,-1 0 0,0 1 0,0-1 0,1 1 0,-1-1-1,0 1 1,2 2 0,1 4-3,0 0 0,0 0-1,-1 0 1,0 0-1,-1 1 1,4 9 0,-4-8-86,3 3-460,1 5-595,-5-2-4459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6:57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158 434 9364,'0'0'7238,"-5"-8"-7008,-13-25-140,13 25-82,4 8-125,2 1 177,0-1 38,0 1-1,0 0 1,0 0-1,0 0 1,0 0-1,0 0 1,-1 0 0,1 0-1,0 0 1,-1 0-1,1 1 1,-1-1-1,1 0 1,-1 0-1,0 0 1,0 1-1,1-1 1,-1 0 0,0 2-1,-1-2-79,1 0 0,-1 0 0,0 0 0,0 1 0,0-1 0,0 0 0,0 0 0,0 0 0,0-1 0,0 1 0,0 0 1,-1 0-1,1 0 0,0-1 0,0 1 0,-1-1 0,1 1 0,0-1 0,-3 1 0,-5 2 8,1 0 0,-1 0 1,1 1-1,0 0 0,1 0 0,-1 1 0,1 0 1,-13 12-1,17-13-27,-1 0-1,1 0 1,0 1-1,0 0 1,0-1-1,1 1 1,0 0 0,0 0-1,0 1 1,0-1-1,1 0 1,0 1-1,0-1 1,0 0 0,1 10-1,-1-2-7,1 0 0,1 0 0,0 0-1,1 0 1,6 25 0,-7-35-2,-1 0 1,1-1-1,0 1 1,0-1-1,1 0 1,-1 1-1,0-1 0,1 0 1,-1 0-1,1 0 1,0 0-1,0 0 1,0 0-1,0 0 1,0 0-1,0-1 1,0 1-1,1-1 0,-1 0 1,0 0-1,1 0 1,-1 0-1,1 0 1,-1 0-1,1 0 1,0-1-1,-1 0 1,1 1-1,0-1 0,-1 0 1,1 0-1,0 0 1,-1-1-1,1 1 1,0-1-1,-1 1 1,4-2-1,-2 0-97,1 0-1,0-1 1,-1 0-1,0 1 1,0-1-1,0-1 1,0 1-1,0-1 1,0 1-1,-1-1 1,0 0-1,0 0 1,0-1-1,0 1 1,0-1-1,2-7 1,6-12-507,14-47 0,-25 70 602,11-40-307,-2-1 0,-2 0 0,3-51 0,-6-128 183,-4 160 199,0 57 35,-1-22 94,1 25-135,0 1-1,0-1 1,0 0 0,0 1-1,0-1 1,0 1-1,-1-1 1,1 0-1,0 1 1,0-1 0,0 1-1,-1-1 1,1 0-1,0 1 1,-1-1 0,1 1-1,0-1 1,-1 1-1,1-1 1,-1 1-1,1-1 1,-1 1 0,1 0-1,-1-1 1,1 1-1,-1 0 1,1-1-1,-1 1 1,-1-1 0,2 3 5,-1 0 1,0 0 0,1 0 0,-1 0 0,1 0 0,0 0 0,0 0 0,-1-1 0,1 1 0,1 3 0,-1-1 17,-4 311 826,27 1-623,-22-307-296,1 10 38,1 0 0,1-1 0,11 32 0,-14-46-40,1-1 1,-1 1 0,1-1 0,0 0 0,0 0 0,0 1-1,0-1 1,1-1 0,-1 1 0,1 0 0,0 0-1,-1-1 1,1 0 0,0 1 0,1-1 0,-1 0 0,0-1-1,1 1 1,-1-1 0,1 1 0,-1-1 0,1 0-1,7 1 1,-10-2-140,0 1-1,1-1 0,-1 0 0,1 0 1,-1 0-1,0 0 0,1 0 0,-1 0 1,1-1-1,-1 1 0,0 0 0,1-1 1,-1 1-1,0-1 0,3-1 0,17-22-6332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6:58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12950,'0'0'3124,"0"20"-2601,8 160 32,-3-144-503,14 48 0,-19-84-63,0 0 0,0 0 0,0 0 0,0 0 0,0-1 0,0 1 0,0 0-1,0 0 1,0 0 0,0 0 0,0 0 0,1-1 0,-1 1 0,0 0 0,0 0 0,0 0 0,0 0 0,0 0 0,0 0 0,1-1 0,-1 1 0,0 0 0,0 0 0,0 0-1,0 0 1,0 0 0,1 0 0,-1 0 0,0 0 0,0 0 0,0 0 0,0 0 0,1 0 0,-1 0 0,0 0 0,0 0 0,0 0 0,0 0 0,1 0 0,-1 0 0,0 0 0,0 0-1,0 0 1,0 0 0,1 0 0,-1 0 0,0 1 0,0-1 0,0 0 0,0 0 0,0 0 0,1 0 0,-1 0 0,0 0 0,0 0 0,0 1 0,0-1 0,0 0 0,0 0 0,0 0-1,0 0 1,0 1 0,0-1 0,0 0 0,1 0 0,-1 0 0,0 1 0,7-17 109,-6 14-143,14-33 85,2 1 0,1 1 0,40-56-1,-51 80-31,-1 1-1,1 0 0,1 0 0,0 1 0,0 0 0,0 0 0,1 1 0,0 0 0,0 0 0,0 1 0,1 0 0,0 1 0,0 0 0,0 0 0,0 1 0,1 1 0,-1 0 0,15-1 0,-11 2 1,-1 1 0,1 0-1,0 2 1,0-1 0,14 5-1,9 10-2771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6:59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8036,'0'0'4754,"61"84"-4146,-46-43-208,-5 2-160,-1-1-144,-7-2-32,-2-3 33,0-2-65,0-6 16,0-7-48,0-12-977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00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26 4082,'0'0'5885,"0"0"-5872,0 1 0,0-1-1,-1 0 1,1 0 0,0 0 0,0 0-1,0 0 1,0 0 0,0 0 0,0 0-1,0 0 1,-1 0 0,1 0-1,0 0 1,0 0 0,0 0 0,0 0-1,0 0 1,0 0 0,0 0 0,-1 0-1,1 0 1,0 0 0,0-1 0,0 1-1,0 0 1,0 0 0,0 0-1,0 0 1,0 0 0,0 0 0,-1 0-1,1 0 1,0 0 0,0 0 0,0 0-1,0-1 1,0 1 0,0 0 0,0 0-1,0 0 1,0 0 0,0 0-1,0 0 1,0 0 0,0-1 0,0 1-1,0 0 1,0 0 0,0 0 0,0 0-1,0 0 1,0 0 0,0 0 0,0 0-1,0-1 1,0 1 0,0 0-1,0 0 1,0 0 0,0 0 0,0 0-1,0 0 1,0 0 0,1-1 0,4-2 106,1 0 1,-1 1-1,1-1 1,0 1-1,0 1 1,0-1 0,0 1-1,13-2 1,55 2 598,-51 1-648,-18 0-63,-1 0 1,1 0-1,-1 0 0,1 1 0,-1-1 0,1 1 0,-1 1 0,0-1 0,0 0 0,1 1 0,-1 0 0,0 0 0,0 0 0,5 5 0,-5-3 32,-1-1 0,0 1 1,1 0-1,-2 0 0,1 1 1,0-1-1,-1 1 0,0-1 1,0 1-1,0 0 0,-1 0 0,2 8 1,3 20 100,-6-27-191,1 1 1,0 0-1,1 0 1,-1-1-1,1 1 1,4 8-1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01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70 8164,'0'0'7304,"-10"-10"-6778,-36-32-75,46 41-432,-1 0 1,0 0-1,-1 1 1,1-1-1,0 0 0,0 1 1,0-1-1,0 0 1,-1 1-1,1 0 1,0-1-1,0 1 0,-1 0 1,1 0-1,0-1 1,-1 1-1,1 0 1,0 0-1,0 1 0,-1-1 1,1 0-1,0 0 1,-1 1-1,1-1 1,0 0-1,0 1 1,0-1-1,-1 1 0,1 0 1,0-1-1,0 1 1,0 0-1,0 0 1,0 0-1,-1 1 0,-2 3 51,0-1 1,1 1-1,0 0 0,0 0 0,-4 10 0,6-11-22,-5 12-36,1-1-1,0 2 0,2-1 0,0 0 1,1 1-1,0-1 0,1 1 1,2 20-1,-1-34-38,0 0 0,0 0 0,0 0 0,0-1-1,1 1 1,-1 0 0,1 0 0,0 0 0,0-1 0,0 1 0,0 0 0,0-1 0,0 1 0,1-1 0,-1 1 0,1-1 0,0 0 0,-1 0 0,1 0 0,0 0 0,1 0-1,-1 0 1,0 0 0,0-1 0,1 1 0,-1-1 0,1 1 0,-1-1 0,1 0 0,0 0 0,-1 0 0,1-1 0,0 1 0,0-1 0,0 1 0,-1-1 0,1 0 0,0 0-1,0 0 1,0 0 0,0-1 0,-1 1 0,1-1 0,0 0 0,0 0 0,-1 0 0,1 0 0,4-2 0,3-2-264,0-1 0,0-1 0,0 1 0,-1-1 0,0-1 0,0 0 0,9-11 0,3-5-882,27-39 0,-42 55 1108,-1 0 1,0 0 0,-1 0 0,0-1-1,0 1 1,-1-1 0,0 0 0,0 0-1,-1 0 1,0-1 0,0-16 1523,-3 35 723,-3 8-2042,1 0 0,1 1-1,0-1 1,1 1 0,1-1-1,3 25 1,-2-37-162,0-1-1,0 1 1,0 0-1,0-1 1,1 1 0,0-1-1,0 0 1,0 1-1,1-1 1,-1 0-1,1 0 1,5 5 0,-6-7-32,1 0 0,-1 0 0,1 0 0,0 0 0,0-1-1,0 0 1,0 1 0,0-1 0,0 0 0,0-1 0,0 1 0,0 0 0,0-1 0,1 0 0,-1 0 0,0 0 0,0 0 0,0 0 0,1-1 0,5-1 0,-4 0-212,1 0 0,-1 0 0,0-1 1,0 0-1,-1 0 0,1 0 0,-1-1 0,1 1 0,-1-1 0,0 0 0,0 0 0,-1-1 0,1 1 0,-1-1 1,0 0-1,0 0 0,2-5 0,4-8 138,-1 0 1,-1 0 0,9-33-1,-8 14 5918,-8 41-5305,3 33 246,-2-9-658,1 0 0,2-1 0,0 1 0,2-1 0,10 28 0,-15-53-125,-1 0-1,1 0 1,1 0 0,-1 0 0,0 0-1,0 0 1,1 0 0,-1 0 0,1 0-1,0-1 1,3 4 0,-5-5 18,0 0 0,1 0 1,-1 0-1,1 1 0,-1-1 0,1 0 1,-1 0-1,0 0 0,1 0 0,-1 0 1,1 0-1,-1 0 0,1 0 1,-1 0-1,1 0 0,-1 0 0,0 0 1,1 0-1,-1 0 0,1 0 0,-1 0 1,1-1-1,-1 1 0,1 0 0,9-16-1059,-5-7 644,6-38 0,-10 47 588,1-1-1,1 0 1,0 1 0,1-1 0,0 1 0,1 0 0,1 0 0,13-23 0,-15 33-42,-1 0 0,1 0-1,0 0 1,0 1 0,1 0 0,-1 0 0,1 0-1,0 0 1,-1 1 0,1-1 0,0 1-1,0 0 1,1 1 0,-1 0 0,0-1-1,0 2 1,1-1 0,7 0 0,-3 1-249,0 0 1,0 1-1,17 3 1,24 12-4283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02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0 233 14663,'0'0'1865,"15"6"-1897,48 19-48,-60-24 79,0 0 0,-1 0 1,1-1-1,0 1 1,-1-1-1,1 0 1,0 0-1,-1 0 1,1 0-1,0-1 1,-1 1-1,1 0 1,0-1-1,-1 0 1,1 0-1,-1 0 1,1 0-1,-1 0 1,0 0-1,1-1 1,-1 1-1,0-1 1,0 0-1,0 1 1,0-1-1,0 0 1,0 0-1,2-4 1,2-3 34,0-1 0,-1 1 0,0-1 0,0 0 1,2-11-1,-4 15-46,1-9-60,0 0 0,-1-1 0,-1 1 0,0 0 0,-1-1 0,-2-21 0,2 35 76,-1 1 1,0 0-1,0-1 0,0 1 0,-1 0 0,1-1 1,0 1-1,0 0 0,-1-1 0,1 1 1,-1 0-1,1 0 0,-1-1 0,1 1 1,-1 0-1,0 0 0,0 0 0,0 0 1,1 0-1,-1 0 0,0 0 0,0 0 0,0 0 1,-1 0-1,1 1 0,0-1 0,0 0 1,0 1-1,0-1 0,-1 1 0,1-1 1,0 1-1,-1-1 0,1 1 0,0 0 1,-2 0-1,0 0 9,1 0 1,0 0 0,0 0-1,0 1 1,-1-1-1,1 1 1,0 0 0,0-1-1,0 1 1,0 0 0,0 0-1,0 0 1,0 1-1,0-1 1,1 0 0,-1 1-1,0-1 1,1 1-1,-1-1 1,1 1 0,-3 4-1,-7 14 8,0 2 0,2-1 0,0 2 0,1-1 0,2 1 0,-7 38 0,6-6 36,0 98 1,7-142-372,1 1 0,0-1 0,1 0 0,1 1 0,0-1 0,0 0 0,9 18 0,-11-25 180,1 0 1,0 0 0,0-1-1,0 1 1,0-1-1,1 1 1,-1-1-1,1 0 1,0 0-1,0 0 1,0 0 0,0-1-1,1 1 1,-1-1-1,1 0 1,-1 0-1,1 0 1,0 0-1,0-1 1,0 1-1,0-1 1,0 0 0,0 0-1,6 0 1,-7-1-19,0-1 0,-1 1 0,1-1 0,0 0 0,-1 0 1,1 0-1,0 0 0,-1 0 0,1 0 0,-1-1 0,0 1 1,1-1-1,-1 0 0,0 0 0,0 0 0,0 0 0,0 0 1,0 0-1,1-3 0,6-7 74,-1-1 0,9-20 0,-7 14-16,-1 1 279,17-32-214,-25 15 5905,-22 37-5243,17-1-535,1 1 0,-1-1 0,1 1 0,0 0 0,-1 0 0,1 1 0,0-1 0,0 1 0,1-1 0,-1 1 0,0 0 0,1 0 0,0 0 0,0 0 0,0 1 0,0-1 0,0 0 0,1 1 0,-1 0 0,1-1 0,0 1 0,0 0 0,0-1 0,0 5 0,-2 12 258,1 0 0,1 0 0,1 24 0,0-40-344,0 0 1,1 0-1,-1 0 1,1 0 0,0 0-1,0 0 1,0 0-1,1 0 1,-1-1 0,1 1-1,0 0 1,0-1-1,0 1 1,1-1 0,-1 0-1,1 0 1,0 0-1,0 0 1,0 0 0,0 0-1,0-1 1,1 0 0,-1 1-1,1-1 1,-1-1-1,1 1 1,0 0 0,6 1-1,-5-2-490,1 0 0,-1 0 1,0-1-1,1 1 0,-1-1 0,0 0 0,1-1 0,8-1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08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48 6499,'0'0'4719,"0"0"-4711,-1 1-1,1-1 1,0 0-1,0 0 1,0 1-1,0-1 1,0 0-1,0 0 1,-1 1-1,1-1 1,0 0-1,0 0 1,0 1-1,0-1 1,0 0-1,0 0 1,0 1-1,0-1 1,0 0-1,0 0 1,0 1-1,0-1 1,0 0-1,0 1 1,1-1-1,-1 0 0,0 0 1,0 0-1,0 1 1,0-1-1,0 0 1,0 0-1,1 1 1,-1-1-1,0 0 1,0 0-1,0 0 1,1 1-1,-1-1 1,0 0-1,0 0 1,1 0-1,-1 0 1,0 0-1,1 1 1,7 1 146,0 0 1,0 0-1,1-1 1,-1 0 0,1 0-1,-1-1 1,12-1-1,6 1 114,54 3 299,202 13 352,222 18 140,-225-24-792,124-1 590,-345-14-674,84-15 0,-30 2-50,80-11 271,-80 10 5,165-6-1,247 15 4,251-3 265,-318 26-504,-364-4-87,28 0 1005,-49-7-365,-12 8-209,-54-9-1536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13.9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 12166,'0'0'592,"4"22"-461,4 29-61,4 96 1,-12-49-322,6-248 576,-3 129-104,0 1 0,1 0 0,1 0 0,1 0 0,12-27 1,-18 45-196,1-1 1,1 1-1,-1-1 1,0 1 0,1 0-1,-1 0 1,1 0 0,-1 0-1,1 0 1,0 0 0,0 0-1,0 0 1,0 1-1,0-1 1,1 1 0,-1-1-1,0 1 1,1 0 0,-1 0-1,1 0 1,-1 0-1,1 0 1,-1 1 0,1-1-1,0 1 1,-1 0 0,1 0-1,0 0 1,-1 0-1,1 0 1,-1 0 0,1 1-1,0-1 1,-1 1 0,1 0-1,-1 0 1,1 0-1,-1 0 1,1 0 0,-1 0-1,0 1 1,0-1 0,0 1-1,1-1 1,-1 1-1,-1 0 1,1 0 0,0 0-1,0 0 1,-1 0 0,2 3-1,8 16 47,0 1 0,10 30-1,-10-23-5,15 29 0,-22-51-517,0 0-1,0-1 1,0 0 0,1 0-1,-1 0 1,1-1 0,1 1 0,-1-1-1,10 6 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14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0 148 9652,'0'0'4947,"27"-111"-4467,11 90-304,2 11-96,1 5-80,-3 5 48,0 7-48,-5 25 80,-3 11 80,-3 8-160,-3-2-752,1-2-913,-21-34-2209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11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1 173 9620,'0'0'3874,"61"-90"-3778,-6 50 0,0 8-96,-36 22-752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14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97 8468,'0'0'6005,"0"16"-5821,0-16-183,0 13 18,0-1 1,1 1-1,0-1 1,1 1-1,0-1 1,1 0-1,1 1 1,0-2 0,0 1-1,1 0 1,13 20-1,-13-25-6,1-1 0,0 0 0,1 0-1,-1-1 1,1 1 0,0-1 0,0-1 0,12 6 0,-17-8-10,1-1 0,-1 0 0,1 0 0,-1 0 0,1 0 0,0 0 0,-1-1 0,1 1 0,0-1 0,0 1 0,-1-1 0,1 0 1,0 0-1,0 0 0,0-1 0,-1 1 0,1-1 0,0 0 0,-1 1 0,1-1 0,0 0 0,-1 0 0,1-1 0,-1 1 0,1-1 1,-1 1-1,0-1 0,0 0 0,0 1 0,3-4 0,-1-2 14,1 0 0,-2-1 0,1 1 0,-1-1-1,0 0 1,-1 0 0,0 0 0,0 0 0,-1 0 0,1-15 0,-1 2 26,-1 0 1,0 0 0,-5-25-1,4 41 13,0 0 0,0 0 1,-1 0-1,0 0 0,1 0 0,-2 1 0,1-1 0,0 1 1,-1-1-1,0 1 0,0 0 0,0 0 0,-1 0 0,1 1 1,-1-1-1,0 1 0,0 0 0,0 0 0,0 0 1,-1 0-1,1 1 0,-1-1 0,1 1 0,-6-1 0,-7-2 195,0 1-1,0 1 0,0 1 0,0 0 0,-31 1 0,45 1-241,-1 0-1,0 0 1,1 0-1,-1 1 0,1 0 1,-1-1-1,1 1 1,0 0-1,-1 1 1,1-1-1,0 1 0,-4 2 1,5-3-96,1 0 0,-1 1 0,1-1 0,0 1 0,-1-1 0,1 1 0,0-1 0,0 1 0,0 0 0,0-1 1,1 1-1,-1 0 0,0 0 0,1 0 0,-1 0 0,1 0 0,0 0 0,0-1 0,0 1 0,-1 0 0,2 0 0,-1 0 0,1 4 1,6 13-2393,9-9-2118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15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10981,'0'0'3668,"6"7"-3249,5 8-286,-2 1 0,0 1 0,0-1 0,-2 2 0,11 32 0,8 10-24,-27-62-91,1 0-1,-1-1 0,1 1 1,0-1-1,0 1 0,0 0 1,0-1-1,0 1 0,1-1 1,-1 1-1,1 0 0,0-1 1,1-3-1,15-34 242,-11 29-208,0 0 0,1 0-1,0 0 1,1 1 0,0 0 0,1 1 0,0-1-1,11-7 1,-13 11-303,-1 1-1,1 1 1,1 0-1,-1 0 0,1 0 1,-1 1-1,1 0 1,0 0-1,0 1 0,1 0 1,-1 0-1,0 1 1,13 0-1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15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0 186 12358,'0'0'2998,"21"8"-2811,67 22-142,-85-29-37,0 0-1,0 0 1,0-1-1,0 1 1,0-1-1,0 1 1,0-1-1,0 0 1,0-1-1,0 1 1,0 0 0,0-1-1,0 0 1,0 0-1,0 0 1,0 0-1,0 0 1,-1 0-1,1-1 1,0 1-1,-1-1 1,1 0-1,-1 0 1,4-3-1,-2-1 33,1 1-1,-1-1 1,0-1-1,-1 1 1,0 0 0,0-1-1,3-7 1,-3 5-20,-1-1 1,1 1 0,-1-1-1,-1 1 1,0-1-1,0 0 1,-1 1 0,0-1-1,-1 0 1,-3-17-1,3 25-13,0 0 0,0 1 0,0-1 0,-1 0 0,1 1-1,0-1 1,-1 1 0,1-1 0,-1 1 0,0 0-1,1 0 1,-1 0 0,0 0 0,0 0 0,0 0 0,1 0-1,-1 0 1,0 1 0,0-1 0,0 1 0,0-1-1,0 1 1,-4 0 0,0-1 11,0 1 0,1 0 0,-1 0 0,0 1 0,1-1-1,-1 1 1,-10 3 0,10-1-2,0 0 0,0 1 0,1-1-1,-1 1 1,1 0 0,0 0 0,0 1 0,0-1-1,0 1 1,1 0 0,0 1 0,0-1-1,0 1 1,1 0 0,0 0 0,0 0 0,0 0-1,-2 11 1,0 0 24,1 0 0,0 0 0,2 1 0,0-1-1,1 0 1,1 22 0,0-31-25,1 0-1,0 0 1,1 0 0,0-1-1,0 1 1,0 0-1,1-1 1,0 1-1,1-1 1,-1 0 0,1 0-1,1 0 1,-1-1-1,1 1 1,1-1-1,-1 0 1,12 9 0,-8-8-11,1-1 1,0 0 0,0 0 0,0-1 0,1 0 0,-1-1-1,1 0 1,1-1 0,-1 0 0,0-1 0,23 2-1,-17-3-62,0-1-1,-1 0 1,26-4 0,-35 3-251,-1-1 0,0 1 0,0-1 0,0-1 0,7-3 0,-10 5-227,1-1-1,-1 0 1,0-1-1,0 1 1,-1 0 0,1-1-1,-1 0 1,1 0-1,-1 1 1,3-5 0,8-19-6649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16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1 7956,'0'0'4775,"-18"0"-3985,-1 0-502,-37 6 0,53-5-265,0 0 0,0 0 1,0 0-1,1 0 0,-1 1 0,0-1 0,1 1 0,-1-1 0,1 1 1,0 0-1,-1 0 0,1 1 0,0-1 0,0 0 0,1 1 0,-1-1 1,0 1-1,1-1 0,-1 1 0,1 0 0,0-1 0,0 1 0,-1 6 1,-1-2-6,-2 9 1,0 0 1,1 0 0,0 1 0,1-1-1,1 1 1,1 0 0,0 0 0,2 0-1,1 19 1,-1-32-18,0 0-1,0 0 0,1 0 1,-1 0-1,1 0 1,0 0-1,0 0 1,0 0-1,1-1 0,-1 1 1,1-1-1,0 1 1,0-1-1,0 0 0,0 0 1,1-1-1,-1 1 1,1-1-1,-1 1 1,1-1-1,0 0 0,0-1 1,0 1-1,6 1 1,5 1-71,0 0 0,0-1 1,1-1-1,-1 0 1,24-1-1,-28-2-258,0-1 1,0 0-1,-1 0 0,1-1 1,0 0-1,-1-1 0,0 0 1,0-1-1,0 0 0,0 0 1,-1-1-1,0-1 1,0 1-1,13-14 0,-5 3-701,1 0-1,-2-2 0,-1 0 1,0-1-1,13-25 0,-11 4-2167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33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0 392 11477,'0'0'1353,"21"-4"-1455,5 0 120,0-2-1,30-10 1,-45 12-9,0 0 1,-1-1 0,1 0-1,-1-1 1,0 0-1,0 0 1,-1-1-1,0-1 1,0 1-1,7-11 1,-8 8-181,0-1 0,-1 0-1,-1-1 1,0 1 0,0-1 0,-1-1 0,-1 1 0,4-17 0,-3 9 56,-2 0-1,-1 1 1,0-1 0,-2-38 0,0 57 235,0-1 1,-1 1-1,1 0 0,0-1 0,-1 1 0,1 0 0,-1 0 0,0 0 0,1-1 1,-1 1-1,0 0 0,0 0 0,0 0 0,1 0 0,-1 0 0,0 0 0,0 0 1,-1 0-1,1 1 0,0-1 0,0 0 0,0 0 0,0 1 0,-1-1 1,1 1-1,0 0 0,-1-1 0,1 1 0,0 0 0,-1-1 0,1 1 0,0 0 1,-1 0-1,-2 1 720,2 25-365,-31 186-211,15-112-261,-8 189 0,25-288-25,1 1 0,0 0 1,0 0-1,0 0 1,0 0-1,0 0 1,1 0-1,-1 0 1,0 0-1,1-1 1,0 1-1,-1 0 0,1 0 1,0 0-1,0-1 1,0 1-1,0-1 1,0 1-1,0-1 1,1 1-1,-1-1 1,2 2-1,0-2-43,-1 0 0,1 0 0,0-1 0,-1 1 0,1-1 0,0 0-1,0 0 1,-1 0 0,1 0 0,0 0 0,0 0 0,-1-1 0,1 1 0,0-1 0,2-1 0,3 0-44,-1-1 0,0-1 1,0 1-1,0-1 0,0 0 0,-1 0 1,0-1-1,1 0 0,6-8 0,52-60-437,-37 40 227,-6 6 99,-15 18 118,0-1 0,0 2 0,1-1 0,1 1 0,-1 0-1,1 0 1,1 1 0,-1 1 0,12-7 0,-21 13 83,1 0 0,-1 0 0,1 0-1,-1 0 1,1 0 0,-1 0 0,1 0-1,-1 0 1,1 0 0,-1 0 0,1 0 0,-1 0-1,1 0 1,-1 0 0,1 0 0,-1 0-1,1 1 1,-1-1 0,1 0 0,-1 0-1,1 0 1,-1 1 0,0-1 0,1 0-1,-1 1 1,1-1 0,-1 0 0,0 1 0,1-1-1,-1 1 1,0-1 0,0 1 0,1-1-1,-1 1 1,0-1 0,0 0 0,0 1-1,1-1 1,-1 1 0,0 0 0,4 27 177,-3-19-187,1 10 82,0 1 3,2 1 0,0-1 0,11 31 0,-14-47-57,0 0-1,1 0 1,0 0-1,0 0 1,0-1-1,0 1 1,0-1-1,1 1 0,0-1 1,0 0-1,0 0 1,0 0-1,0 0 1,0-1-1,1 1 1,-1-1-1,1 0 1,0 0-1,0 0 1,-1 0-1,1-1 1,0 1-1,8 0 0,-5-1-23,0 0 0,0-1 0,0 0-1,0 0 1,0-1 0,0 0 0,0 0-1,0-1 1,0 1 0,-1-2 0,1 1-1,-1-1 1,1 0 0,10-7 0,-10 4-246,1 0 0,-1 0 1,0-1-1,-1 0 0,1-1 1,-1 0-1,-1 0 0,0 0 1,0 0-1,4-11 0,-5 11 199,-1 0-1,0 0 0,-1 0 1,0-1-1,0 1 1,0-1-1,-1 1 0,-1-15 1,0 23 200,-1-1 1,1 0 0,-1 1 0,1-1-1,-1 0 1,0 1 0,1-1 0,-1 1-1,0-1 1,1 1 0,-1-1 0,0 1-1,0 0 1,0-1 0,1 1 0,-1 0 0,0 0-1,0 0 1,0-1 0,0 1 0,1 0-1,-1 0 1,0 0 0,0 0 0,0 0-1,-1 1 1,-28 2 1853,25 0-1864,1 0 1,-1 0-1,1 1 0,0-1 1,0 1-1,0 0 0,0 0 1,1 0-1,0 0 0,-1 1 1,1-1-1,-3 7 0,1-1-66,0 0 0,1 1 0,0-1-1,0 1 1,-2 11 0,5-17-36,1-1-1,-1 0 1,1 1 0,0-1-1,0 0 1,0 6 0,0-9-24,1-1 1,-1 1 0,0 0 0,0-1-1,1 1 1,-1 0 0,0-1 0,1 1-1,-1 0 1,1-1 0,-1 1 0,1-1-1,-1 1 1,1-1 0,-1 1 0,1-1-1,-1 1 1,1-1 0,0 0 0,-1 1-1,1-1 1,0 0 0,-1 0 0,1 1-1,0-1 1,-1 0 0,1 0 0,0 0-1,0 0 1,-1 0 0,1 0 0,0 0 0,0 0-1,-1 0 1,1 0 0,0 0 0,-1 0-1,1-1 1,0 1 0,-1 0 0,2-1-1,2 0-97,-1-1 1,1 0-1,-1 0 0,0 0 0,1 0 1,-1 0-1,0-1 0,0 1 0,0-1 1,-1 0-1,1 0 0,-1 0 0,1 0 1,-1-1-1,3-5 0,27-61-1362,-25 51 670,21-52-876,-29 80 5393,2 15-3159,1-3-459,-2-16-84,0 16 40,0 1 0,5 22 0,-4-39-53,0 0-1,0 0 1,0 0 0,1-1-1,-1 1 1,1 0 0,0-1 0,1 1-1,-1-1 1,1 0 0,0 0-1,0 0 1,0 0 0,0 0-1,4 3 1,-5-6-7,1 1 0,-1-1 0,0 1 0,0-1 0,0 0 0,1 0 0,-1 0 0,0 0 1,1-1-1,-1 1 0,1 0 0,-1-1 0,1 0 0,-1 0 0,1 1 0,0-2 0,-1 1 0,1 0 0,-1 0 0,1-1 0,-1 1 0,1-1 0,-1 0 0,0 0 0,1 0 0,2-2 0,0 0-2,0 0 0,0-1-1,-1 0 1,1 0 0,-1 0-1,0-1 1,0 1 0,-1-1-1,6-9 1,2-7-62,-1-1 1,13-44-1,-1 4 55,-22 62 12,0 1-1,0-1 1,0 0-1,0 0 1,0 0-1,0 0 1,0 0-1,0 0 1,0 0-1,0 0 1,0 0-1,0 0 1,0 0-1,0 0 1,0 0-1,0 0 1,0 0-1,1 1 1,-1-1-1,0 0 1,0 0-1,0 0 1,0 0-1,0 0 1,0 0-1,0 0 1,0 0-1,0 0 1,0 0-1,0 0 1,0 0-1,0 0 1,0 0-1,0 0 1,1 0-1,-1 0 1,0 0-1,0 0 1,0 0-1,0 0 1,0 0-1,0 0 1,0 0-1,0 0 1,0 0-1,0 0 1,0 0-1,0 0 1,0 0-1,0 0 1,1 0-1,-1 0 1,0 0-1,0-1 1,0 1-1,0 0 1,0 0-1,0 0 1,0 0-1,3 12 34,0 14 49,-3-22-69,1 5 11,0 0 0,0 0 0,1 0 0,0 0 0,4 11 1,-5-18-28,0 0 0,0 0 0,0 0 1,0 0-1,1 0 0,-1-1 0,0 1 1,1 0-1,0-1 0,-1 1 0,1-1 1,0 1-1,0-1 0,0 0 0,0 0 0,0 0 1,0 0-1,0 0 0,0 0 0,0 0 1,0-1-1,0 1 0,1-1 0,-1 1 1,0-1-1,4 0 0,-1 0-128,-1 0-1,0-1 1,0 1 0,0-1-1,0 0 1,0 0 0,0 0-1,0 0 1,0-1 0,0 0-1,-1 0 1,7-4 0,-2 0-163,-2 0 1,1-1 0,-1 1-1,6-9 1,-6 8 185,0-1-1,0 2 1,1-1-1,-1 1 1,2 0-1,8-6 1,-15 11 94,-1 1 1,1-1 0,0 1 0,0-1-1,0 1 1,0-1 0,0 1 0,0-1 0,0 1-1,0 0 1,0 0 0,0 0 0,0-1-1,0 1 1,0 0 0,0 0 0,0 0-1,0 1 1,0-1 0,0 0 0,0 0-1,-1 0 1,1 1 0,0-1 0,0 0-1,0 1 1,0-1 0,0 1 0,0-1-1,0 1 1,-1 0 0,1-1 0,0 1-1,0 0 1,-1-1 0,1 1 0,0 0-1,-1 0 1,1 0 0,-1 0 0,1 0 0,-1 1-1,3 5 84,0-1 0,-1 1 0,0 0 1,1 14-1,-1-13-44,16 95-6,-14-93-1830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33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10 8308,'0'0'3124,"-16"12"-2300,-53 41-242,64-49-459,1 0 1,-1 0-1,1 0 0,0 1 0,1-1 1,-1 1-1,1 0 0,0 0 1,0 0-1,0 0 0,1 1 1,0-1-1,-2 9 0,2-3-47,1-1-1,0 1 0,0 0 0,2 0 1,0 10-1,0-9-108,-1-9 34,1 0 0,-1 0 0,1 0 0,0 1 0,0-1 0,0 0 0,0 0 0,1-1 0,-1 1 0,1 0 0,-1 0 1,1-1-1,0 1 0,0-1 0,5 5 0,-2-3-3,1 1 1,0-1 0,0 0 0,0-1-1,1 1 1,11 4 0,1-3-5,-1 1 1,0-2 0,1-1-1,30 2 1,-34-3-89,0-2 0,-1 0 0,1 0-1,0-2 1,0 0 0,18-5 0,-27 5-18,0 0 0,-1-1-1,1 1 1,-1-1 0,0-1 0,0 1 0,0-1 0,0 0-1,0 0 1,-1 0 0,0-1 0,0 1 0,0-1-1,-1 0 1,1 0 0,-1-1 0,0 1 0,2-6 0,1-8 77,0 0 0,-1 0 0,0 0 0,-2-1 0,0 0 0,-1 1 0,-2-1 0,-2-33 0,2 51 131,0-1 1,-1 1 0,0 0-1,1 0 1,-1 0-1,0 0 1,0 0 0,0 0-1,0 0 1,-1 1-1,1-1 1,0 0 0,-1 1-1,0-1 1,1 0-1,-1 1 1,0 0 0,1-1-1,-1 1 1,0 0-1,0 0 1,0 0 0,0 0-1,0 1 1,0-1-1,0 0 1,-1 1 0,1-1-1,0 1 1,0 0-1,0 0 1,0 0 0,-1 0-1,1 0 1,0 0-1,0 1 1,0-1 0,-1 1-1,1-1 1,0 1-1,0 0 1,0 0 0,0 0-1,0 0 1,1 0-1,-1 1 1,-3 1 0,1 2-70,1-1 0,0 1 1,0 0-1,0 0 1,1 0-1,0 0 1,0 1-1,0-1 1,0 0-1,1 1 0,0 0 1,-1 7-1,1 10-18,1 39 0,1-58-5,-1 3 8,1 1-1,0-1 0,1 0 0,0 0 1,0 0-1,0 0 0,1-1 1,0 1-1,0-1 0,1 1 0,0-1 1,0 0-1,0-1 0,1 1 0,0-1 1,0 0-1,0 0 0,1 0 0,0 0 1,-1-1-1,2 0 0,-1-1 1,0 1-1,1-1 0,-1 0 0,1-1 1,0 0-1,11 2 0,-10-1-192,1-1 1,0-1-1,0 0 0,0 0 0,0-1 1,0 0-1,0 0 0,0-1 0,0 0 0,0-1 1,-1 0-1,1 0 0,0-1 0,-1 0 1,0-1-1,0 1 0,0-2 0,0 1 0,0-1 1,-1 0-1,0-1 0,7-6 0,-11 9-568,-1-1-1,1 1 0,-1 0 1,0-1-1,0 1 0,2-7 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34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8292,'0'0'0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34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11637,'0'0'3010,"32"134"-2642,-22-40-64,-6 0-208,0-6 0,-1-6-32,5-10-16,1-14-48,5-15-48,-3-17-1537,-1-16-2128,-10-37-6564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35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1 233 6243,'0'0'6934,"3"-13"-6881,-2 9-53,0 0 0,0 0 0,0 0 0,1 0 0,-1 0 0,1 1 0,0-1 0,0 0 0,0 1 1,5-6-1,-4 7 4,0 0 0,0 0 0,0 0 1,0 0-1,1 0 0,-1 1 1,1-1-1,-1 1 0,1 0 1,0 0-1,-1 0 0,1 1 1,0-1-1,-1 1 0,8 0 0,418 0-420,-422 0 278,1 0-101,-1 0 0,1 0 0,0 1 0,9 3 0,-15-4 197,-1 1 0,1-1 1,-1 1-1,1-1 1,-1 1-1,0 0 1,1-1-1,-1 1 1,0 0-1,0 0 0,1 0 1,-1 0-1,0 0 1,0 0-1,0 0 1,0 1-1,0-1 1,-1 0-1,1 1 1,0-1-1,-1 0 0,1 1 1,-1-1-1,1 1 1,-1-1-1,1 1 1,-1 1-1,1 79 1309,-1-82-1256,0 0-1,0 1 0,0-1 0,0 0 1,0 1-1,0-1 0,0 0 0,0 1 1,0-1-1,0 0 0,0 1 0,0-1 1,0 0-1,0 1 0,1-1 0,-1 0 1,0 0-1,0 1 0,0-1 1,1 0-1,-1 0 0,0 1 0,0-1 1,1 0-1,-1 0 0,0 0 0,0 1 1,1-1-1,-1 0 0,0 0 0,1 0 1,-1 0-1,0 0 0,0 0 0,1 0 1,-1 0-1,0 0 0,1 1 0,-1-1 1,0 0-1,1-1 0,-1 1 0,0 0 1,1 0-1,-1 0 0,0 0 1,1 0-1,-1 0 0,0 0 0,1 0 1,-1 0-1,0-1 0,0 1 0,1 0 1,-1 0-1,0-1 0,2 1 32,5-3-27,-1-1-1,1 1 0,-1-1 1,1 0-1,-1-1 0,0 1 1,-1-1-1,1-1 0,-1 1 1,8-11-1,5-8 153,19-33-1,-4-5 76,-31 58-217,0-1-1,0 0 1,-1 0-1,1-1 1,-1 1 0,0 0-1,-1 0 1,1-1-1,-1 1 1,-1-10-1,0 14 19,1 0 0,-1 1 0,0-1 0,0 0 0,1 1-1,-1-1 1,0 1 0,0-1 0,0 1 0,0-1-1,0 1 1,0-1 0,0 1 0,0 0 0,1 0 0,-1 0-1,0-1 1,0 1 0,0 0 0,0 0 0,-1 0 0,1 0-1,1 1 1,-1-1 0,0 0 0,-2 1 0,-1-1 209,-4 0-16,-8 0 67,1 0 0,-22 4 1,34-3-341,0-1-1,0 1 1,0-1 0,0 1-1,0 0 1,0 0 0,0 1 0,0-1-1,1 0 1,-1 1 0,1 0 0,-1 0-1,1-1 1,-1 1 0,1 1-1,0-1 1,0 0 0,-3 5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35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0 245 11525,'0'0'3895,"21"8"-3825,-6-2-56,-1 0-4,0 0-1,23 5 0,-31-10-6,0 0 0,1 0 0,-1 0 0,0-1 0,1 0 0,-1 0-1,0-1 1,1 1 0,-1-1 0,0-1 0,7-2 0,-2-1-57,1 0-1,-2-1 0,1-1 1,-1 1-1,0-2 1,0 0-1,-1 0 0,0 0 1,-1-1-1,0-1 1,13-18-1,-15 20-142,-1-1-1,0 0 1,0 0-1,-1 0 1,0-1-1,0 1 1,-1-1-1,0 0 1,-1 0-1,0 0 1,-1 0-1,0 0 0,-1 0 1,-1-17-1,1 26 207,-1 0 0,1 1 0,-1-1-1,0 0 1,1 1 0,-1-1-1,0 1 1,1-1 0,-1 1 0,0-1-1,0 1 1,0 0 0,1-1-1,-1 1 1,0 0 0,0-1 0,0 1-1,0 0 1,1 0 0,-1 0-1,0 0 1,0 0 0,0 0 0,0 0-1,0 0 1,0 0 0,1 1-1,-1-1 1,0 0 0,-2 1 0,1-1 75,-2 2 22,0-1-1,0 0 0,0 1 0,1 0 1,-1 0-1,0 0 0,1 0 0,0 0 1,-1 1-1,1 0 0,0-1 1,1 1-1,-1 0 0,0 0 0,1 1 1,-1-1-1,1 1 0,0-1 0,0 1 1,1 0-1,-3 7 0,-3 6 91,2 1 0,0 0 0,-4 29 0,2 32-98,3 1 0,9 104 0,13-23-8,-9-96-355,1 72 0,-12-121-160,-1-14 323,-5-12 213,7 9-133,-7-14 42,-1-1 0,2 0 1,0 0-1,1-1 0,1 1 0,0-1 0,-4-34 0,7 40-28,1-1-1,0 0 1,1 1-1,0-1 1,1 0 0,1 0-1,0 1 1,0-1-1,1 1 1,1 0-1,-1 0 1,2 0-1,7-14 1,-9 20-90,1-3-170,1 1-1,0 0 1,0 0 0,1 0-1,-1 0 1,1 1 0,1 0-1,-1 0 1,1 1 0,8-5-1,12-5-5637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11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13734,'0'0'128,"105"24"-128,-56 1 128,2 4-64,-5 2 0,-4 0-16,-8-1 49,-9-2-97,-12 1-657</inkml:trace>
  <inkml:trace contextRef="#ctx0" brushRef="#br0" timeOffset="1">80 310 8500,'0'0'5378,"104"-70"-5298,-10 12 16,4-5-96,-58 35-3553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38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9460,'0'0'1537,"-10"132"-1313,6-78 240,2 1-15,2-5-209,0-9-176,0-11-16,0-11 0,10-7-48,-1-12-1329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38.4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45 9140,'0'0'5955,"-24"-44"-8260,35 58 592,0 3-1648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38.8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10469,'0'0'517,"6"16"-453,20 49-42,-24-62-110,-1-1 1,0 0 0,1 0 0,-1 0-1,1 0 1,0 0 0,-1 0 0,1-1-1,0 1 1,0 0 0,0-1 0,1 0-1,-1 1 1,0-1 0,0 0 0,1 0-1,-1 0 1,1 0 0,-1-1 0,1 1-1,-1-1 1,1 0 0,-1 1 0,1-1-1,-1 0 1,1 0 0,-1-1 0,1 1-1,-1 0 1,1-1 0,-1 0 0,1 1-1,4-3 1,-2 0-85,0 1 0,1-1 0,-1 0 0,0 0 0,0-1 0,-1 0 0,1 0 0,-1 0 0,1 0 0,-2-1 0,1 1 0,5-9 0,27-27 235,-33 38-51,-1 0 0,1 0 0,0 0 0,0 0 0,-1 1 0,1 0 0,0-1 0,0 1 0,0 0 0,1 0 0,-1 1 0,0-1 0,0 1 0,5-1 0,-2 1 10,0 1-1,0-1 1,0 1-1,-1 0 1,1 1-1,0-1 0,0 1 1,0 0-1,-1 0 1,1 1-1,-1 0 1,0 0-1,0 0 1,0 1-1,0-1 1,-1 1-1,7 7 1,-5-7 5,13 12 131,0-2 0,2 0 1,-1-1-1,2-1 1,24 9-1,-34-15-123,2-2 1,-1 0-1,0 0 0,1-2 1,0 1-1,-1-2 0,1 0 1,0 0-1,0-1 1,19-3-1,-30 2-25,0 0 0,-1 0 1,1 0-1,0 0 0,-1-1 0,0 1 1,1-1-1,-1 0 0,0 1 0,0-1 0,0 0 1,0 0-1,0-1 0,0 1 0,0 0 1,-1-1-1,1 1 0,-1-1 0,0 1 0,0-1 1,0 1-1,0-1 0,0 0 0,0 0 1,-1 0-1,0 1 0,1-6 0,1-6 320,-1 0 0,-1-1 1,0 1-1,-3-16 0,2 27-166,1 0 1,-1 1-1,-1-1 1,1 0-1,0 0 1,-1 1 0,1-1-1,-1 1 1,0-1-1,0 1 1,0 0-1,0 0 1,0 0-1,0 0 1,0 0-1,-1 0 1,1 1-1,-1-1 1,0 1-1,1-1 1,-1 1 0,0 0-1,0 0 1,0 0-1,0 1 1,1-1-1,-1 1 1,0-1-1,0 1 1,0 0-1,-6 1 1,6-1-102,-1 0 1,1 0-1,0 0 0,0 0 1,-1 0-1,1 1 0,0 0 1,0 0-1,0 0 1,0 0-1,0 0 0,0 0 1,0 1-1,0 0 0,0-1 1,1 1-1,-1 0 0,1 0 1,-1 1-1,1-1 1,0 0-1,0 1 0,0-1 1,0 1-1,0 0 0,0 0 1,1 0-1,0-1 0,-2 6 1,2-5-66,0 0 1,1 0-1,0 1 1,-1-1-1,1 0 1,0 1-1,1-1 1,-1 0-1,0 1 1,1-1-1,0 0 1,0 0-1,0 1 1,0-1 0,0 0-1,1 0 1,-1 0-1,1-1 1,0 1-1,0 0 1,0 0-1,0-1 1,4 4-1,-1-3-108,0 1 0,1-1 0,-1-1 0,0 1 0,1-1-1,0 0 1,-1 0 0,1-1 0,0 1 0,0-1 0,0-1 0,9 1-1,-9-1-220,0 1-1,0-2 0,0 1 1,-1-1-1,1 1 0,0-2 1,0 1-1,0-1 0,-1 1 1,11-6-1,-13 5 33,-1 0 0,1 0 0,0 0 1,-1 0-1,0-1 0,1 1 0,-1-1 0,0 1 0,0-1 0,0 0 1,-1 0-1,1 0 0,-1 0 0,1 0 0,-1 0 0,0 0 0,0 0 1,-1 0-1,1-1 0,-1 1 0,1-4 0,0-27-4978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39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44 153 3378,'0'0'3329,"0"-121"-1152,-6 97 64,-3 17 400,1 7-416,2 5-736,-1 45-785,3 28-528,0 28-128,4 9 32,0-8-16,0-15-64,17-18 33,4-16-33,2-15-1009,-15-43-1280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41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35 438 736,'0'0'11782,"-6"3"-11171,-17 9 301,23-12-890,0 0 0,0 0 0,-1 0 0,1 0 0,0 0 0,0 0 0,0 0 0,-1 0 0,1 0 0,0 0 0,0 0 0,-1 0 0,1 0 0,0 0 0,0 0 0,0 1 0,0-1 0,-1 0 0,1 0 0,0 0 0,0 0 0,0 0 0,0 1 0,-1-1 0,1 0 0,0 0 0,0 0 0,0 0 0,0 1 0,0-1 0,0 0 0,0 0 0,0 0 0,0 1 0,0-1 0,0 0 0,-1 0 0,1 0 0,0 1 0,0-1 0,1 0 0,-1 0 0,0 1 0,0-1 0,0 0 0,0 0 0,0 0 0,0 1 0,0-1 0,0 0 0,0 0 0,0 0 0,1 1 0,8 2-180,-8-3 190,7 2-30,1 0 0,-1-1 0,1 0 0,0-1 0,0 0 0,-1 0 1,1 0-1,0-1 0,0-1 0,-1 0 0,1 0 0,-1 0 0,0-1 0,0 0 0,0-1 0,0 0 0,0 0 0,-1-1 1,1 0-1,-1 0 0,0 0 0,8-10 0,-7 5-25,0 0 0,-1 0 0,-1 0 0,0-1 0,0 0 0,-1 0 0,0 0 0,-1 0 0,-1-1 0,3-12 0,-2-2-120,-1 0 0,-1-1 0,-2-40 1,-1 59 140,1 0 0,-1 0 0,-1 0 0,1 1 0,-2-1 0,1 1 0,-1-1 0,0 1 0,-4-8 1,5 12 14,0 0-1,0 0 1,0 0 0,-1 0 0,1 0 0,-1 0 0,0 0 0,0 1 0,0 0 0,0-1 0,0 1 0,0 0 0,-1 1 0,1-1 0,-1 0 0,1 1 0,-1 0 0,1 0 0,-1 0 0,-7 0 0,8 0 24,0 1 0,-1 0 0,1 0 0,0 0 0,-1 0 0,1 1 1,0-1-1,0 1 0,0 0 0,-1 0 0,1 0 0,0 0 0,0 1 0,0-1 0,1 1 0,-5 2 0,3 1-10,-1 0 0,1-1-1,1 1 1,-1 1-1,1-1 1,0 0 0,0 1-1,-3 7 1,-1 6-16,0 0 0,1 1 1,1 0-1,1 0 0,-2 30 1,2 106 39,4-110-29,1-22 19,0-1 0,2 1 0,0-1-1,2 0 1,0 0 0,2-1 0,0 1 0,20 39 0,-22-53-96,0-1 0,1 1 0,0-1 0,0 0 0,1 0 1,0-1-1,0 0 0,1 0 0,0-1 0,8 6 0,-9-8-197,0-1-1,0 0 0,0 0 0,0-1 0,0 1 0,0-2 0,1 1 1,-1-1-1,1 0 0,-1 0 0,1-1 0,-1 0 0,1-1 0,13-2 1,-18 3-78,-1-1 0,0 1 0,1-1 1,-1 0-1,1 0 0,-1 0 0,0 0 1,0 0-1,4-3 0,-5 3 42,0 0 0,0 0 1,-1 0-1,1 0 0,0 0 0,-1 0 0,1 0 0,-1 0 1,1 0-1,-1-1 0,1 1 0,-1 0 0,0-2 0,0 3 263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42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96,'0'0'7772,"0"16"-6839,0 235 2970,0-251-3966,0 0-1,0 0 0,0 1 1,0-1-1,0 0 0,1 1 0,-1-1 1,0 0-1,0 0 0,0 1 0,0-1 1,0 0-1,1 0 0,-1 0 0,0 1 1,0-1-1,0 0 0,1 0 0,-1 0 1,0 1-1,0-1 0,1 0 0,-1 0 1,0 0-1,0 0 0,1 0 0,-1 0 1,0 0-1,0 1 0,1-1 0,-1 0 1,0 0-1,1 0 0,-1 0 1,0 0-1,0 0 0,1 0 0,-1-1 1,0 1-1,1 0 0,-1 0 0,0 0 1,0 0-1,1 0 0,-1 0 0,0 0 1,0-1-1,1 1 0,-1 0 0,0 0 1,0 0-1,0-1 0,1 1 0,-1 0 1,0 0-1,0 0 0,0-1 0,0 1 1,0 0-1,1 0 0,-1-1 0,0 1 1,0 0-1,0-1 0,4-43-5842,-4 21 3651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43.2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52 0,'0'0'15959,"-25"-51"-16039,25 52-112,8 17-288,14 7-1969,-1 8-3794,-15-16 2049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43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10933,'0'0'3684,"3"15"-3537,4 24-101,-3-7-18,2 0 0,1-1 0,1 0 1,17 39-1,-25-68-69,1-1 1,0 0-1,0 1 1,0-1-1,0 1 1,0-1-1,0 0 0,0 0 1,0 1-1,0-1 1,1 0-1,-1 0 1,0 0-1,1 0 1,1 0-1,-2-1-66,0 1-1,0-1 0,0 0 1,0 0-1,0 0 1,0 0-1,0 0 1,0 0-1,0 0 0,0 0 1,0 0-1,0-1 1,0 1-1,0 0 1,0-1-1,0 1 0,-1-1 1,1 1-1,1-1 1,1-2-168,0 0 1,0 0 0,0 0-1,0 0 1,-1 0-1,1 0 1,-1-1-1,0 1 1,0-1 0,2-5-1,12-37-141,11-26 248,-25 67 172,0 1 0,1-1 1,0 1-1,0 0 0,0 0 1,0 0-1,0 0 0,1 0 1,0 1-1,0 0 0,0-1 1,4-1-1,-6 4 52,0 0 0,-1 0-1,1 0 1,0 0 0,0 0 0,0 1 0,0-1 0,0 1 0,0 0-1,-1-1 1,1 1 0,0 0 0,0 0 0,0 0 0,0 0-1,0 0 1,0 1 0,0-1 0,0 1 0,0-1 0,0 1 0,0 0-1,-1 0 1,1-1 0,0 1 0,-1 0 0,1 1 0,0-1-1,-1 0 1,1 0 0,-1 1 0,0-1 0,1 1 0,-1-1-1,0 1 1,0 0 0,0-1 0,0 1 0,0 0 0,-1 0 0,1-1-1,0 4 1,5 9 212,-2 1 0,0 0 0,0 0 0,1 20 0,-3-21-213,0 4-229,11 48 809,-12-62-881,0-1 0,0 1 1,1 0-1,-1-1 0,1 1 0,0-1 1,0 1-1,0-1 0,0 0 0,0 0 1,1 0-1,0 0 0,3 3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44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60 9028,'0'0'2535,"8"-25"650,-8 24-3147,-1-1 0,1 1-1,0-1 1,-1 1 0,0-1-1,1 1 1,-1 0 0,0-1 0,0 1-1,0 0 1,0-1 0,0 1-1,0 0 1,0 0 0,0 0 0,0 0-1,0 0 1,-1 0 0,1 0-1,0 0 1,-1 1 0,1-1 0,-1 1-1,1-1 1,-1 1 0,1-1 0,-1 1-1,1 0 1,-1-1 0,-2 1-1,-52-4 778,50 4-582,5 0-223,1 0-1,-1 0 1,1 0 0,-1 0-1,1 0 1,-1-1-1,0 1 1,1 0 0,-1 0-1,1 0 1,-1 1-1,0-1 1,1 0 0,-1 0-1,1 0 1,-1 0 0,0 1-1,1-1 1,-1 0-1,1 0 1,-1 1 0,1-1-1,-1 0 1,1 1-1,-1-1 1,1 1 0,0-1-1,-1 0 1,1 1 0,0-1-1,-1 1 1,1-1-1,0 1 1,-1-1 0,1 1-1,0 0 1,0-1-1,0 1 1,-1-1 0,1 1-1,0-1 1,0 1 0,0 0-1,0-1 1,0 1-1,0-1 1,0 1 0,0 0-1,0-1 1,1 1-1,-1-1 1,0 2 0,0 1-5,1 6-54,0 0-1,0 0 1,1 0-1,0 0 1,0-1 0,1 1-1,0-1 1,0 1-1,1-1 1,0 0 0,1-1-1,0 1 1,0-1 0,1 0-1,0 0 1,0 0-1,13 10 1,-11-10-83,-1-2 0,1 1 0,0-1 0,1-1-1,-1 1 1,1-1 0,0-1 0,0 1 0,0-2 0,0 1 0,0-1 0,1-1 0,-1 1 0,1-2-1,-1 1 1,19-3 0,1-6-3346,-28 8 3060,0-1 0,0 0 0,9-12-4598,-7-1 419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44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172 117 5683,'0'0'9540,"-12"0"-8953,-40 0-118,48 0-448,0 0 0,0 0-1,0 0 1,0 1-1,0 0 1,0 0 0,0 0-1,1 0 1,-1 0-1,0 1 1,1 0 0,-1-1-1,1 1 1,-1 1-1,1-1 1,0 0 0,0 1-1,0 0 1,0-1 0,1 1-1,-1 0 1,1 1-1,-1-1 1,1 0 0,0 1-1,-1 3 1,-1 3 23,1 0 1,0 0-1,0 1 1,1-1-1,1 1 1,-1-1-1,2 20 1,0-28-77,0 1 0,0-1 0,1 1-1,-1 0 1,1-1 0,0 1 0,0-1 0,0 1 0,0-1 0,0 1 0,0-1 0,1 0 0,-1 0 0,1 0 0,-1 0-1,1 0 1,0 0 0,0 0 0,0 0 0,0-1 0,0 1 0,0-1 0,1 1 0,-1-1 0,0 0 0,5 2-1,-3-2-49,-1 0-1,1 0 0,0 0 1,-1-1-1,1 1 0,0-1 0,-1 0 1,1 0-1,0 0 0,-1-1 0,1 1 1,0-1-1,-1 0 0,1 0 0,0 0 1,-1 0-1,0-1 0,1 1 0,5-5 1,-1-1-348,0 0 0,0 0 0,-1-1 1,0-1-1,0 1 0,-1-1 0,0 0 1,5-12-1,35-81-2039,-35 81 4111,-12 39 2715,0 10-4681,1-15 353,1 1-1,1-1 1,0-1-1,1 1 1,0 0-1,7 16 1,-7-22-31,0 1-1,0-1 1,1 0 0,0 0 0,0-1 0,1 1-1,0-1 1,0 0 0,0 0 0,1 0 0,11 8-1,-15-13-107,-1 0 0,1 0 0,-1 0-1,1 0 1,-1 0 0,1 0-1,0 0 1,-1 0 0,1-1-1,0 1 1,0 0 0,0-1 0,-1 0-1,1 1 1,0-1 0,0 0-1,0 0 1,0 0 0,0 0-1,0-1 1,-1 1 0,1 0 0,0-1-1,0 1 1,0-1 0,-1 0-1,1 1 1,0-1 0,-1 0-1,1 0 1,0 0 0,1-2 0,2-3-161,-1 0 0,0 0 0,0 0 1,0 0-1,-1-1 0,5-13 1,6-5 3873,-15 43-3034,2 34-205,-1-48-361,1-1 0,-1 1 0,1-1 0,0 1 0,0-1-1,0 1 1,0-1 0,1 0 0,0 0 0,-1 1 0,4 3 0,-4-6-21,-1-1 0,0 0-1,1 1 1,-1-1 0,0 0-1,1 1 1,-1-1-1,0 0 1,1 1 0,-1-1-1,1 0 1,-1 0 0,0 1-1,1-1 1,-1 0 0,1 0-1,-1 0 1,1 0 0,-1 0-1,1 0 1,-1 0-1,1 0 1,-1 0 0,1 0-1,-1 0 1,0 0 0,1 0-1,-1 0 1,1 0 0,-1 0-1,1 0 1,-1 0-1,1-1 1,-1 1 0,1 0-1,-1 0 1,0-1 0,1 1-1,-1 0 1,0-1 0,1 1-1,-1 0 1,0-1-1,1 1 1,-1 0 0,0-1-1,1 1 1,-1-1 0,0 1-1,0-1 1,1 0 0,9-25-745,-10 25 824,13-47-268,-5 18 1670,22-55 0,-25 74-1242,0 1 0,1 0 0,0 1 1,0-1-1,1 1 0,0 1 0,1-1 0,0 1 0,9-7 0,-3 5-81,1 0-1,-1 2 1,2-1-1,-1 2 1,28-10 0,80-16-4468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6:59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7475,'0'0'1270,"6"19"-2246,1 5 796,32 100-1089,-30-102 1044,1 0 0,18 32 0,-22-45 227,1 1 1,-1-1-1,2 0 0,-1-1 1,1 0-1,0 0 1,15 10-1,-22-18 36,-1 1 0,1-1 0,0 1-1,0 0 1,-1-1 0,1 1 0,0 0 0,-1-1 0,1 1 0,-1 0-1,1 0 1,-1 0 0,1-1 0,-1 1 0,0 0 0,1 0 0,-1 0-1,0 0 1,0 0 0,0 0 0,0 0 0,1 0 0,-1 0 0,0 0-1,-1 0 1,1 0 0,0-1 0,0 1 0,0 0 0,-1 0 0,1 2-1,-19 27 1071,9-16-1159,4-2 216,1 1 0,0-1 0,0 1 0,2 0 1,-1 1-1,2-1 0,0 1 0,0-1 0,1 1 0,1-1 1,1 16-1,0-26-155,-1-1-1,1 0 1,-1 1 0,1-1 0,0 0-1,0 1 1,0-1 0,0 0 0,0 0 0,0 0-1,1 0 1,-1 0 0,1 0 0,-1 0-1,1 0 1,0-1 0,0 1 0,0-1-1,0 1 1,0-1 0,0 0 0,0 1-1,0-1 1,0 0 0,1-1 0,-1 1-1,0 0 1,1-1 0,-1 1 0,5-1 0,-2 1 0,1 0 0,-1-1 0,0 1 0,1-1 1,-1-1-1,1 1 0,-1-1 0,0 0 0,1 0 1,-1-1-1,0 1 0,0-1 0,8-4 0,-7 2 21,-1-1-1,0 1 1,0-1-1,0 0 1,0 0-1,-1 0 1,0-1-1,0 0 0,0 1 1,-1-2-1,0 1 1,0 0-1,2-9 1,-1 4 398,-1 0 0,-1 0 0,0-1-1,0 1 1,-1 0 0,-1-1 0,-1-17 0,-1 23-180,0 0-1,0-1 0,-1 1 1,0 0-1,0 0 0,0 0 1,-1 0-1,0 1 1,0-1-1,-1 1 0,-5-5 1,-9-13 388,19 23-623,0 0 1,0-1 0,0 1-1,0 0 1,0 0 0,0 0-1,0-1 1,-1 1 0,1 0-1,0 0 1,0-1 0,0 1-1,0 0 1,0 0 0,0 0-1,1-1 1,-1 1 0,0 0-1,0 0 1,0-1-1,0 1 1,0 0 0,0 0-1,0 0 1,0-1 0,0 1-1,1 0 1,-1 0 0,0 0-1,0 0 1,0-1 0,0 1-1,0 0 1,1 0 0,-1 0-1,0 0 1,0 0 0,0 0-1,1 0 1,-1-1-1,0 1 1,0 0 0,0 0-1,1 0 1,-1 0 0,0 0-1,20-3 42,-17 2-68,0 1 0,0 0 0,0 0 0,1 1 0,-1-1 0,0 1 0,0-1 0,-1 1 0,1 0 0,0 0 0,0 0 0,0 0 0,3 3 0,1 5 35,1 1 0,-1 1-1,-1-1 1,0 1 0,0 0-1,-1 1 1,-1-1 0,6 23-1,7 14-202,-15-42 116,4 7-423,-1 1 0,15 22-1,-18-34 386,0 1-1,0 0 0,0-1 0,0 1 0,0-1 1,1 1-1,-1-1 0,1 0 0,-1 0 0,1 0 1,0-1-1,0 1 0,-1-1 0,1 1 0,1-1 1,-1 0-1,0 0 0,5 1 0,-2-2 70,0 0-1,0 0 1,0-1-1,0 0 1,0 0-1,0 0 1,0 0-1,0-1 1,-1 0-1,11-6 1,2-2 54,31-25 0,-34 24 0,0 1-1,28-16 1,-33 22-25,1-1 1,0 2-1,12-3 1,-21 5 8,1 0 1,0 1 0,-1-1 0,1 1 0,-1 0 0,1 0 0,0 0 0,-1 0 0,1 0 0,-1 0 0,1 1 0,-1-1 0,1 1 0,-1 0-1,1 0 1,-1 0 0,1 0 0,-1 0 0,4 3 0,2 6 106,-1 1 1,-1 0-1,0 0 0,0 0 1,-1 1-1,-1 0 0,5 18 0,3 5-44,-4-18-89,-7-14-154,1 1-1,0 0 1,-1 0-1,0 0 1,0 0-1,0 0 1,1 8-1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12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10885,'0'0'2673,"141"31"-2193,-90-9-320,0 1 17,-5-3-97,-8 2-64,-13 2-16,-14 5-2610,-11 2-671,-23-16-4563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46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347 1 5026,'0'0'8751,"-16"0"-7801,2 0-749,7-1-130,-1 1 1,1 0-1,-1 0 0,1 1 1,0 0-1,-1 0 0,1 1 1,0 0-1,0 0 0,0 1 1,0 0-1,-9 5 0,7-2-11,-1 0 1,1 1-1,0 0 0,1 1 0,0 0 0,0 0 1,0 1-1,1 0 0,1 1 0,0-1 0,0 1 0,-5 11 1,9-15-35,-1 0-1,1 1 1,1-1 0,-1 1 0,1-1 0,0 1 0,0 0 0,1 0 0,0-1 0,0 1 0,1 0 0,0 0 0,0-1 0,0 1-1,1 0 1,0-1 0,0 0 0,1 1 0,0-1 0,0 0 0,6 8 0,16 20-23,-15-22 1,0 1-1,11 20 0,-19-29-4,0 0 1,0 0-1,-1 0 1,1 0-1,-1 0 1,0 0-1,0 1 0,-1-1 1,1 0-1,-1 1 1,0-1-1,0 0 1,-1 8-1,0-10-4,0 1 1,-1-1-1,1 0 0,0 1 1,-1-1-1,0 0 0,1 0 0,-1 0 1,0 0-1,0-1 0,0 1 0,0 0 1,0-1-1,0 0 0,-1 1 0,1-1 1,0 0-1,-1 0 0,1 0 0,-1 0 1,1-1-1,-1 1 0,-4 0 1,-9 2-106,-1-1 0,-22 1 0,36-3 70,-60 0-298,63 0 311,-1 0 0,1 0 0,-1 0 0,1 0 0,-1 0 0,1 0 0,-1 0 0,1-1 0,-1 1 0,1 0 0,-1 0 0,1-1 0,-1 1 0,1 0 0,0-1 0,-1 1 1,1-1-1,-1 1 0,1 0 0,0-1 0,0 1 0,-1-1 0,1 1 0,0-1 0,-1 1 0,1-1 0,0 1 0,0-1 0,0 1 0,0-1 0,0 1 0,0-1 1,0 1-1,0-1 0,0 1 0,0-1 0,0 0 0,0 1 0,0-1 0,0 1 0,0-1 0,1 0 0,9-25-1274,-3 17 796,0 2 1,1-1-1,0 1 1,1 0 0,0 1-1,0 0 1,0 0-1,0 1 1,1 0 0,0 0-1,0 1 1,0 1-1,20-5 1,-7 6-3101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48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23 153 3634,'-9'-12'13938,"6"8"-13342,3 4-600,-1 0-1,1 0 0,0 0 1,-1 0-1,1 0 0,0 0 1,-1 0-1,1 0 1,0 0-1,-1 0 0,1 0 1,0 0-1,0 0 0,-1 0 1,1 0-1,0 0 0,-1 1 1,1-1-1,0 0 1,-1 0-1,1 0 0,0 0 1,0 1-1,-1-1 0,1 0 1,0 0-1,0 1 0,-1-1 1,1 0-1,0 0 1,0 1-1,0-1 0,0 0 1,-1 1-1,1-1 0,0 0 1,0 0-1,0 1 0,0-1 1,0 0-1,0 1 0,0-1 1,0 0-1,0 1 1,0-1-1,0 0 0,0 1 1,0-1-1,0 0 0,0 1 1,0-1-1,0 0 0,1 1 1,-1-1-1,0 1 1,13 14-89,-5-11 92,0-1-1,1 1 1,-1-2-1,1 0 1,-1 0 0,1 0-1,0-1 1,-1 0-1,1-1 1,0 0-1,0 0 1,11-2-1,-17 1-3,0 0 0,0 0-1,0 0 1,-1 0-1,1 0 1,0 0-1,0-1 1,-1 1-1,1-1 1,-1 0-1,1 0 1,-1 0-1,0 0 1,0 0-1,0 0 1,0-1-1,0 1 1,-1-1-1,1 1 1,-1-1-1,1 0 1,-1 0-1,0 1 1,0-1 0,0 0-1,0 0 1,0-5-1,1-3-18,-1 1 0,0-1-1,0 0 1,-1 0 0,-1 1 0,-2-18 0,3 27 23,-1-1 1,0 0-1,1 1 1,-1-1-1,0 1 1,0-1-1,0 1 1,0 0-1,0-1 1,0 1 0,-1 0-1,1 0 1,0-1-1,-1 1 1,1 0-1,-1 1 1,1-1-1,-1 0 1,1 0-1,-1 0 1,0 1-1,1-1 1,-1 1 0,0 0-1,1-1 1,-1 1-1,0 0 1,-1 0-1,-1-1-2,0 1 0,0 0 0,0 0 0,0 1 0,0-1 0,0 1 0,0 0 0,0-1 0,0 2 0,1-1-1,-1 0 1,-4 3 0,1 1-6,0 1-1,0 0 0,1 0 0,0 1 1,0-1-1,1 1 0,-1 1 0,1-1 1,1 1-1,0-1 0,-6 15 1,5-8 21,0-1 1,1 1 0,1-1 0,0 1 0,1 0 0,-1 26 0,3-37-16,0 1 1,1 0 0,-1-1 0,1 1 0,0-1 0,0 1 0,0-1-1,1 1 1,-1-1 0,1 0 0,0 1 0,0-1 0,0 0 0,0 0-1,0 0 1,1-1 0,-1 1 0,1-1 0,0 1 0,0-1 0,0 0-1,0 0 1,0 0 0,0 0 0,0-1 0,1 1 0,-1-1 0,6 2 0,4 0-8,-1 0 0,1 0 0,0-1 0,1-1 1,-1 0-1,24-2 0,-28-1-146,0 0 1,0 0-1,0 0 0,-1-1 1,1-1-1,-1 1 0,1-1 1,-1-1-1,-1 1 0,1-2 1,-1 1-1,1-1 0,-2 0 1,1 0-1,10-14 0,6-9-644,-1-1 1,27-48-1,-46 72 808,7-7-19,-10 12-2,0 5 2,12 362 2135,-12-365-2118,0 21 85,1 1 0,0 0 0,10 40 0,-8-58-72,-2-10-131,-4-43-1198,-15-86-1,9 84 1389,-3-94 0,11 133-8,1-1 1,1 1-1,0 0 1,1 0-1,0 0 1,4-15-1,-5 23-58,1 0-1,-1 0 1,1 0-1,0 1 1,0-1-1,0 0 1,0 1-1,0-1 0,0 1 1,1-1-1,-1 1 1,1 0-1,0 0 1,-1 0-1,1 1 1,0-1-1,0 1 1,0-1-1,0 1 1,0 0-1,1 0 1,-1 0-1,0 1 1,1-1-1,-1 1 1,4 0-1,-2-1 32,-1 1 1,1 0-1,0 0 0,0 0 1,0 1-1,0-1 0,0 1 1,0 0-1,-1 1 0,7 2 1,-9-3-10,1 1 0,-1-1 0,0 1 0,0 0 1,0 0-1,0 0 0,0 0 0,0 0 0,-1 0 1,1 0-1,-1 1 0,1-1 0,-1 1 0,0-1 1,0 1-1,0-1 0,0 1 0,0 0 0,0 4 1,1 2 40,-1-1 0,-1 0 0,1 0 0,-1 0 1,0 0-1,-1 1 0,0-1 0,0 0 0,-1 0 1,0 0-1,-5 12 0,4-14-48,1-1 0,-1 0-1,0-1 1,0 1 0,-1-1 0,1 1 0,-1-1-1,0 0 1,0 0 0,0 0 0,-1-1-1,1 0 1,-1 0 0,0 0 0,0 0 0,0-1-1,-9 4 1,7-5-891,10-5 207,-2 3 460,39-35-3375,-20 19-46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49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12 6691,'0'0'9463,"-19"-3"-8697,-64-5-219,79 8-520,0 0 0,0 0 1,0 0-1,0 0 0,0 1 1,0 0-1,0 0 0,0 0 1,0 1-1,0-1 0,1 1 1,-1 0-1,1 0 1,-1 0-1,1 0 0,-1 0 1,1 1-1,0 0 0,0 0 1,1 0-1,-1 0 0,0 0 1,1 0-1,0 1 0,-2 3 1,0 1-26,1 0 1,0 1-1,0-1 1,1 1-1,0 0 1,0 0-1,1-1 1,0 17-1,1-22-18,1 0 0,-1 0 0,1 0 0,-1 0 0,1-1 0,0 1 0,0 0 0,0-1 0,1 1 0,-1 0 0,1-1 0,-1 0 0,1 1 0,0-1 0,-1 0 0,1 0 1,1 0-1,-1 0 0,0 0 0,0 0 0,1-1 0,-1 1 0,1-1 0,-1 1 0,1-1 0,0 0 0,-1 0 0,1 0 0,0-1 0,0 1 0,3 0 0,11 1-459,-1 0 0,1 0 0,-1-2 0,19-1 0,-28 0 169,1 0 0,-1-1 1,0 0-1,0 0 0,0 0 0,0-1 1,-1 0-1,1-1 0,-1 0 0,1 0 1,-1 0-1,-1 0 0,1-1 1,-1 0-1,1 0 0,7-11 0,-9 11 364,0 0-1,-1 0 0,0 0 0,0-1 0,0 1 1,-1-1-1,0 0 0,0 0 0,0 1 0,-1-1 0,1 0 1,-1-1-1,0-6 1467,11 26 963,-8-6-2419,1 0 1,0 0-1,0-1 1,1 0-1,0 0 1,0 0-1,0-1 1,14 9-1,-16-11-97,0-1 0,0 0 0,0 0 0,1 0 0,-1 0 0,1-1 0,-1 1 0,1-1 0,0-1 0,0 1 0,-1 0-1,1-1 1,0 0 0,0 0 0,-1-1 0,1 1 0,6-3 0,-8 2-33,1-1 1,-1 0-1,0 0 0,0-1 0,1 1 1,-2-1-1,1 0 0,0 1 1,0-1-1,-1 0 0,0-1 0,1 1 1,-1 0-1,0-1 0,2-6 0,11-14 106,-15 24-34,0 0 0,1 0 0,-1 1 0,0-1 0,1 0 0,-1 0 0,0 0 0,0 1 0,1-1 0,-1 0 0,0 0 0,0 1 0,1-1 0,-1 0-1,0 0 1,0 1 0,0-1 0,1 0 0,-1 1 0,0-1 0,0 0 0,0 1 0,0-1 0,0 0 0,0 1 0,0-1 0,0 0 0,0 1 0,0-1 0,0 1 0,8 38 260,-5-17-170,12 38-1,-13-56-96,-1 1-1,1-1 0,0 1 0,0-1 0,1 0 0,-1 0 0,1 1 0,0-2 1,0 1-1,0 0 0,1-1 0,-1 1 0,8 4 0,-10-7-31,0-1-1,-1 0 1,1 1-1,0-1 1,0 0 0,0 0-1,-1 0 1,1 1-1,0-1 1,0 0-1,0 0 1,0 0-1,-1 0 1,1 0 0,0 0-1,0-1 1,0 1-1,-1 0 1,1 0-1,0-1 1,0 1 0,-1 0-1,1-1 1,0 1-1,0-1 1,-1 1-1,1-1 1,0 1-1,-1-1 1,1 1 0,-1-1-1,1 0 1,-1 1-1,1-1 1,-1 0-1,1 1 1,-1-1 0,0 0-1,1 0 1,-1 1-1,0-1 1,0 0-1,1-1 1,10-45-46,-9 35 127,1-5 149,2 1 0,-1-1-1,2 1 1,12-26 0,-15 36-180,1 1 0,-1 0 0,1 0 0,0 0 0,0 0 0,0 1 0,1-1 0,-1 1 0,1 0 0,0 1 0,0-1 0,1 1 0,-1 0 0,1 0 0,-1 0 0,9-1 0,4 0-1333,-1 1 0,1 0-1,0 2 1,29 0 0,-34 1-243,-2 0-2175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49.9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60 431 1008,'0'0'10861,"4"-2"-8969,-2 1-1766,10-8 1003,-32 6-39,17 3-1066,1 0 0,0 1 0,0-1 0,0 0 0,-1 1 0,1 0 0,0-1 0,0 1 0,0 0 0,0 0 0,0 0 0,0 0 0,0 1 0,1-1 1,-1 0-1,0 1 0,1-1 0,-1 1 0,1 0 0,-1-1 0,1 1 0,0 0 0,-1 0 0,1 0 0,0 0 0,1 0 0,-1 0 0,0 0 0,0 0 0,0 4 0,-1 7-21,0 0 0,1 0 0,0 0 0,1 14 0,0-16 19,0-8-38,0-1 1,0 1-1,0-1 1,0 1-1,1-1 1,-1 1-1,1-1 1,0 1-1,0-1 1,-1 0-1,1 0 1,1 1-1,-1-1 1,0 0-1,1 0 1,-1 0-1,1 0 1,-1 0-1,1-1 1,0 1-1,2 1 1,-1-1-401,1 0-1,0 0 1,0 0 0,0-1 0,-1 0-1,1 1 1,1-2 0,-1 1 0,0 0-1,0-1 1,8 0 0,-10 0 225,0-1 1,0 1-1,0-1 1,1 1-1,-1-1 1,0 0-1,0 0 1,0 0-1,0-1 1,-1 1-1,1 0 1,0-1-1,0 1 1,-1-1-1,1 1 0,-1-1 1,1 0-1,-1 1 1,0-1-1,0 0 1,0 0-1,0 0 1,0 0-1,1-3 1,3-9-541,1-1 0,3-21 0,-4 19 908,-5 17-147,0 0-1,0-1 1,0 1 0,0 0-1,1 0 1,-1 0-1,0 0 1,0 0 0,0 0-1,1 0 1,-1 0 0,0-1-1,0 1 1,0 0 0,1 0-1,-1 0 1,0 0 0,0 0-1,1 0 1,-1 0 0,0 0-1,0 1 1,0-1 0,1 0-1,-1 0 1,0 0 0,0 0-1,0 0 1,1 0 0,-1 0-1,0 0 1,0 0 0,0 1-1,1-1 1,-1 0 0,0 0-1,0 0 1,0 0 0,0 1-1,0-1 1,0 0 0,1 0-1,-1 0 1,0 1 0,0-1-1,0 0 1,0 0 0,0 0-1,0 1 1,0-1 0,0 0-1,0 0 1,0 0 0,0 1-1,7 12 455,-3-7-319,-1 0 0,1 0 0,0-1 0,0 1 0,0-1-1,1 0 1,0 0 0,0 0 0,0 0 0,0-1 0,7 4-1,-10-7-176,0 0-1,0 1 0,1-2 0,-1 1 0,0 0 0,0 0 0,1-1 1,-1 1-1,0-1 0,0 1 0,1-1 0,-1 0 0,1 0 0,-1 0 0,0 0 1,1-1-1,-1 1 0,0-1 0,0 1 0,1-1 0,-1 0 0,0 0 1,0 0-1,0 0 0,0 0 0,0 0 0,0-1 0,0 1 0,0 0 1,0-1-1,-1 0 0,1 1 0,-1-1 0,1 0 0,-1 0 0,2-3 1,8-13-1,-2 0 1,0-1 0,0 0 0,-2 0 0,-1-1-1,0 0 1,5-35 0,-3-4 866,-1-84 1,-6-25 5212,-2 184-4587,-12 526-855,14-512 758,1 7-6373,-1-66-3321,-3 11 8544,0 0-1,-1-1 1,-1 1 0,-1 0-1,0 1 1,-12-27 0,9 26 809,-1 1 0,-1 0 0,-15-21 1,24 37-940,1 1 1,-1 0 0,1-1-1,0 1 1,-1-1 0,1 1-1,-1 0 1,1-1 0,0 1 0,-1-1-1,1 1 1,0-1 0,0 1-1,-1-1 1,1 0 0,0 1-1,0-1 1,0 1 0,0-1-1,0 1 1,-1-1 0,1 0 0,0 1-1,0-1 1,1 1 0,-1-1-1,0 1 1,0-1 0,0-1-1,17 0 338,-7 2-535,6-1 112,1 0-1,0 1 1,0 1-1,-1 0 1,1 2-1,-1 0 1,1 0-1,29 12 1,-36-11-93,0 1 1,0 0 0,-1 1 0,1 0-1,-1 0 1,8 8 0,-14-10 31,1 0 0,-1 0 1,0 0-1,0 0 0,0 0 1,-1 1-1,0-1 0,0 1 0,0-1 1,0 1-1,-1 0 0,1 0 0,-1 0 1,0 0-1,0 7 0,-2 21-37,1-26-211,-1 0-1,1 0 1,0 0-1,1 0 1,0 0-1,0 0 1,3 11 0,2-13-1779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50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 5090,'0'0'10821,"10"-44"-10789,1 44-32,6 0-1296,-5 0-753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7:50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29 103 5058,'0'0'10707,"3"1"-9771,6 3-617,-12-3 212,1-1-494,1 0 0,0-1-1,-1 1 1,1 0 0,0 0 0,0 0-1,-1 1 1,1-1 0,0 0 0,-1 0-1,1 1 1,0-1 0,0 1-1,0-1 1,-1 1 0,1 0 0,0-1-1,0 1 1,0 0 0,0 0 0,0-1-1,0 1 1,0 0 0,0 0 0,1 0-1,-1 0 1,0 0 0,0 2 0,-1 4-17,1 0 1,0 0 0,0 0 0,1 0 0,0 0 0,0 0 0,1 0 0,0 0 0,4 13 0,-5-17-68,1-1 0,1 1 0,-1 0-1,0-1 1,1 1 0,-1-1 0,1 1 0,0-1 0,0 0-1,0 0 1,0 0 0,0 0 0,0 0 0,1 0-1,-1-1 1,1 1 0,-1-1 0,1 1 0,-1-1-1,1 0 1,0 0 0,0 0 0,0-1 0,-1 1-1,1-1 1,4 1 0,-4-1-52,1 1-1,-1-1 1,0 0-1,0 0 1,1 0 0,-1 0-1,0 0 1,0-1-1,1 0 1,-1 1 0,0-1-1,0 0 1,0-1-1,0 1 1,0 0 0,0-1-1,0 0 1,-1 0-1,5-3 1,-5 1 92,1 0 0,-1 0 1,1 0-1,-1 0 0,-1-1 0,1 1 0,0-1 0,-1 1 1,0-1-1,0 1 0,-1-1 0,1 0 0,-1-4 0,0-87 1802,-1 43-770,1 52-1024,1-1 1,-1 1-1,1 0 0,-1 0 0,1 0 0,-1 0 0,1 0 0,0 0 0,-1 0 0,1 1 0,0-1 1,0 0-1,0 0 0,-1 0 0,1 1 0,0-1 0,0 0 0,0 1 0,0-1 0,0 1 0,0 0 0,1-1 1,-1 1-1,0 0 0,0-1 0,0 1 0,0 0 0,0 0 0,1 0 0,0 0 0,46-1 13,-38 1 5,-7 0-17,1 0 0,0 0 0,0 0-1,-1 0 1,1 1 0,0 0 0,-1 0 0,1 0 0,-1 0-1,1 0 1,-1 1 0,0 0 0,1-1 0,-1 1 0,0 0 0,0 1-1,0-1 1,-1 1 0,1-1 0,0 1 0,-1 0 0,0 0-1,0 0 1,0 0 0,0 0 0,0 0 0,0 1 0,1 3-1,17 44 188,-17-42-202,0 0 0,0-1 0,0 1 0,2-1 0,-1 1 0,1-1 0,0-1 0,7 9 0,-10-14-83,-1-1 0,1 1 0,-1-1 0,1 0 0,0 0 0,0 0 0,0 0 0,0 0 0,0 0 0,0-1 0,0 1 0,0 0 0,0-1 0,0 0 0,0 1 0,0-1 0,0 0 0,1 0-1,-1 0 1,0-1 0,0 1 0,0 0 0,0-1 0,0 0 0,0 1 0,0-1 0,0 0 0,0 0 0,2-1 0,5-4-313,0 0 0,0 0 0,-1-1 1,11-12-1,-6 7 207,-3 3 181,-6 5 84,0-1 1,1 0-1,0 1 0,0 0 1,0 0-1,0 1 0,1 0 1,-1-1-1,1 2 0,0-1 1,0 1-1,0 0 0,0 0 1,0 0-1,9 0 0,-13 2 20,-1 1 0,0-1 0,1 0 0,-1 1 0,0 0 0,0-1 0,1 1 0,-1 0 0,0 0 0,0 0 0,0-1 0,0 1 0,0 0 0,0 1 0,0-1 0,0 0 0,0 0 0,-1 0 0,1 0 0,0 1 0,-1-1 0,1 0 0,0 3 0,12 36 368,-12-34-351,3 10-1,-1 0 0,1 27 0,-3-11-5126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8:12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10 140 992,'0'0'10504,"-10"6"-10227,64-5 521,274-6 1271,338 11-507,-647-5-1522,401 18 865,-376-22-830,-1-1 1,86-20-1,-78 14-29,70-11 226,1 5 0,203 0 0,179 15 793,-453-3-870,-1-2 1,59-14 0,-58 9-24,0 2 1,57-2-1,261 4 434,-330 4-412,-38 3-156,-1 0-25,1 0-5,0 0 13,1 0 412,11 0-596,-7 0-219,10-2-2330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8:13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1 296 7700,'0'0'2932,"9"-5"-2559,-3 0-290,-1 1 1,1-1-1,-1 0 0,1 0 0,-1 0 1,-1-1-1,1 0 0,4-8 1,3-5 152,16-40 0,-10 16-135,28-71 14,-59 195 176,12-77-289,-31 152 34,29-133-32,1 1-1,0 0 1,2-1-1,4 41 1,-4-63-7,1 1 1,-1-1-1,1 0 0,-1 1 1,1-1-1,-1 0 0,1 0 1,0 0-1,-1 1 0,1-1 1,0 0-1,0 0 1,0 0-1,0 0 0,0 0 1,0-1-1,0 1 0,0 0 1,0 0-1,0-1 0,1 1 1,-1-1-1,0 1 0,0-1 1,1 1-1,-1-1 1,0 0-1,1 1 0,-1-1 1,0 0-1,1 0 0,1 0 1,2 0-106,-1-1-1,1 1 1,0-1 0,-1 0 0,1 0 0,-1 0 0,0-1 0,1 1-1,4-3 1,5-7-808,0 0 0,0 0 0,-1-1 0,0-1 0,19-26 0,-5-4-3112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8:13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67 5090,'0'0'6702,"-7"16"-6344,-24 48-230,30-63-128,1-1 1,-1 1 0,1-1 0,-1 1 0,1 0 0,0-1-1,0 1 1,-1-1 0,1 1 0,0 0 0,0-1 0,-1 1-1,1 0 1,0-1 0,0 1 0,0 0 0,0-1 0,0 1-1,0 0 1,0-1 0,0 1 0,1 0 0,-1-1 0,0 1-1,0 0 1,0-1 0,1 1 0,-1 0 0,0-1 0,1 1-1,-1-1 1,0 1 0,1-1 0,-1 1 0,1-1 0,-1 1-1,1-1 1,-1 1 0,1-1 0,-1 0 0,1 1 0,0-1-1,-1 0 1,1 1 0,0-1 0,-1 0 0,1 0 0,-1 0-1,1 1 1,0-1 0,-1 0 0,1 0 0,1 0 0,29-6 42,-26 4-36,0-1 0,0 0 0,0 0 0,0 0 0,-1-1-1,0 0 1,1 0 0,-1 0 0,-1 0 0,1-1 0,-1 1 0,1-1 0,2-7 0,-2 6 3,0-1-1,-1-1 1,0 1-1,0 0 1,-1-1-1,0 1 0,0-1 1,0 0-1,0-9 1,-3 16-7,1 0 0,0 0 0,0 0 0,0 0 0,0 0 0,0 0 1,-1 0-1,1 0 0,0 0 0,-1 0 0,1 0 0,-1 0 0,1 1 0,-1-1 0,0 0 1,1 0-1,-1 1 0,0-1 0,1 0 0,-1 1 0,0-1 0,0 0 0,0 1 1,1-1-1,-1 1 0,0-1 0,0 1 0,0 0 0,0 0 0,0-1 0,0 1 0,-1 0 1,-37-2 148,26 3-76,8-1-39,-1 0 0,0 1 0,1-1 0,-1 1 0,1 1 0,-11 3 0,14-5-40,0 1 0,0 0 1,1 0-1,-1 0 0,0 0 1,0 1-1,0-1 0,1 0 1,-1 1-1,1-1 0,-1 1 0,1 0 1,0-1-1,-1 1 0,1 0 1,0 0-1,0 0 0,0 0 1,0 0-1,0 4 0,0-6-73,1 1 0,0-1 0,0 1 0,0-1 0,0 1 0,0-1 0,0 1 0,0 0 0,0-1 0,0 1 1,0-1-1,0 1 0,0-1 0,0 1 0,0 0 0,1-1 0,-1 1 0,0-1 0,0 1 0,1-1 0,-1 1 0,0-1 0,1 1 0,-1-1 0,0 0 0,1 1 0,-1-1 0,1 1 0,-1-1 0,0 0 0,1 1 0,-1-1 0,2 1 0,19 1-4621,-1-2-986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8:14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73 7283,'0'0'2465,"10"16"-2320,37 48-41,-44-62-99,0 0 0,-1 1 0,1-1 0,0 0 0,0 0 0,0-1 0,0 1 0,0-1 0,1 1 0,-1-1 1,0 0-1,1 0 0,-1 0 0,1-1 0,6 1 0,-1-1 11,-1 0 0,1-1-1,17-4 1,-25 5-14,7-3 110,1 0-1,-1-1 1,0 0 0,0-1-1,0 0 1,-1 0-1,0-1 1,0 1-1,0-2 1,0 1 0,-1-1-1,0 0 1,-1 0-1,0-1 1,0 1-1,0-1 1,-1 0-1,0-1 1,-1 1 0,1-1-1,1-9 1,-5 17-49,0 0 0,1 1 0,-1-1 0,0 0 0,0 0 1,0 1-1,0-1 0,0 0 0,0 1 0,0-1 0,-1 0 0,1 1 0,0-1 1,0 0-1,0 1 0,-1-1 0,1 0 0,0 1 0,-1-1 0,1 1 1,0-1-1,-1 0 0,1 1 0,-1-1 0,1 1 0,-1-1 0,1 1 0,-1 0 1,1-1-1,-1 1 0,0-1 0,1 1 0,-1 0 0,0 0 0,1-1 1,-1 1-1,0 0 0,1 0 0,-1 0 0,0 0 0,1 0 0,-1 0 0,0 0 1,1 0-1,-1 0 0,0 0 0,0 0 0,-1 0-68,1 1 0,-1-1 0,1 0-1,-1 1 1,1-1 0,-1 1 0,1-1 0,-1 1-1,1 0 1,0 0 0,-1-1 0,1 1 0,0 0-1,0 0 1,0 0 0,0 1 0,0-1 0,0 0-1,0 0 1,-1 2 0,1-1-147,0 1 0,0-1 0,0 0-1,1 0 1,-1 1 0,1-1 0,0 0 0,-1 1 0,1-1-1,0 0 1,0 1 0,1-1 0,-1 0 0,0 1 0,1-1-1,-1 0 1,1 0 0,0 1 0,0-1 0,0 0 0,0 0-1,0 0 1,0 0 0,1 0 0,-1 0 0,1 0 0,-1-1-1,1 1 1,0 0 0,-1-1 0,1 1 0,0-1 0,0 0-1,0 0 1,0 1 0,4 0 0,4 2-776,-1-1 0,0-1 0,1 1 0,-1-1 0,1-1 0,0 0 0,13 0 0,-6-1-1537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12.8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0 373 8596,'0'0'6963,"57"-131"-6883,55 56-80,21-14-32,-72 49-4770,-10 3-4850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8:14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0 119 1969,'0'0'7099,"3"8"-6533,0 0-459,1 6 97,1-1 0,14 27 1,-17-37-179,0 1 0,0-1 0,0 0 1,1 0-1,-1 0 0,1 0 1,0 0-1,0 0 0,0-1 0,0 0 1,0 1-1,0-1 0,1 0 0,-1 0 1,1-1-1,-1 1 0,8 1 0,-8-2-6,1-1 0,-1 1 0,0-1 0,0 0-1,0 0 1,0 0 0,0 0 0,0-1 0,0 1-1,0-1 1,0 0 0,0 0 0,0 0 0,0 0-1,-1 0 1,1-1 0,0 1 0,-1-1 0,1 1 0,-1-1-1,1 0 1,-1 0 0,0-1 0,0 1 0,2-3-1,0-2 152,0 1 0,-1-1 0,0 0-1,0 0 1,0-1 0,-1 1-1,0 0 1,-1-1 0,1-9 0,0 6 161,0 0 0,-2 0 1,1 0-1,-1 0 1,-1 1-1,-2-17 1,2 24-246,0 1 1,0-1 0,0 0 0,0 1 0,0 0 0,-1-1 0,1 1 0,-1 0 0,0-1 0,1 1 0,-1 0 0,0 0 0,0 0 0,0 1 0,-1-1 0,1 1-1,0-1 1,-1 1 0,1-1 0,-1 1 0,1 0 0,-1 0 0,1 1 0,-1-1 0,0 0 0,1 1 0,-1-1 0,0 1 0,0 0 0,-3 0 0,3 0-57,0 0 0,1 0 0,-1 0 0,0 0 0,1 0 0,-1 0 0,1 1 0,-1-1-1,0 1 1,1 0 0,-1 0 0,1 0 0,0 0 0,-1 0 0,1 0 0,0 1 0,-1-1 0,1 1 0,-3 3 0,-6 18-1370,8 11-4462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8:17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1 205 9332,'0'0'1033,"21"-15"-1820,67-51 811,-75 54-78,0 0 0,-1-1 0,20-26-1,10-8-227,-41 47 306,-1 0 0,0 0 0,0 0 1,0 0-1,1 0 0,-1 0 0,0 0 1,0 0-1,0 0 0,0 1 0,0-1 0,1 0 1,-1 0-1,0 0 0,0 0 0,0 0 1,0 0-1,0 1 0,0-1 0,0 0 0,1 0 1,-1 0-1,0 0 0,0 1 0,0-1 1,0 0-1,0 0 0,0 0 0,0 1 0,0-1 1,0 0-1,0 0 0,0 0 0,0 0 1,0 1-1,0-1 0,0 0 0,0 0 0,0 0 1,0 1-1,0-1 0,-1 0 0,1 0 1,0 0-1,0 1 0,0 0 118,-3 141 1906,0 0-4621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8:17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 11301,'0'0'406,"1"20"-294,5 341 85,-5-354-360,0-11-266,2-26-878,2-46-625,-4 40 1933,6-82 20,-6 108 67,1-1 1,1 1 0,-1-1-1,2 1 1,-1 0-1,1 0 1,1 0 0,8-13-1,-11 20-65,0 0 0,0 1 0,0-1-1,1 1 1,-1-1 0,1 1 0,-1 0-1,1 0 1,0 0 0,0 1 0,0-1 0,0 1-1,0-1 1,0 1 0,0 0 0,0 0 0,1 0-1,-1 1 1,0-1 0,1 1 0,-1 0 0,0 0-1,1 0 1,-1 0 0,1 0 0,-1 1 0,0 0-1,0-1 1,1 1 0,3 2 0,2 1 99,-1 0 1,0 0-1,0 0 1,0 1-1,-1 1 1,1-1-1,-1 1 1,-1 0-1,13 14 1,-13-12-5,0 0-1,0 0 1,-1 0 0,0 1 0,-1 0 0,1 0 0,-2 0 0,1 1-1,-1-1 1,-1 1 0,0-1 0,0 1 0,-1 0 0,0 0 0,-1 0-1,-1 12 1,0-16-45,0-1 0,-1 1 0,0-1 0,-1 0 0,1 0 0,-1 0 0,0 0 0,0 0 0,0 0 0,-1-1 0,0 1 1,0-1-1,0 0 0,0 0 0,-1-1 0,-6 5 0,1-1-38,0 0 0,-1-1-1,0 0 1,0-1 0,0 0 0,-23 6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8:17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10805,'0'0'3393,"135"19"-3072,-55-7-177,-1-2 0,-1-1-48,-4-4-16,-11-3-80,-10-2-416,-19 0-2866,-19-4-1840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8:18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0 1040,'0'0'9797,"103"93"-8821,-100-66-127,-3-1 191,0 1-111,-7 0-49,-20 2-416,-5 2-272,2-5-64,-1-4-128,8-2-368,18-16-1633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8:22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0 241 7828,'0'0'3815,"12"-10"-3722,-9 8-89,7-6 31,-1-1 0,1 1 0,-1-1 1,-1-1-1,0 0 0,0 0 0,10-19 1,50-106 390,-68 134-308,0 9 970,1 213-133,-1-218-994,0 0 0,1 0-1,-1 0 1,1 0 0,-1 0-1,1 0 1,0 0 0,0 0-1,1 0 1,0 3 0,-1-5-168,0 0 0,0 1 1,0-1-1,0 0 1,1 0-1,-1 0 0,0 0 1,0 0-1,1-1 1,-1 1-1,0 0 0,1-1 1,-1 1-1,1 0 0,-1-1 1,0 0-1,1 1 1,-1-1-1,1 0 0,0 0 1,2 0-1,9 0-4302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8:23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 4386,'0'0'6440,"0"20"-5882,4 65-201,-3-79-399,0 0 0,0 0-1,1 0 1,0 0-1,0 0 1,0 0-1,1-1 1,0 1 0,0-1-1,0 0 1,1 0-1,-1 0 1,1 0-1,1 0 1,-1-1 0,0 0-1,1 0 1,0 0-1,0-1 1,0 1 0,1-1-1,-1 0 1,1-1-1,-1 1 1,1-1-1,0 0 1,0-1 0,0 1-1,0-1 1,0-1-1,0 1 1,0-1 0,0 0-1,1 0 1,-1 0-1,0-1 1,0 0-1,0-1 1,8-2 0,-11 2-28,1 1 0,-1-2 1,0 1-1,1 0 0,-1-1 1,0 1-1,-1-1 1,1 0-1,0 0 0,-1 0 1,0 0-1,1 0 0,-1-1 1,0 1-1,-1-1 1,1 1-1,-1-1 0,0 0 1,1 0-1,-2 1 0,1-1 1,0 0-1,-1-6 1,1 5 119,-1-1 1,1 1 0,-1-1 0,-1 1 0,1 0 0,-1-1 0,0 1 0,0-1 0,-1 1 0,1 0-1,-1 0 1,-1 0 0,1 0 0,-1 0 0,1 0 0,-7-7 0,4 7 229,-1-1 1,-1 1-1,1 0 0,0 1 1,-1 0-1,0 0 0,0 0 0,-1 1 1,1 0-1,-10-2 0,-8-2 1501,-46-4 0,58 9-1463,13 2-345,0 0-1,0 0 0,0 0 1,0 0-1,0 0 1,0 0-1,1 0 1,-1 0-1,0 0 1,0 0-1,0 0 0,0 0 1,0 0-1,0 0 1,0 0-1,0 0 1,0 0-84,0 0 84,1 0-1,-1-1 1,0 1-1,0 0 1,0 0-1,0 0 1,0 0-1,0 0 0,0 0 1,0 0-1,0 0 1,0 0-1,0 0 1,0-1-1,0 1 1,0 0-1,0 0 1,0 0-1,0 0 0,0 0 1,0 0-1,0 0 1,0 0-1,0 0 1,0 0-1,0-1 1,-1 1-1,1 0 0,0 0 1,0 0-1,0 0 1,0 0-1,12-3-2134,64-2-3776,-48 5 829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8:23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5875,'0'0'5613,"0"16"-4794,1-3-715,-2-3-80,1-1 0,1 0-1,0 1 1,0-1 0,1 0 0,0 0-1,0 0 1,1 0 0,7 15-1,-5-16-18,0 0 0,0-1 0,1 0 0,0 0 0,0 0 0,1-1 0,-1 0 0,2 0 0,-1 0 0,0-1 0,10 4 0,-12-6-44,1 0-1,-1 0 1,1-1 0,0 0 0,0 0 0,0-1 0,0 0-1,0 0 1,1 0 0,-1-1 0,0 1 0,0-2 0,1 1-1,-1-1 1,0 0 0,0 0 0,8-3 0,-9 2 35,-1-1 1,0 1 0,0-1-1,0 0 1,0-1-1,-1 1 1,1-1-1,-1 0 1,0 1 0,0-1-1,0-1 1,-1 1-1,1 0 1,-1-1 0,0 1-1,0-1 1,0 0-1,-1 1 1,0-1-1,1-9 1,0 8 111,-1 1 0,-1-1 0,1 0 0,-1 0 0,0 1 0,0-1 0,0 0 0,-1 0 0,0 1 0,0-1 0,-1 0 0,0 1 1,0-1-1,0 1 0,0 0 0,-1 0 0,-6-10 0,1 7 215,-1 1-1,0 0 1,0 0 0,0 1 0,-1 0 0,0 1-1,0 0 1,0 0 0,-1 1 0,1 1 0,-1 0-1,0 0 1,0 1 0,-20-1 0,38 1-3005,-4 1 1955,-1 1-1,1 0 0,0 0 1,0 0-1,0 0 1,4 1-1,9 1-4017,2-2-589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8:23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0 119 1185,'0'0'14219,"5"0"-14424,-2 0 191,1 0 0,0 0-1,-1-1 1,1 0 0,-1 0 0,1 1 0,-1-2-1,0 1 1,1 0 0,-1-1 0,0 0 0,0 1-1,0-1 1,5-4 0,40-42-927,-2 3-229,-45 45 1159,-1 0-1,0-1 0,1 1 1,-1-1-1,0 1 0,1 0 1,-1-1-1,0 1 0,1 0 1,-1-1-1,1 1 0,-1 0 1,1 0-1,-1-1 0,0 1 1,1 0-1,-1 0 0,1 0 1,-1 0-1,1 0 0,-1-1 1,1 1-1,-1 0 0,1 0 1,-1 0-1,1 0 0,-1 1 1,1-1-1,-1 0 0,1 0 1,-1 0-1,1 0 0,-1 0 1,1 1-1,-1-1 0,1 0 1,-1 0-1,1 1 0,-1-1 1,0 0-1,1 1 0,-1-1 1,0 0-1,1 1 0,-1-1 1,0 1-1,1-1 0,-1 0 1,0 1-1,0-1 0,1 2 0,1 27 76,-2-21 47,0 79 1233,-1-38-1497,2 0 0,14 92 1,-11-129-4997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8:28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0 174 10917,'0'0'1435,"4"17"-1026,40 241 514,-44-256-945,0 0 0,0 0 0,1 0 1,-1 0-1,0 0 0,1 0 1,-1 0-1,1 0 0,0 0 0,0 0 1,0 0-1,0-1 0,0 1 1,0 0-1,0-1 0,0 1 0,3 2 1,-4-4-21,1 0 1,-1 0 0,1 0-1,-1 0 1,1 1 0,-1-1 0,0 0-1,1 0 1,-1 0 0,1 0-1,-1 0 1,1 0 0,-1 0 0,1 0-1,-1-1 1,1 1 0,-1 0-1,1 0 1,-1 0 0,0 0 0,1-1-1,-1 1 1,1 0 0,-1 0-1,0-1 1,1 0 0,14-21-1111,42-138-2514,-9 20 1134,-39 117 2648,1 2 0,2-1 0,0 1 0,15-20 0,-25 39-22,-1-1 1,1 1-1,-1 0 1,1 0-1,0 0 1,0 0-1,0 0 1,0 1-1,0-1 1,0 1-1,0-1 1,0 1 0,1 0-1,-1-1 1,1 1-1,-1 0 1,1 1-1,-1-1 1,1 0-1,-1 1 1,1-1-1,0 1 1,-1 0-1,1 0 1,0 0-1,-1 0 1,1 1-1,0-1 1,-1 1-1,1-1 1,-1 1-1,1 0 1,-1 0-1,1 0 1,-1 0-1,0 1 1,0-1-1,1 1 1,-1-1-1,3 4 1,5 4 240,0 1 0,-1 0 1,-1 1-1,0-1 0,0 2 0,9 18 0,-9-15-140,-1 0-1,-1 1 0,0-1 1,-2 1-1,1 0 0,-2 1 1,0-1-1,0 18 0,-2-25-123,-1 0-1,0 0 1,-1 0-1,0 0 1,0 0-1,-1-1 1,0 1 0,-1 0-1,1-1 1,-2 0-1,1 0 1,-1 0-1,-1 0 1,1 0-1,-1-1 1,-9 11-1,5-9-54,0-1 0,0 0 0,-1 0-1,0-1 1,0-1 0,0 0 0,-1 0-1,0-1 1,0 0 0,0-1 0,-21 5-1,23-7-902,-1 0-1,0-1 0,0-1 0,0 0 0,-12-1 0,-1-3-6726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15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60 118 352,'0'0'16282,"-11"15"-16231,-1 2-48,-18 35-1,29-51-5,0 1 0,0 0 0,1 0 0,-1 0-1,0 0 1,1-1 0,-1 1 0,1 0 0,0 0 0,0 0-1,0 0 1,0 0 0,0 0 0,0 0 0,0 0 0,0 0-1,1 0 1,-1 0 0,1 0 0,0 0 0,-1 0-1,1 0 1,0 0 0,0-1 0,0 1 0,0 0 0,1-1-1,-1 1 1,0-1 0,1 1 0,-1-1 0,1 0 0,-1 1-1,1-1 1,0 0 0,-1 0 0,1 0 0,0 0 0,0-1-1,0 1 1,0 0 0,0-1 0,2 1 0,4 1-38,0 0-1,-1-1 1,2 0 0,-1 0 0,0-1 0,0 0 0,0 0 0,15-3 0,-14-1-162,1 0 0,0 0 0,-1-1 0,0 0 0,0-1 0,0 0-1,-1 0 1,0-1 0,0 0 0,0-1 0,-1 1 0,0-1 0,-1-1 0,0 1 0,0-1 0,-1 0 0,0-1 0,4-9 0,-8 17 269,-1 0 0,1 0 0,-1 0 0,0 0 1,1 0-1,-1 0 0,0 0 0,0 0 0,0 0 0,-1-1 0,1 1 0,0 0 0,-1 0 1,1 0-1,-1 1 0,0-1 0,0 0 0,0 0 0,0 0 0,0 0 0,0 1 0,0-1 1,0 0-1,-1 1 0,1-1 0,-1 1 0,1 0 0,-1-1 0,1 1 0,-1 0 0,0 0 1,0 0-1,1 0 0,-1 0 0,0 0 0,0 1 0,0-1 0,-3 0 0,-10-3 327,1 1 0,-1 0 0,0 1 0,-17 0 0,18 2-243,13 0-120,-1 0 1,0-1 0,1 1-1,-1 0 1,0 0-1,0-1 1,1 1 0,-1-1-1,1 0 1,-1 1-1,0-1 1,1 0 0,-3-2-1,3 2-143,1 0 0,-1 1-1,1-1 1,-1 0 0,1 0-1,-1 0 1,1 0 0,0 0 0,0 0-1,0 0 1,-1 0 0,1-1-1,0 1 1,0 0 0,1 0-1,-1 0 1,0 0 0,0 0 0,0 0-1,1 0 1,-1 0 0,0 0-1,1 0 1,-1 0 0,1 1 0,0-2-1,12-19-4523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8:28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10821,'0'0'3025,"125"2"-4817,-100-2-3507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8:30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1 138 9364,'0'0'1334,"9"3"-1435,18-3 242,0-2 1,0-1-1,0-1 1,0-1-1,40-14 1,10 0 81,30 1 296,162-8 0,-168 20-303,56-9 4,161-6 275,177 18 144,362 3 342,-642 12-781,42 0 312,-180-13-289,84 2 200,-112 8 460,-17-1-1674,-10-7-2863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8:41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0 64,'0'0'9650,"0"24"-9389,0 162 412,-9 27 457,1-65-2527,6-49-5044,0-114 3317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8:41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0 7748,'0'0'976,"-11"127"112,17-86-15,18-9-225,7-8-367,7-10-321,1-12-96,9-2 64,1-29-128,-3-26-1617,-33 19-1504,-5-2-4515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8:52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0 528,'0'0'13644,"-5"17"-13647,4-12 6,-2 5 14,0 0 1,1 1-1,0-1 1,1 0-1,0 1 1,1-1-1,0 1 1,0-1-1,1 0 0,4 20 1,-4-29-14,6 22 40,0 0 0,-2 1 0,-1-1 0,3 45 0,-8-66-32,1 1-1,-1-1 1,0 0-1,0 0 1,0 0-1,0 0 1,0 0-1,0 0 1,0-1-1,-1 1 1,1 0-1,-1-1 1,1 1-1,-1-1 1,0 1-1,1-1 1,-1 0-1,0 1 1,0-1-1,0 0 1,0-1-1,0 1 1,0 0-1,0 0 1,0-1-1,-4 1 1,-6 2 44,0 0-1,0-1 1,-18 2 0,23-4-220,-32 1 670,38-1-604,0 1 1,0-1-1,0 0 0,0 0 1,1 0-1,-1 0 0,0 0 1,0-1-1,0 1 0,0 0 1,0 0-1,0-1 1,0 1-1,0 0 0,0-1 1,0 1-1,1-1 0,-1 1 1,0-1-1,0 0 1,1 1-1,-1-1 0,0 0 1,1 1-1,-1-1 0,0 0 1,1 0-1,-1 0 0,1-2-469,-1 1 84,1 0-1,0-1 0,0 1 1,0 0-1,0 0 0,0 0 1,1 0-1,-1-1 1,1 1-1,-1 0 0,3-4 1,10-7-2882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8:53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1 625 10933,'0'0'2494,"8"-3"-2510,3-1 19,-1-1 0,0 0 0,0-1 0,-1 0 0,1-1-1,-1 0 1,-1-1 0,1 0 0,-2 0 0,1 0-1,-1-1 1,11-17 0,1-4-172,-1-1 0,-2 0-1,13-36 1,-17 35 19,-1 0-1,-2-1 1,-2 0-1,-1-1 0,-1 1 1,0-53-1,-4 83 166,-1 0-1,0 0 1,-1 1-1,1-1 1,-1 0-1,1 0 1,-1 0-1,0 1 1,0-1 0,0 0-1,0 1 1,0-1-1,0 1 1,-1-1-1,0 1 1,1 0-1,-1-1 1,0 1-1,0 0 1,0 0-1,0 0 1,-4-2-1,2 2 131,0 0 0,0 1 0,0-1-1,0 1 1,-1 0 0,1 0 0,0 0 0,-1 0-1,1 1 1,-1 0 0,1 0 0,-1 0 0,-6 2-1,8-2-93,1 1-1,-1 0 0,0 0 0,1 0 0,-1 0 1,1 0-1,0 0 0,-1 1 0,1-1 0,0 1 0,0 0 1,0-1-1,0 1 0,0 0 0,0 0 0,1 1 1,-1-1-1,0 0 0,1 0 0,-2 5 0,-2 5-8,0 0-1,1 0 1,-3 15-1,6-24-31,-9 46 26,3 1 0,2 0 0,1 1 0,4-1 0,5 54 0,-3-77-8,2 0 0,1-1 0,1 0 0,1 0 0,16 37 0,-17-48-146,2 1-1,0-1 1,0-1-1,1 0 1,1 0 0,0 0-1,1-1 1,1-1-1,22 19 1,-29-27-188,1 0 1,0 0-1,0-1 0,0 1 1,0-2-1,1 1 0,-1-1 1,1 0-1,-1 0 0,1 0 1,0-1-1,0 0 0,0-1 0,-1 0 1,1 0-1,0 0 0,13-3 1,-10 1-173,-1-1 1,0 0 0,0-1 0,0 0-1,-1 0 1,1-1 0,-1 0 0,0 0-1,-1-1 1,1 0 0,-1 0 0,7-8-1,-7 6 246,36-42-1271,-40 46 1492,0 0-1,-1 0 1,0 0-1,0 0 1,0 0-1,0 0 1,0 0-1,-1-1 1,0 1-1,0-1 1,-2-9 4660,-9 16-2584,7 0-1920,0 1 0,1-1 0,-1 1 0,0-1 0,1 1 0,-1 0 0,1 0-1,0 0 1,0 0 0,0 0 0,0 0 0,1 1 0,-1-1 0,1 1 0,0-1 0,0 1 0,0-1-1,1 1 1,-1 0 0,1-1 0,0 1 0,0 3 0,-1-2-133,1 0-1,0 0 1,0-1 0,1 1-1,-1 0 1,1-1 0,0 1-1,0-1 1,0 1 0,1-1-1,-1 1 1,1-1 0,0 0-1,1 0 1,-1 0 0,1 0-1,4 5 1,-2-5-29,0 0 0,1-1 1,0 0-1,-1 0 0,1 0 0,0-1 0,0 1 1,0-2-1,1 1 0,-1-1 0,0 1 0,1-2 0,-1 1 1,1-1-1,-1 0 0,1 0 0,-1-1 0,1 0 1,-1 0-1,0 0 0,8-4 0,-6 3-133,-1-1 1,1 0-1,-1-1 0,0 0 0,0 0 1,0-1-1,0 0 0,-1 0 0,0 0 0,0-1 1,0 0-1,-1 0 0,0 0 0,0-1 1,-1 0-1,5-9 0,-5 8 103,0 0-1,-1-1 1,-1 0-1,0 0 0,0 0 1,0 0-1,-1-12 1,0 17 162,-1 1 0,0-1 0,0 0 0,-1 0 0,1 1 0,-1-1 0,0 0 0,0 0 0,0 1 0,0-1 0,-1 1 1,1-1-1,-1 1 0,0 0 0,0 0 0,0 0 0,-1 0 0,1 0 0,-5-5 0,-3 3 306,1-1 0,-1 1 0,0 0 0,0 1 0,0 1 0,0-1 0,-1 1 0,0 1 0,1 0 0,-17 0 0,-3 0 225,0 1 0,-46 6-1,74-5-632,0 1-1,0-1 0,-1 0 0,1 1 0,0 0 0,0 0 1,0-1-1,0 1 0,0 0 0,0 1 0,0-1 1,0 0-1,0 0 0,-3 4 0,5-4-42,-1-1-1,1 1 1,0 0-1,-1 0 1,1 0-1,0 0 1,0 0 0,-1 0-1,1-1 1,0 1-1,0 0 1,0 0-1,0 0 1,0 0-1,0 0 1,1 0-1,-1 0 1,0 0 0,0 0-1,1-1 1,-1 1-1,0 0 1,1 0-1,-1 0 1,1 0-1,-1-1 1,1 1 0,-1 0-1,1-1 1,0 1-1,-1 0 1,1-1-1,0 1 1,0-1-1,-1 1 1,1-1 0,0 1-1,0-1 1,1 1-1,5 3-322,0 0 1,0 0-1,0-1 0,0 1 1,1-2-1,14 4 0,30 1-5251,-26-7 743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8:53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9540,'0'0'3098,"5"15"-2821,81 241 123,-86-256-395,0 1 0,1-1 0,-1 0 0,0 0-1,0 1 1,0-1 0,0 0 0,0 1-1,0-1 1,1 0 0,-1 0 0,0 1-1,0-1 1,0 0 0,1 0 0,-1 1 0,0-1-1,0 0 1,1 0 0,-1 0 0,0 0-1,0 1 1,1-1 0,-1 0 0,0 0-1,1 0 1,-1 0 0,0 0 0,0 0 0,1 0-1,-1 0 1,0 0 0,1 0 0,-1 0-1,0 0 1,1 0 0,-1 0 0,0 0 0,1 0-1,-1 0 1,0 0 0,0 0 0,1-1-1,-1 1 1,0 0 0,1 0 0,-1 0-1,0 0 1,0-1 0,0 1 0,1 0 0,-1 0-1,0-1 1,0 1 0,0 0 0,1 0-1,-1-1 1,0 1 0,0 0 0,0-1-1,14-19-15,-12 18 46,29-54 243,-15 28-59,19-26-1,-35 53-202,1 0 0,-1 0 0,0 1 0,1-1 0,-1 0 0,1 1 1,0-1-1,-1 1 0,1-1 0,-1 1 0,1-1 0,0 1 0,0-1 0,-1 1 0,1 0 0,0-1 0,-1 1 0,1 0 0,1-1 0,-1 1-11,-1 1-1,0-1 1,1 0 0,-1 0-1,1 0 1,-1 1-1,0-1 1,1 0 0,-1 1-1,1-1 1,-1 0 0,0 1-1,1-1 1,-1 0-1,0 1 1,0-1 0,1 0-1,-1 1 1,0-1-1,0 1 1,0-1 0,1 1-1,-1 0 1,5 36 96,-4-29 23,1 10-73,-2-9 3,1 1 1,1 0-1,0 0 1,6 18-1,-8-26-69,2 0-1,-1 1 1,0-1-1,0 0 1,1 0 0,-1 0-1,1 0 1,0 0-1,-1 0 1,1 0 0,0-1-1,0 1 1,0 0-1,0-1 1,0 0 0,1 0-1,-1 1 1,0-1 0,1 0-1,-1-1 1,1 1-1,-1 0 1,1-1 0,2 1-1,4-1-297,0 1-1,0-2 1,0 1 0,0-1-1,0-1 1,0 1 0,-1-2-1,1 1 1,14-7 0,4-4 345,41-26 0,-41 22-164,-21 13 206,0-1-1,-1 0 1,0 0 0,0 0 0,0-1-1,-1 1 1,1-1 0,-1 0 0,4-10 0,24-54-1289,-32 69 1150,8-23-4761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9:09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0 10661,'0'0'1617,"-78"103"-865,53-28-432,1 12 545,5 0-193,5-7-256,14-6-224,0-18-144,6-10 16,25-11-64,6-15-272,9-11-2065,-2-9-913,-29 0-703,-4-21-593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9:10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9364,'0'0'2105,"0"18"-1921,1-10-151,-1 23 121,2 0-1,11 62 1,-8-69-89,1 1-21,1 0 0,10 24 0,-17-48-49,1-1 0,-1 0 0,0 0 0,0 1 0,0-1-1,0 0 1,0 0 0,0 0 0,1 1 0,-1-1 0,0 0 0,0 0-1,0 0 1,0 0 0,1 0 0,-1 1 0,0-1 0,0 0 0,0 0 0,1 0-1,-1 0 1,0 0 0,0 0 0,0 0 0,1 0 0,-1 0 0,0 0-1,0 0 1,1 0 0,-1 0 0,0 0 0,0 0 0,1 0 0,-1 0-1,0 0 1,0 0 0,0 0 0,1 0 0,-1 0 0,0 0 0,0 0-1,0 0 1,1-1 0,-1 1 0,0 0 0,0 0 0,0 0 0,1 0-1,-1-1 1,0 1 0,0 0 0,8-11 128,89-230 883,-89 217-552,-7 24-421,-1 0 0,0 0 0,1 0 0,-1 0 0,0 0 0,1 0 0,-1 0 0,0 0 0,1 0 0,-1 0 0,0 0 0,1 0 0,-1 0 0,0 0 0,0 1 0,1-1 0,-1 0 0,0 0 1,0 0-1,1 0 0,-1 1 0,0-1 0,0 0 0,1 0 0,-1 1 0,0-1 0,0 0 0,0 0 0,0 1 0,1-1 0,-1 0 0,0 1 0,0-1 0,0 0 0,0 0 0,0 1 0,0-1 0,0 0 0,0 1 1,0-1-1,0 1 0,11 20-108,-9-16 237,0-2-153,7 16 58,1 0 1,1-1-1,19 25 0,-26-38-85,-1-1 0,1 0-1,0 0 1,0-1 0,1 1 0,-1-1-1,1 0 1,0 0 0,0 0-1,0-1 1,0 1 0,0-1-1,0-1 1,0 1 0,1-1-1,-1 1 1,1-2 0,8 2 0,-8-3-107,1 1 1,-1 0-1,1-1 1,-1 0-1,0-1 1,0 0 0,0 0-1,0 0 1,0 0-1,7-5 1,0-1-59,1-2 0,19-18-1,-22 19 75,-6 4-21,18-14 165,-23 19-61,1-1 0,0 1 0,-1-1 0,1 1 0,0 0 0,-1-1-1,1 1 1,0 0 0,-1-1 0,1 1 0,0 0 0,0 0 0,-1 0 0,1 0-1,0 0 1,0 0 0,-1 0 0,1 0 0,0 0 0,0 0 0,0 0 0,-1 0 0,1 1-1,0-1 1,-1 0 0,1 0 0,0 1 0,0-1 0,-1 0 0,2 1 0,1 3-19,1 0 0,-1-1 0,1 1 0,0-1 1,1 0-1,-1 0 0,0-1 0,1 1 0,0-1 1,-1 0-1,1 0 0,0-1 0,0 1 0,0-1 1,0 0-1,0 0 0,0-1 0,9 0 0,-4 1-119,0-2 0,0 1 0,-1-1 0,1-1 0,0 0-1,-1 0 1,0-1 0,1 0 0,-1 0 0,15-9-1,-17 8 133,-5 2 32,0 1-1,0 0 1,1 0-1,-1 0 1,0 0-1,0 0 1,0 0-1,1 1 1,3-1-1,-6 20 1714,0-15-1715,0-1 0,1 1 0,-1 0 0,1-1 0,-1 1 0,1-1 0,0 0 0,1 1 0,-1-1 0,0 0 0,1 1 0,0-1 0,0 0 0,0 0 0,0 0 0,0-1 0,4 5 0,-2-4-11,1 0 0,-1 0 1,0 0-1,1 0 1,0-1-1,0 0 0,0 0 1,0 0-1,0 0 0,10 1 1,-7-1-22,0-1 1,1-1 0,-1 0-1,0 0 1,0 0-1,0-1 1,0 0-1,1 0 1,-1-1 0,-1-1-1,1 1 1,0-1-1,-1 0 1,1-1 0,10-6-1,-12 5-10,0 0 0,0 0 0,0 0-1,-1-1 1,0 0 0,0 0 0,0-1 0,-1 1 0,0-1 0,0 0-1,0 0 1,-1-1 0,0 1 0,-1 0 0,0-1 0,0 0-1,0 0 1,-1 1 0,0-11 0,-1 16 70,0 1 0,0-1 0,-1 1 0,1 0 0,0-1 0,-1 1 0,1-1 0,-1 1 0,1 0 0,-1-1 0,0 1 0,0 0 0,0 0 0,0-1 0,1 1 0,-1 0 0,-1 0 0,1 0 0,0 0 0,0 0 0,0 0 0,0 1 0,-1-1 0,1 0 0,0 1-1,-1-1 1,1 0 0,-1 1 0,1 0 0,-1-1 0,-2 1 0,-6-2 397,0 1-1,0 0 1,-18 2-1,14-1-80,3 0-129,1-1-90,-1 1 0,1 0 1,0 1-1,-1 0 0,1 0 0,0 1 1,0 0-1,0 1 0,0 0 0,-10 6 0,13-2 96,4-3-1148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9:10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5635,'0'0'2163,"4"16"-1194,5 26 331,3 43 1,-12-83-1246,4 27 333,-4-29-383,0 1-1,0 0 0,0-1 1,0 1-1,1 0 1,-1-1-1,0 1 0,0-1 1,0 1-1,0-1 1,1 1-1,-1 0 0,0-1 1,1 1-1,-1-1 0,0 1 1,1-1-1,-1 1 1,1-1-1,-1 1 0,1-1 1,-1 0-1,1 1 1,-1-1-1,1 0 0,-1 1 1,1-1-1,-1 0 0,1 0 1,-1 1-1,1-1 1,0 0-1,-1 0 0,1 0 1,0 0-1,0 0 0,1-3 23,1 0 0,-1 0 0,0 0 0,-1 0-1,1 0 1,0-1 0,-1 1 0,0-1 0,0 1-1,0-1 1,0 1 0,0-5 0,1 1 43,12-88 3404,-12 92-3439,-1 0 0,0 1 1,1-1-1,-1 1 0,1 0 0,0-1 1,0 1-1,0 0 0,0 0 0,0 0 1,0 0-1,0 1 0,1-1 0,-1 0 1,1 1-1,-1 0 0,1 0 0,5-2 1,1-1-28,0 1 1,1 1-1,-1 0 1,12-2-1,44 3-2353,-51 1 235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13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94 8068,'0'0'2590,"-12"19"-1509,-1-3-816,8-9-191,-1 0 1,1 1-1,0-1 0,1 1 1,-1 0-1,2 0 1,-1 0-1,1 1 1,0-1-1,1 1 1,0 0-1,1-1 1,-2 16-1,3-15-11,0 0 0,0 0-1,1 0 1,3 15 0,-4-21-59,1-1 1,0 0-1,0 1 0,0-1 1,0 0-1,1 0 0,-1 0 0,0 0 1,1 0-1,0 0 0,-1 0 0,1 0 1,0-1-1,0 1 0,0 0 1,0-1-1,0 0 0,0 0 0,0 1 1,1-1-1,3 1 0,-1 0 5,1-1 0,0 1-1,0-1 1,0 0 0,0-1 0,0 1 0,0-1-1,0-1 1,0 1 0,0-1 0,0 0-1,0 0 1,0 0 0,0-1 0,0 0-1,-1-1 1,1 1 0,-1-1 0,1 0-1,-1 0 1,0 0 0,0-1 0,-1 0 0,1 0-1,-1 0 1,0-1 0,0 1 0,0-1-1,6-10 1,-2 2 17,-1 0 0,0 0 0,-1-1 1,0 0-1,-1 0 0,-1-1 0,0 1 0,-1-1 0,0 0 0,-1 0 0,0-16 0,-2 24-12,0-1-1,0 1 0,-1 0 1,0-1-1,0 1 0,-1 0 0,0 0 1,-3-8-1,4 12-37,-1 1 1,1 0-1,-1-1 1,0 1-1,0 0 1,0 0-1,0 0 1,0 0-1,0 0 1,-1 0-1,1 1 0,0-1 1,-1 1-1,1 0 1,-1 0-1,0 0 1,1 0-1,-1 0 1,0 0-1,0 1 1,0-1-1,1 1 0,-6 0 1,-29 1-3115,13 7-3067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9:11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7 125 5234,'0'0'6379,"15"-1"-6291,46-5 43,-58 6-111,0-1 0,0 1 1,0-1-1,0 0 0,0 0 0,0 0 0,0-1 0,-1 1 1,1 0-1,0-1 0,-1 0 0,0 0 0,1 0 1,-1 0-1,0 0 0,0 0 0,0 0 0,0-1 0,0 1 1,-1-1-1,1 0 0,-1 1 0,2-5 0,-1 3 16,-1-1 0,0 1 0,0-1 0,0 0 0,0 0 0,-1 0 0,0 1 0,0-1-1,0 0 1,0 0 0,-3-8 0,3 13-25,-1-1-1,0 0 1,1 1-1,-1-1 1,0 0 0,0 1-1,0-1 1,0 1-1,0 0 1,1-1-1,-1 1 1,0 0-1,0-1 1,0 1 0,0 0-1,0 0 1,0 0-1,0 0 1,0 0-1,0 0 1,0 0 0,-2 0-1,-24 3 339,23-2-292,-1 0-1,1 1 1,-1 0-1,1 0 1,0 0-1,0 0 0,-1 1 1,2-1-1,-1 1 1,0 0-1,1 0 1,-1 1-1,1-1 0,0 1 1,0-1-1,0 1 1,0 0-1,1 0 0,0 1 1,0-1-1,0 0 1,-2 7-1,0 0-22,1 0-1,0 0 0,1 0 1,0 0-1,1 1 0,0-1 1,1 1-1,1 15 1,0-23-31,-1 0 0,1-1 0,0 1 1,0 0-1,1 0 0,-1-1 1,1 1-1,-1-1 0,1 1 1,0-1-1,0 0 0,1 0 1,-1 0-1,1 0 0,-1 0 1,1 0-1,0-1 0,0 1 0,0-1 1,1 0-1,-1 0 0,0 0 1,1 0-1,-1-1 0,1 1 1,4 0-1,7 2-136,0-1 0,1-1-1,-1 0 1,1 0 0,19-2 0,39-4-3037,-70 3 2390,1 0 0,-1-1 0,1 1 0,-1-1 0,0 0 0,0 0 0,8-6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9:11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0 112,'0'0'1937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9:12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 12678,'0'0'2545,"-82"95"-1825,67-52-496,8 1-80,7-1-96,0-4-32,19-6-16,9-11-32,4-12-720,6-10-1105,2 0-624,0-27-928,-27 6-769,-1-2 704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9:12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41 6291,'0'0'6291,"-2"20"-6062,-7 68-71,9-84-153,-1-1 0,1 1-1,0 0 1,0-1 0,0 1 0,0 0 0,0 0 0,1-1 0,0 1 0,0 0 0,0-1 0,0 1 0,1-1 0,-1 1 0,1-1 0,0 0 0,0 0 0,0 0 0,0 0 0,1 0 0,-1 0 0,1 0 0,0-1 0,-1 1 0,1-1-1,5 3 1,0-2-26,-1 0 0,1 0-1,0-1 1,0 0 0,1 0-1,-1-1 1,0 0-1,0 0 1,11-1 0,-18 0 15,1-1 1,-1 1-1,1 0 0,-1 0 1,0-1-1,1 1 1,-1 0-1,1-1 1,-1 0-1,0 1 1,1-1-1,-1 0 1,0 0-1,0 1 1,0-1-1,0 0 1,0 0-1,0 0 0,0 0 1,0-1-1,1-1 1,0 0 8,0-1 1,0 1-1,0-1 1,-1 0-1,0 0 0,0 0 1,0 0-1,0-4 1,0 1 122,0 0 1,-1 0-1,0 0 0,0 0 1,-1-1-1,0 1 1,0 0-1,0 0 1,-5-10-1,2 10 177,0 1 0,0 0-1,0 1 1,-1-1-1,0 1 1,0 0 0,0 0-1,-9-6 1,-6-6 1722,50 12-2422,-24 5 401,0 0-1,1 0 0,-1 0 0,0 1 0,13 2 0,-16-2 5,0 0-1,0 1 1,-1-1-1,1 1 1,0 0-1,-1-1 1,1 1-1,-1 0 1,0 1-1,1-1 1,-1 0 0,3 5-1,1 3 31,0 0 1,0 0-1,0 1 0,-2 0 1,6 15-1,14 32-308,-24-58 226,1 0 1,-1 1-1,0-1 0,1 0 1,-1 1-1,1-1 0,-1 0 1,0 0-1,1 1 0,-1-1 0,1 0 1,-1 0-1,1 0 0,-1 1 1,1-1-1,-1 0 0,1 0 1,-1 0-1,1 0 0,-1 0 1,1 0-1,-1 0 0,1 0 0,-1 0 1,1 0-1,-1-1 0,1 1 1,-1 0-1,1 0 0,-1 0 1,1-1-1,-1 1 0,1 0 1,-1 0-1,0-1 0,1 0 0,17-12-155,-16 12 172,4-5-83,37-26 355,-41 30-322,0 1 1,0 0-1,0 0 1,0 0-1,0 0 1,0 0-1,0 0 1,0 0-1,1 1 1,-1-1-1,0 1 1,1 0-1,-1 0 1,0 0-1,1 0 0,-1 0 1,0 0-1,1 1 1,2 0-1,-2 1 74,0 0 0,0 0 0,-1 0 0,1 0 0,-1 1 0,0-1 0,1 1 0,1 3 0,19 18-194,-18-22-47,0 0-1,0 1 0,1-2 1,-1 1-1,1-1 0,-1 0 1,1 0-1,-1 0 0,1-1 1,0 1-1,-1-2 0,10 0 1,-5 0 17,-1 1 0,0 0 1,18 3-1,-23-2 214,0 1 1,0 0-1,1-1 1,-1 2-1,0-1 1,-1 0-1,1 1 1,0 0-1,-1 0 0,0 0 1,1 0-1,-1 0 1,0 1-1,-1 0 1,4 4-1,0 2 84,0 1-1,0-1 1,-1 1-1,6 18 1,4 21 110,-3 1-1,8 76 1,-21-144-220,-9-68 17,5-1-1,6-116 0,0 193 57,0 0-1,1 1 1,0-1-1,0 1 1,1-1 0,0 1-1,0 0 1,1 0-1,0 0 1,1 1 0,-1-1-1,8-8 1,-7 11-23,0 0-1,0 1 1,0 0-1,0 0 1,1 0-1,-1 0 1,1 1-1,0 0 1,0 0-1,0 1 1,1-1-1,-1 1 1,0 1 0,1-1-1,0 1 1,11 0-1,-3 0-10,35-1-50,-46 2 66,-1 0 1,1 0-1,0 0 0,-1 1 0,1 0 0,-1 0 1,0 0-1,1 0 0,-1 0 0,4 3 0,-5-3 36,-1 0 0,0 1 0,0-1 0,0 1 0,0-1 0,0 1 0,0-1 0,-1 1 0,1 0 0,0-1 0,-1 1 0,0 0 0,1 0 0,-1-1 0,0 1 0,0 0 0,0 0 0,0-1-1,0 1 1,0 0 0,-1 2 0,1 0 112,-1 1 0,0-1 0,0 0 0,0 0-1,-1 0 1,1 0 0,-1 0 0,-3 5-1,-1-1-5,-1 0 0,0-1 0,0 1 0,-16 10 0,18-14-175,1-1-1,-1 0 1,1 0-1,-1 0 0,0-1 1,0 0-1,0 0 1,0 0-1,0-1 1,-1 1-1,-6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9:13.2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8948,'0'0'803,"0"16"-72,-1 8-478,0-4 36,4 39-1,-3-56-284,1-1 0,-1 1-1,1-1 1,-1 0 0,1 1 0,0-1 0,0 0 0,0 1-1,1-1 1,-1 0 0,0 0 0,1 0 0,0 0 0,-1 0-1,1-1 1,0 1 0,0 0 0,0-1 0,4 3 0,-5-3 4,1 0 0,-1-1 0,1 1 0,-1 0 1,1-1-1,-1 0 0,1 1 0,0-1 0,-1 0 1,1 0-1,0 1 0,-1-1 0,1-1 0,-1 1 1,1 0-1,0 0 0,-1-1 0,1 1 0,-1-1 1,1 1-1,0-1 0,-1 1 0,0-1 0,1 0 1,-1 0-1,1 0 0,-1 0 0,0 0 0,0 0 0,2-2 1,7-9 157,-6 7-118,0 0-1,0 0 0,1 1 1,-1-1-1,10-5 1,-13 10-47,0 1 1,0 0 0,-1-1-1,1 1 1,0 0 0,0 0 0,0 0-1,0 0 1,-1 0 0,1 0-1,0 0 1,-1 0 0,1 0 0,-1 0-1,1 0 1,-1 0 0,0 0-1,1 0 1,-1 0 0,0 0 0,0 3-1,1-1 15,0 0-10,0-1 0,0 0 0,1 1 0,-1-1 0,0 0 1,1 0-1,-1 0 0,1 0 0,-1 0 0,1-1 0,0 1 0,0 0 0,0-1 0,0 1 0,0-1 1,0 0-1,1 0 0,3 2 0,1-1-151,0-1 1,-1 0-1,1 0 1,0-1-1,9 0 1,-16 0 137,8-2-3434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9:14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217 0 256,'0'0'13139,"-3"18"-12207,-17 151-317,1 221-1,20-386-826,-1 0-1,-1 0 0,1-1 1,-1 1-1,1 0 0,-1 0 1,-2 6-1,2-9 147,1 0 0,-1-1 0,1 1 0,-1 0 0,1-1 1,-1 1-1,1-1 0,-1 1 0,0-1 0,1 1 0,-1-1 0,0 0 0,0 1 0,1-1 0,-1 0 0,0 1 0,0-1 0,1 0 1,-1 0-1,0 0 0,0 0 0,0 1 0,1-1 0,-1 0 0,0-1 0,0 1 0,0 0 0,1 0 0,-1 0 0,0 0 0,0-1 0,0 1 1,1 0-1,-1-1 0,0 1 0,1 0 0,-1-1 0,0 1 0,1-1 0,-1 1 0,0-1 0,1 0 0,-1 0 0,-9-7-517,1-1-1,1 0 0,0 0 0,0-1 0,-11-19 0,3 6 491,8 13-64,2 3 508,1 1 0,-1-1 0,2 0 0,-1-1 0,1 1 0,0-1 1,0 0-1,1 0 0,0 0 0,1 0 0,0-1 0,-2-13 0,4 22-355,0-1 1,1 1-1,-1-1 0,0 0 0,1 1 0,-1-1 0,1 1 0,-1-1 0,1 1 0,-1 0 0,1-1 1,-1 1-1,1-1 0,-1 1 0,1 0 0,0 0 0,-1-1 0,1 1 0,-1 0 0,1 0 0,0 0 1,-1 0-1,1-1 0,0 1 0,-1 0 0,1 0 0,0 0 0,-1 0 0,2 1 0,28-1-160,-22 1 141,15 2 56,-1 0 0,0 2 0,1 1 0,-2 1-1,1 1 1,34 17 0,16 6 108,-55-25 86,0 0 0,0-2 1,1 0-1,0 0 0,0-2 0,30 1 0,-70 12 1734,18-12-1948,-1 1 0,1-1 0,0 1 0,-1 0 1,2 0-1,-1 0 0,0 1 0,1-1 0,0 1 0,0 0 0,0 0 0,-2 8 0,2-4-15,0 1 0,1-1 0,0 1-1,1 0 1,0 0 0,1 12 0,0-20-5,0 0 0,0 0 1,1 0-1,-1 0 0,1 0 0,-1-1 1,1 1-1,-1 0 0,1 0 1,0 0-1,0-1 0,0 1 0,0 0 1,0-1-1,0 1 0,1-1 1,-1 0-1,0 1 0,1-1 0,-1 0 1,1 0-1,-1 0 0,1 0 0,0 0 1,-1 0-1,1 0 0,0 0 1,0-1-1,0 1 0,0-1 0,-1 1 1,1-1-1,0 0 0,2 0 1,0 1-66,-1-1 0,1 0 0,0 0 0,-1 0 0,1-1 0,-1 1 0,1-1 0,-1 0-1,1 0 1,-1 0 0,1 0 0,-1 0 0,0-1 0,0 0 0,0 0 0,0 0 0,4-3 0,-1-2 137,0-1-1,0 0 0,-1 0 1,-1-1-1,1 1 0,-1-1 1,-1 0-1,0 0 1,0 0-1,0-1 0,-1 1 1,-1-1-1,0 1 0,0-1 1,-1 0-1,-1-10 0,1 19-8,-1 1-1,1-1 0,-1 0 1,1 0-1,-1 1 1,0-1-1,0 0 0,1 1 1,-1-1-1,0 1 0,0-1 1,0 1-1,0-1 1,0 1-1,1 0 0,-1-1 1,0 1-1,0 0 0,0 0 1,0-1-1,0 1 1,0 0-1,0 0 0,0 0 1,0 0-1,0 1 0,0-1 1,0 0-1,0 0 1,-1 1-1,-4-1 520,5 0-676,5 13-75,-4-12 176,0 0 0,0 0 1,0-1-1,0 1 0,0 0 0,1 0 1,-1 0-1,0-1 0,1 1 0,-1 0 1,0 0-1,1-1 0,-1 1 0,1 0 1,-1-1-1,1 1 0,0 0 0,-1-1 1,2 2-1,9 6-478,0 0 1,21 11-1,5-3-8305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9:14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99 432,'0'0'13860,"-7"7"-13748,5-5-100,0 0-3,0-1 0,0 1 0,0 0 0,0 0 0,1 0 0,-1 0 0,0 0 0,1 0 1,0 0-1,0 0 0,-1 1 0,1-1 0,1 0 0,-1 1 0,0-1 0,0 1 0,1-1 0,0 1 0,-1 0 1,1-1-1,0 1 0,0-1 0,0 1 0,1-1 0,0 5 0,3 9 53,1 0-1,1-1 1,0 0-1,1 0 1,10 15-1,-16-27-159,1 0 0,0 0 0,0-1 0,0 1 0,0 0 0,1-1 0,-1 1 0,1-1 0,-1 0 0,1 0 0,0 0 0,0 0 0,0-1 0,0 1 0,0-1 0,0 0 0,1 0 0,-1 0 0,0 0 0,0 0 0,1-1 0,-1 1 0,1-1 0,-1 0 0,0 0 0,1 0 0,-1-1 0,1 1 0,-1-1 0,0 0 0,5-1 0,-3-1-393,0 1 1,-1-1-1,0 0 0,1 0 0,-1-1 0,0 1 0,-1-1 0,1 0 0,-1 0 0,1 0 0,-1-1 0,-1 1 0,4-7 0,4-7-589,-2-1 0,8-23-1,17-73-495,-19 51 1381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9:15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1 5811,'0'0'10018,"0"3"-9095,-36 437 24,36-439-970,-3 26-1073,-2-17 394,5-10 691,-1 0 0,1 0 0,0 0 0,0 0 0,0 0 1,-1 0-1,1 0 0,0 0 0,0 0 0,-1 0 0,1 0 0,0 0 0,0 0 0,-1 0 0,1 0 0,0 0 0,0 0 0,-1 0 0,1 0 0,0 0 0,0 0 0,0 0 0,-1-1 0,1 1 0,0 0 0,0 0 0,0 0 0,-1 0 0,1-1 0,0 1 0,0 0 0,0 0 0,0 0 0,0-1 0,-1 1 0,1 0 0,0 0 0,0-1 0,-9-14-531,0 0 0,2-1 0,-10-26 0,-4-9 493,6 24 114,11 21 97,0 0 1,1 0-1,0 0 1,0-1 0,0 1-1,-2-13 1,5 19-161,0-1-1,0 1 1,0-1-1,0 1 1,0 0-1,0-1 1,0 1 0,0 0-1,1-1 1,-1 1-1,0 0 1,0-1 0,0 1-1,1 0 1,-1 0-1,0-1 1,0 1-1,1 0 1,-1 0 0,0-1-1,0 1 1,1 0-1,-1 0 1,0 0 0,1-1-1,-1 1 1,0 0-1,1 0 1,-1 0-1,0 0 1,1 0 0,-1 0-1,1 0 1,-1 0-1,1 0 1,17-1-32,-14 1 30,33-1-73,0 1-1,-1 3 1,0 0 0,64 16 0,-83-15 80,-8-2-61,0 0 0,0 1 0,0 0 0,12 7 0,-19-9-6,0 0-1,0 1 0,1-1 1,-1 1-1,-1 0 0,1 0 1,0 0-1,0-1 0,-1 2 1,1-1-1,-1 0 0,1 0 1,-1 0-1,0 1 0,0-1 1,0 1-1,0-1 0,-1 1 1,1-1-1,0 5 0,0 16 107,-3 41-1,1-46-25,0 0 0,1 0 0,5 35 0,-5-53-91,0 1-1,0-1 1,1 1-1,-1 0 1,0-1-1,0 1 1,1-1-1,-1 1 1,1-1 0,-1 1-1,0-1 1,1 1-1,-1-1 1,1 0-1,-1 1 1,1-1-1,-1 0 1,1 1-1,-1-1 1,1 0-1,0 1 1,-1-1-1,1 0 1,-1 0 0,1 0-1,0 0 1,-1 1-1,1-1 1,-1 0-1,1 0 1,0 0-1,-1 0 1,2-1-1,-1 1-158,1 0 0,-1 0-1,0-1 1,1 1 0,-1 0-1,0-1 1,1 1 0,-1-1 0,0 0-1,1 1 1,-1-1 0,0 0-1,0 0 1,0 0 0,2-1-1,3-10-156,0 1-1,0-1 0,-1 0 1,-1 0-1,0 0 0,0 0 0,-2-1 1,3-19-1,0 8 102,14-113-674,-20 77 14040,-11 63-12458,8 0-601,1 0-1,0 0 0,1 0 1,-1 1-1,0-1 1,1 1-1,0 0 1,0 0-1,0 0 0,0 0 1,1 0-1,0 0 1,0 0-1,0 0 1,-1 9-1,0 10 43,0 38 0,2-48-60,0 1-5,1 1-1,0-1 0,1 0 0,1 1 1,0-1-1,8 19 0,-10-28 2,1 0-1,0 0 1,1 0-1,-1-1 1,1 1-1,0-1 1,0 0 0,0 0-1,1 0 1,0 0-1,-1 0 1,1-1-1,0 0 1,1 1 0,-1-2-1,0 1 1,1 0-1,0-1 1,0 0 0,0 0-1,6 2 1,-8-3-21,0-1 0,0 1 0,0 0 0,0-1 0,1 0 0,-1 0 0,0 0 0,0 0 0,0 0 0,0-1 0,0 1 0,0-1 0,0 0 0,0 0 0,0 0 0,0 0 1,0 0-1,4-4 0,-5 3 24,0 0-1,0-1 1,0 0 0,0 1 0,-1-1 0,1 0 0,-1 0 0,0 0-1,0 0 1,0 0 0,0 0 0,0 0 0,-1 0 0,1 0 0,-1 0 0,0-1-1,0 1 1,0-3 0,-1-11 248,2-9 627,-1 25-878,1 0 1,0 0-1,0 1 1,-1-1 0,1 0-1,0 0 1,0 1 0,0-1-1,0 0 1,0 1 0,-1-1-1,1 1 1,0-1 0,1 1-1,-1-1 1,0 1-1,0 0 1,0 0 0,0-1-1,0 1 1,0 0 0,0 0-1,2 0 1,0 0-5,0 0-1,-1 0 1,1 0 0,-1 0-1,1 0 1,0 0 0,-1 1-1,1-1 1,-1 1 0,1 0 0,-1-1-1,1 1 1,-1 1 0,0-1-1,1 0 1,2 3 0,-1 0 7,-1 0 1,1 0 0,-1 0-1,0 1 1,0 0 0,3 7-1,-1-2 46,-3-5-55,1 1 0,0-1 0,1 0 0,-1 0-1,1 0 1,0 0 0,0-1 0,6 6 0,-6-8-40,-1 0 0,1 0 1,0-1-1,0 1 0,0-1 0,0 0 0,0 1 1,0-2-1,0 1 0,0 0 0,0-1 0,8 0 1,30-8-317,-37 7 352,0-1 1,0 1-1,0 0 0,0 0 1,0 1-1,0 0 0,0-1 1,1 2-1,7 0 0,-11 0 19,1 1-1,-1-1 1,1 1-1,-1 0 1,0 0 0,0 0-1,0 0 1,0 0-1,0 0 1,-1 1 0,1-1-1,-1 1 1,1-1-1,-1 1 1,0-1 0,0 1-1,1 4 1,15 25-102,-16-31 2,0 0 1,0 1-1,0-1 0,0 0 1,0 0-1,0 0 1,0-1-1,0 1 0,1 0 1,-1 0-1,0-1 1,0 1-1,1-1 0,-1 1 1,1-1-1,-1 1 1,0-1-1,1 0 0,-1 0 1,2 1-1,-2-1-53,0-1-1,-1 1 1,1 0-1,-1 0 1,1 0-1,-1-1 1,1 1-1,0 0 1,-1 0-1,1-1 1,-1 1-1,1-1 1,-1 1-1,1 0 1,-1-1-1,0 1 1,1-1-1,-1 1 0,0-1 1,1 1-1,-1-1 1,0 1-1,1-1 1,-1 0-1,0 1 1,0-1-1,0 1 1,0-1-1,1-1 1,1-23-1616,-1 18 1076,1-66-4245,-2 41 3009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9:16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1 256,'0'0'13967,"16"28"-12719,-4-8-1078,-3-7-84,-1 2-1,0-1 1,-1 1-1,0 1 0,-1-1 1,-1 1-1,0 0 1,-1 0-1,-1 1 0,-1-1 1,1 21-1,-2 16 117,-2-1 0,-3 0-1,-1 0 1,-17 63 0,8-67 3,-35 81 1,38-107-997,-23 37-1,26-48-547,0 0-1,0-1 0,-1-1 0,-14 13 0,9-16-3475,1-6 1555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19:17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519 1 48,'0'0'392,"-18"5"-325,-62 17-16,69-19-35,-1-1 1,1 0-1,-1-1 0,0 0 1,0-1-1,-13-1 1,-6 0 22,20 0-39,0 0 0,-1-1-1,-10-2 1,-35-5 119,34 8 854,-56 2 4165,71-1-4644,0 1 0,0 0 0,1 1 0,-1 0 0,0 0 0,1 1 0,-13 6 0,20-9-480,-1 0 0,1 1 0,-1-1 0,1 1 0,0-1 0,-1 0 0,1 1 0,0-1 0,-1 1 0,1-1 0,0 1 0,-1-1 0,1 1 0,0-1 0,0 1 1,0-1-1,-1 1 0,1-1 0,0 1 0,0-1 0,0 1 0,0-1 0,0 1 0,0-1 0,0 1 0,0 0 0,0-1 0,0 1 0,1-1 0,-1 1 0,0-1 0,0 1 0,0-1 0,1 1 0,13 18-249,0-8 202,1-1 0,0 0 0,1-2 0,0 1 0,31 10 0,94 22 15,-69-27 137,139 9 0,78-17 694,-86-4-215,498 5 383,-209-4 764,44 38-734,-441-31-1173,-79-6-2077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13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66 195 12054,'0'0'1323,"-11"20"-838,-33 65-394,42-81-88,0-1-1,1 1 0,-1 0 1,1-1-1,0 1 1,1 0-1,-1 0 1,1 0-1,-1 0 1,1-1-1,0 1 1,1 0-1,0 7 0,0-9-11,-1 0-1,1-1 1,0 1-1,0 0 1,0 0-1,0-1 1,0 1-1,1 0 1,-1-1-1,0 1 1,1-1-1,-1 0 1,1 1-1,0-1 1,-1 0-1,1 0 1,0 0-1,3 1 1,1 0-7,1 0 0,-1-1 0,1 0 0,-1 0 0,0-1 0,1 0 0,0 0-1,-1 0 1,0-1 0,1 0 0,-1 0 0,9-3 0,-4 0 56,-1-1-1,0 0 1,0 0 0,0-1-1,-1 0 1,0-1-1,0 0 1,0-1-1,-1 0 1,11-13 0,-6 5 64,-1-1-1,0 0 1,-1-1 0,17-36 0,-24 45-61,-1 0-1,0 0 1,0 0-1,-1-1 1,0 1-1,-1-1 1,0 0-1,0 0 1,-2-17-1,1 24-29,-1-1-1,1 1 1,-1 0-1,0 0 1,0-1-1,0 1 1,-1 0-1,1 0 1,-1 0-1,0 0 1,0 1 0,0-1-1,0 0 1,0 1-1,0-1 1,-1 1-1,1 0 1,-1 0-1,0 0 1,0 0 0,1 0-1,-1 1 1,0-1-1,0 1 1,-1 0-1,1 0 1,0 0-1,0 0 1,-1 1-1,-5-1 1,0-1-167,0 1 1,0 1-1,0-1 0,0 2 0,0-1 1,0 1-1,0 0 0,0 1 0,0 0 1,0 1-1,0 0 0,1 0 0,0 1 1,-1 0-1,-10 7 0,-8 14-3485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0:02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6435,'0'0'5747,"8"2"-5779,39 4 373,0-2 1,0-2 0,48-4-1,-11 1-149,403 1 365,-460 4-748,-27-4-18,1 0 0,0 0 0,0 1 0,0-1 0,0 0-1,-1 1 1,1-1 0,0 0 0,0 1 0,-1-1 0,1 1 0,0-1 0,-1 1-1,1 0 1,0-1 0,-1 1 0,1 0 0,-1-1 0,1 1 0,-1 0 0,1-1-1,-1 1 1,0 0 0,1 0 0,-1 0 0,0 1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0:08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79 432,'0'0'13225,"-10"0"-12716,-9 1-466,0-2-296,46-11 114,25-4 187,1 2 1,0 2-1,1 2 1,0 3-1,88-1 1,528 26 602,579 20 381,-620-9-578,-566-22 381,0-2 0,95-7 0,-148 1-548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0:39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8388,'0'0'2790,"19"6"-2045,133 47 527,-128-43-994,1-1-1,0-2 0,0 0 0,1-2 0,0-1 0,0-1 0,27 0 0,-26-3-5,0 1-109,0-1 0,1-2 0,-1 0-1,39-10 1,-22 1-11,1 2 0,1 2 0,-1 2 0,61 1 1,391 4 695,-464-2-664,1-2-1,-1-1 1,48-14 0,-39 9-17,59-8 1,299 11 425,-240 9-239,-66-3-315,8-1 75,-1 5 0,151 22 0,131 38 519,-374-61-748,14 0 950,-22-3-869,-1 1 0,1-1 1,-1 1-1,1-1 1,-1 0-1,1 1 0,-1-1 1,1 0-1,-1 1 1,0-1-1,1 0 1,-1 1-1,0-1 0,1 0 1,-1 0-1,0 1 1,0-1-1,0 0 1,0 0-1,0 0 0,0 1 1,0-1-1,0 0 1,0 0-1,0 0 1,-1 0-1,-3-15-4325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1:00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288 308 8612,'0'0'6648,"-21"-2"-6231,-65 0-135,80 3-254,0 0-1,1 0 1,-1 1-1,0-1 0,1 2 1,-1-1-1,1 0 1,0 1-1,0 0 0,0 0 1,0 1-1,0-1 1,1 1-1,0 0 0,0 1 1,0-1-1,0 1 1,0-1-1,-5 11 1,1-4 2,-2 3-11,1 0-1,0 0 0,1 1 0,-11 27 1,16-33-20,0 0 1,1 0-1,0 0 1,0 0-1,1 0 0,0 0 1,0 0-1,1 1 1,1-1-1,1 10 1,-1-16-6,0-1 0,0 1 0,0-1 0,1 0 0,-1 1 0,1-1 0,-1 0 0,1 0 0,0 0 0,0 0 0,0 0 0,0-1 0,0 1 0,0-1 0,1 1 0,-1-1 0,0 0 0,1 0 0,-1 0 0,1 0 0,-1 0 0,1 0 0,0-1 0,-1 1 0,1-1 0,4 0 0,1 1-106,1 0 0,0-1 0,0 0 0,0 0 1,-1-1-1,1-1 0,10-2 0,-9 0-168,1-1 1,-1 0-1,-1 0 0,1-1 1,-1-1-1,0 1 0,0-2 1,-1 1-1,0-1 0,0 0 1,6-10-1,4-5-399,-2 0 0,0-1 0,14-32 0,-19 31 441,-1-1 1,-1 0-1,-1 0 1,-1 0-1,4-40 1,-5 1 913,-2-71 1,-3 135-548,-1 1 1,0-1-1,0 0 0,0 1 1,0-1-1,1 0 1,-1 1-1,0-1 0,0 1 1,0-1-1,0 0 0,0 1 1,-1-1-1,1 0 0,0 1 1,0-1-1,0 1 1,0-1-1,-1 0 0,1 1 1,0-1-1,-1 1 0,1-1 1,0 1-1,-1-1 0,1 1 1,-1-1-1,1 1 1,-1-1-1,1 1 0,-1 0 1,1-1-1,-1 1 0,1 0 1,-1-1-1,1 1 0,-1 0 1,0 0-1,1 0 1,-1-1-1,1 1 0,-1 0 1,0 0-1,1 0 0,-1 0 1,-1 0-1,2 21 50,-1 76-64,3 139 106,0-210-132,1-1-1,1 0 1,12 44-1,-12-58-271,0 0 1,0-1-1,1 0 0,10 15 0,-12-20-284,1-1-1,0 1 1,-1-1-1,2 0 1,-1 0-1,0 0 1,1 0 0,0-1-1,8 5 1,-1-5-3594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1:01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37 6067,'0'0'5672,"-4"0"-4552,-2 0-491,-3 0 123,-1 0 0,1 0 0,-17 4 0,22-3-737,0 0 0,0 1 0,0-1 0,0 1 0,1 0 1,-1 0-1,1 0 0,0 1 0,-1-1 0,1 1 1,0 0-1,-3 4 0,1-2-15,0 0 1,0 0-1,1 1 1,0 0-1,0-1 1,0 1-1,1 1 1,0-1-1,0 1 1,1-1-1,-1 1 1,1 0-1,1-1 1,0 1-1,-2 14 1,4-20-9,-1 1 1,1-1-1,-1 0 1,1 0-1,0 1 0,-1-1 1,1 0-1,0 0 1,0 0-1,0 1 0,0-1 1,0 0-1,0 0 1,0-1-1,0 1 1,0 0-1,0 0 0,0 0 1,1-1-1,-1 1 1,0-1-1,1 1 0,-1-1 1,0 1-1,1-1 1,-1 0-1,1 0 0,-1 1 1,0-1-1,1 0 1,1-1-1,7 2-266,-1-1 0,1 0 0,15-3 0,-17 1-37,0-1 1,0 1 0,-1-2-1,1 1 1,-1-1-1,0 0 1,1 0 0,-2-1-1,1 0 1,-1 0 0,1 0-1,-2-1 1,1 0-1,7-11 1,-7 10 347,0-1-1,-1 0 1,0-1-1,-1 1 1,1-1-1,-2 0 1,1 0-1,-1 0 1,-1 0-1,0 0 1,0-1 0,1-15-1,-9 23 948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1:01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7523,'0'0'6772,"-9"100"-6692,7-69-32,2-4-32,0-6-16,0-4 32,0-7-32,9-10-1473,10 0-368,-11-8-912,1-16-689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1:02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 8084,'0'0'7339,"1"3"-6613,2 8-668,0 1 0,-1 0 0,-1 0 0,0 0 0,0-1 0,-1 1 0,-3 15 0,2 28 11,3-40-59,0 1-1,1-1 1,1 0-1,0 0 1,7 15-1,11 44-2445,-65-117-2433,20 19 4965,17 19 333,0-1 0,0 0-1,0 0 1,1-1 0,-1 0-1,-6-14 1,11 21-405,1-1 1,0 1-1,-1-1 1,1 0-1,0 1 0,0-1 1,0 0-1,-1 1 1,1-1-1,0 0 0,0 1 1,0-1-1,0 0 1,0 1-1,0-1 0,0 0 1,1 1-1,-1-1 0,0 0 1,0 1-1,0-1 1,1 0-1,-1 1 0,0-1 1,1 1-1,-1-1 1,1 1-1,-1-1 0,0 0 1,1 1-1,-1 0 1,1-1-1,0 1 0,-1-1 1,2 0-1,23-4-180,-19 4 226,90-5 33,106 6 0,-83 1-1138,10-1-427,-132 2 1655,0-1 0,0 0 1,0 1-1,0 0 0,0 0 1,1 0-1,-1 0 0,0 0 1,1 0-1,0 1 0,-3 2 1,-4 5 44,-14 11 254,-37 44 1,55-59-438,1 0 1,0 0-1,0 0 0,0 1 1,1-1-1,0 1 1,0 0-1,0 0 1,1 0-1,0 0 1,0 0-1,1 0 1,-1 15-1,3-21-56,-1 0 0,0 0 0,1 0 0,-1 0 0,1 0 0,-1 0 0,1 0 0,-1 0 0,1-1 0,0 1 0,-1 0 0,1 0 0,0 0 0,0-1 0,0 1 0,0 0 0,0-1 0,0 1 0,0-1 0,0 1 0,0-1 0,0 1 0,0-1 0,0 0 0,0 1 0,0-1 0,0 0 0,0 0 0,0 0 0,0 0 0,0 0 0,2 0 0,39-3-444,-27-1-53,0-1 0,-1 0 0,0-1 0,0 0 0,-1-1 0,1-1-1,-2 0 1,19-14 0,31-14 4038,-62 37-3431,0 14 1127,-9 19-1473,9-33 414,-3 7-86,1 0 0,0 0 1,0 1-1,1-1 0,0 0 0,0 14 1,1-20-90,0 0 1,1 0 0,-1 0 0,0 0 0,1-1-1,-1 1 1,1 0 0,0 0 0,0 0 0,-1 0-1,1 0 1,0-1 0,1 1 0,-1 0 0,0-1-1,0 1 1,1-1 0,-1 1 0,1-1 0,-1 0-1,1 0 1,0 0 0,-1 1 0,1-1 0,0-1-1,0 1 1,0 0 0,-1 0 0,1-1 0,0 1 0,4 0-1,5 0-151,1 1 1,0-2-1,0 1 0,17-3 0,-25 2-217,0-1 0,0 1 1,0-1-1,0 0 0,0 0 0,0-1 0,0 1 0,-1-1 1,1 0-1,0 0 0,-1 0 0,0 0 0,1-1 1,-1 1-1,0-1 0,4-4 0,5-12-5413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1:02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5 10293,'0'-1'4362,"0"-2"-4162,0 2-192,0 20 6,1-14 17,-1 0 0,1 0 0,-1 0 0,0 0 0,0 0 0,-1 0 0,0 0 0,0-1 1,0 1-1,0 0 0,-1 0 0,0-1 0,0 1 0,0-1 0,0 1 0,-1-1 0,-5 7 0,-8 4 195,7-7-94,0 1-1,1-1 0,0 2 0,-12 16 0,18-23-126,0 0 1,1 0 0,0 0-1,-1 0 1,1 0-1,0 0 1,1 0 0,-1 0-1,1 0 1,-1 0 0,1 1-1,0-1 1,0 0 0,0 0-1,0 1 1,1-1-1,-1 0 1,1 0 0,0 0-1,0 0 1,0 0 0,0 0-1,3 4 1,24 26-29,-23-29 28,0 1 0,-1 1 0,1-1 0,6 11 0,-10-14 5,0 0 0,0 1 0,0-1 0,0 0 0,-1 1 1,1-1-1,-1 1 0,1-1 0,-1 1 0,0-1 0,0 0 1,0 1-1,0-1 0,-1 1 0,1-1 0,-1 1 0,1-1 0,-2 3 1,-2 2-18,1-1 0,-2 1 1,1-1-1,-1 0 0,0-1 1,0 1-1,0-1 0,-1 0 1,-7 5-1,-3 4-759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1:03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0 530 10517,'0'0'277,"21"6"105,71 18-65,-83-21-297,0-2 1,1 1-1,-1-1 0,1-1 0,-1 0 0,1 0 0,-1-1 1,1 0-1,-1 0 0,0-1 0,1 0 0,-1-1 0,0 0 1,15-8-1,-20 8 6,1 0-1,0 0 1,-1 0 0,0-1 0,0 0 0,0 0-1,0 0 1,0-1 0,-1 1 0,0-1 0,0 0 0,0 1-1,-1-1 1,0-1 0,1 1 0,-2 0 0,1-1 0,-1 1-1,0 0 1,0-1 0,0 0 0,-1-10 0,1 14 1,-1 0 1,0 0-1,0 1 1,0-1-1,0 0 1,0 0-1,-1 1 1,1-1-1,0 0 1,-1 0-1,0 1 1,1-1-1,-1 0 1,0 1-1,0-1 1,0 1-1,0-1 1,0 1-1,-1-2 1,-1 1 66,0 1 0,0 0 1,0 0-1,1 0 0,-1 0 0,0 1 0,0-1 1,0 1-1,-1 0 0,1 0 0,-3 0 0,-2-1 54,1 1 0,-1 1 0,1-1 0,-1 1 0,1 0 0,0 1 0,-1 0 0,-9 4 0,14-5-128,0 1 0,0 0 0,0 0 0,0 0 0,1 0 0,-1 0-1,1 0 1,-1 1 0,1-1 0,0 1 0,0-1 0,0 1 0,0 0-1,1 0 1,-1 0 0,1 0 0,0 0 0,0 0 0,0 1 0,0-1-1,-1 6 1,1-4-17,1 0 0,-1 1-1,1-1 1,0 0 0,1 1 0,-1-1-1,1 0 1,0 0 0,0 0-1,1 0 1,0 1 0,0-2 0,0 1-1,0 0 1,1 0 0,-1-1-1,1 1 1,0-1 0,1 0 0,6 7-1,-3-4-6,2-1 0,-1 0 0,1 0 0,0 0 0,0-1 0,0-1 0,1 0-1,0 0 1,19 5 0,-17-6-82,0-1-1,1 0 0,-1 0 1,1-1-1,-1-1 1,1 0-1,17-3 1,-22 2-27,0-1 0,0 0 0,0-1 1,0 0-1,-1 0 0,1 0 0,-1-1 1,0 0-1,0-1 0,0 1 0,-1-1 1,8-8-1,4-5 37,-1-1 0,-1-1 0,-1-1 0,-1 0 0,-1-1 0,-1-1 0,-1 0 0,-1 0 0,9-31 0,-8 17 335,-3 0 0,0 0 0,-3-1 1,-1 0-1,-2-58 0,-8 61 762,5 34-942,1 0 1,0 0-1,0 0 1,-1 0-1,1 0 1,0 1-1,-1-1 1,1 0-1,-1 0 1,1 1-1,-1-1 0,0 0 1,1 1-1,-1-1 1,1 1-1,-1-1 1,0 0-1,0 1 1,1-1-1,-1 1 1,0 0-1,0-1 1,0 1-1,1 0 1,-1-1-1,0 1 1,0 0-1,0 0 0,0 0 1,0 0-1,1 0 1,-1 0-1,0 0 1,0 0-1,-1 0 1,-3 10 693,0 27-620,2 0-1,3 73 0,1-48-94,7 143 208,1-10-3472,-10-226 3095,3-1 0,0 1 1,2 0-1,1 0 0,12-37 0,-13 54 150,1 1 0,1-1 0,0 1 1,1 1-1,1-1 0,0 1 0,0 0 0,1 1 1,1 0-1,-1 0 0,2 1 0,0 1 1,0-1-1,13-7 0,-11 8-197,-10 7-23,0-1 0,1 1-1,-1 0 1,1 0-1,0 0 1,0 0 0,-1 1-1,1-1 1,0 1-1,0 0 1,1 0 0,7 0-1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1:20.8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1585 8068,'0'0'7283,"-2"-139"-7411,131 3 128,63-32 224,51-15 128,40-6-96,17-1-80,-13 14-176,-18 21 16,-24 21-32,-31 30-1264,-174 94-2898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14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1 300 9460,'0'0'3282,"65"80"-3170,-29-80 32,2-22 272,-6-23 368,-11-9-415,-17-8-225,-4-6-144,-33-5-416,3 45-5267,-10 1-2305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1:22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1481 3185,'0'0'7545,"6"-18"-7595,0 0 61,2 0 0,0 0 1,0 0-1,2 1 0,0 0 1,1 1-1,19-22 0,12-9 36,2 2 0,94-75 0,-122 108-55,0 2-1,0 0 1,1 0 0,0 2-1,1 0 1,-1 1 0,2 0-1,-1 2 1,1 0 0,-1 2-1,1-1 1,0 2 0,1 1 0,19 1-1,-33 1 11,0 0 0,-1 0-1,1 0 1,-1 1-1,1 0 1,-1 0 0,0 1-1,0 0 1,0 0 0,0 0-1,0 0 1,-1 1-1,1-1 1,5 7 0,6 8 29,-1 0 1,16 25 0,-13-17 3,3 3 32,2-2 0,1 0 0,2-1 0,0-1 0,2-2 0,0-1 0,45 27 0,256 158-19,-312-195-54,1-2 0,0 0 1,1-1-1,0-1 0,1 0 0,-1-2 0,1 0 0,1-1 0,-1-1 0,1-1 0,0-1 0,-1-1 0,39-2 1,-50 0-24,0-1 0,-1 1 0,1-2 1,-1 1-1,1-1 0,-1 0 0,0-1 1,0 0-1,-1 0 0,1-1 0,7-6 1,-5 3-76,0-2 0,0 1 1,-1-1-1,-1 0 1,0-1-1,11-19 0,-4 1-108,-1 0-1,-2-1 1,-1 0-1,-2-1 1,8-41-1,-6-1 234,-3-1-1,-4-1 0,-5-80 1,-1 44 1997,2 97-1971,1 0 0,0 0 0,1 0 0,1 1 0,0-1 0,0 0 0,2 1 0,-1 0 0,2 0 0,0 0 0,0 0 0,1 1 0,1 0 0,0 1 0,12-14 0,-5 9-43,0-1-1,1 2 0,0 0 0,2 1 0,-1 0 1,2 2-1,31-17 0,10 1-37,81-25 0,-140 53 34,62-24 18,-2-2-1,93-56 1,104-87 6,-241 157-21,-2 2 15,0 1 0,1 0-1,0 1 1,0 1 0,1 1 0,0 0 0,0 1 0,1 0 0,-1 2-1,1 0 1,0 1 0,35 1 0,-38 0 7,0 1 0,-1 0 0,1 1 0,-1 1 0,1 0 0,-1 1 0,1 1 0,-1 0 0,0 1 0,21 11 0,12 11 79,0-2 0,2-2 0,0-2 0,89 24 0,-109-39-91,-19-5-10,0 1 1,1 0-1,-1 1 1,12 5-1,-19-6 5,0-1 0,0 1 0,0 0 0,0 0-1,0 0 1,-1 1 0,1-1 0,-1 1 0,1-1-1,-1 1 1,0 0 0,0 0 0,0 0 0,-1 0-1,1 0 1,-1 0 0,2 4 0,4 17 431,7 50 0,-12-57-383,1 0 0,0 0 0,1 0 0,1-1 0,1 0 0,0 0 0,9 16 0,-14-30-56,5 6 1,0 1-1,-1 0 0,0 0 1,-1 0-1,0 1 1,0 0-1,-1 0 0,0 0 1,-1 0-1,0 0 1,0 11-1,-4 202-1116,-10-129-8207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1:45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167 146 2913,'-16'1'2543,"-117"4"2363,117-9-1945,14-1-1233,12 1-1513,82-13 189,0 5 1,154-1 0,-167 11-175,221-9 474,-207 4-414,114-25 1,-121 15-9,1 5 0,167-4 0,112 32-58,-56 19 298,223 10 34,218-18-198,-603-20-354,138 28 64,-75-5 78,-166-27-210,78-3 0,-122 0-11,0 0 0,-1 0 0,1 0 1,-1-1-1,1 1 0,-1 0 0,1 0 1,-1-1-1,1 1 0,-1 0 0,1-1 1,-1 1-1,1 0 0,-1-1 0,0 1 0,1-1 1,-1 1-1,0-1 0,1 1 0,-1-1 1,0 1-1,0-1 0,1 1 0,-1-1 0,0 1 1,0-1-1,0 0 0,0 1 0,0-1 1,0 1-1,0-1 0,0 1 0,0-1 1,0 0-1,0 0 0,-5-9-3847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1:52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1 6003,'0'0'7008,"-6"4"-6762,-21 13-310,27-17 60,0 0 0,0 0 0,-1 0 1,1 0-1,0 0 0,0 0 0,0 0 0,-1 1 1,1-1-1,0 0 0,0 0 0,0 0 0,0 0 1,0 1-1,-1-1 0,1 0 0,0 0 0,0 0 1,0 1-1,0-1 0,0 0 0,0 0 1,0 0-1,0 1 0,0-1 0,0 0 0,0 0 1,0 1-1,0-1 0,0 0 0,0 0 0,0 1 1,0-1-1,0 0 0,0 0 0,0 0 0,0 1 1,0-1-1,0 0 0,0 0 0,0 0 0,0 1 1,1-1-1,-1 0 0,0 0 0,0 0 1,0 0-1,0 1 0,1-1 0,-1 0 0,0 0 1,0 0-1,1 0 0,11 5-20,-10-4 7,44 15 138,0-3-1,1-1 1,0-2-1,0-3 1,81 3-1,5-9 89,325-12-20,-406 7-183,165-23 38,-141 16 36,0 3 0,0 4-1,92 6 1,-42 0-20,-108 0-27,0 0 1,0 1-1,-1 0 0,1 2 0,17 6 0,-15-4 3,-1-1 0,1-1-1,34 4 1,-32-8 45,1-1-1,0-1 1,-1-1 0,0-1 0,1-1 0,27-9-1,27-5 72,1 4 1,131-7-1,-188 20-112,210-3 54,-132 6-66,280 8 709,-373-10-697,42-1 514,0 2 0,0 3 1,57 11-1,-46-1-57,-34-6-560,0-2-1,0-1 1,1-1 0,50 1 0,-68-8-2751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1:53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53 128,'0'0'1865,"-16"1"3655,12-1-4955,-44 3 1243,36-1-1205,29-1 156,271 6 233,307 3 292,-226-11-528,425 3-106,-633 7-561,305 56 0,-412-56-32,2-3 0,-1-2-1,101-5 1,-144-1-238,0-1-1,-1 0 1,0-1-1,1 0 1,-1 0 0,-1-2-1,1 1 1,-1-1-1,0-1 1,0 0-1,-1 0 1,0-1 0,0 0-1,-1-1 1,0 1-1,11-16 1,-17 20-379,0 1 0,-1-1 0,1 0 0,-1 1 0,1-1 0,-1 0 0,0 0 0,-1 0 0,2-7 0,-2 1-3130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1:54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1 7716,'0'0'987,"22"7"-134,71 24 473,-85-28-1106,0 1 0,-1 1-1,0-1 1,0 1 0,0 0 0,0 1-1,-1-1 1,0 1 0,0 1-1,0-1 1,-1 1 0,0 0-1,0 0 1,6 13 0,-5-10-13,0 2 1,0-1 0,-1 1 0,0 0 0,0 0 0,-2 1 0,4 13 0,-6-20-104,0 0 0,-1 0 1,1 0-1,-1 1 0,0-1 0,-1 0 1,1 0-1,-1 0 0,0 0 1,-1 0-1,0 0 0,0 0 0,0 0 1,0-1-1,-5 8 0,-2-1 9,-1 0-1,0-1 1,-1 0 0,0 0-1,-1-1 1,0-1-1,-26 15 1,-99 46 51,114-60-682,-4 3 954,-36 10 1,54-20-1723,0-1-1,0 0 0,-1-1 1,-14 1-1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2:03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 8324,'0'0'3436,"6"0"-3209,259-17 716,14-1-486,313 0 651,-258 13-927,-248 11-31,36 1-36,209 17 465,-250-15-376,380 22 0,-309-23-238,436 2 164,-529-10-1600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0:51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10437,'0'0'5034,"25"1"-4730,159 7 230,-96-2-540,10 2-920,163-7 1,-229-7-2140,-32 6 2874,1 0 1,0-1 0,-1 1 0,1 0 0,-1-1 0,1 1 0,-1 0 0,1-1 0,-1 1 0,1-1 0,-1 1 0,0 0 0,1-1 0,-1 1 0,0-1 0,1 0 0,-1 1 0,0-1-1,1 1 1,-1-2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0:51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9428,'0'0'2612,"18"4"-1953,-2-1-472,-5-1-96,-1 0 0,0 0 0,0 1 0,0 0 0,0 0 0,0 2 0,-1-1 0,0 1-1,0 0 1,10 8 0,-8-4 71,8 5-79,-1 1 1,-1 1-1,17 19 0,-30-31-28,-1 0 1,0 0-1,1 1 0,-2-1 0,1 1 1,0 0-1,-1 0 0,0 0 1,0 0-1,-1 1 0,1-1 1,-1 0-1,0 1 0,0-1 1,-1 0-1,0 1 0,0-1 0,0 1 1,-1 5-1,-1-7 46,-1 1 0,1-1 0,-1 1 1,0-1-1,0 0 0,0 0 0,0 0 0,-1 0 0,0-1 0,0 0 1,0 1-1,0-1 0,0-1 0,0 1 0,-9 3 0,-7 7 77,-34 21-63,33-22-342,1 0-1,0 2 1,1 0 0,0 2-1,-26 27 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1:33.1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0 10725,'0'0'1505,"-1"25"-1471,-3 167 118,-15 89-69,20-335-4279,-1 20 4060,0-1 1,3 1-1,6-38 1,-6 60 236,1-1 1,0 1-1,0 0 1,1 0-1,13-22 1,-15 30-69,-1 1 0,1-1-1,0 1 1,0 0 0,0 0 0,0 0 0,0 1 0,1-1 0,-1 1 0,1 0 0,0-1 0,0 2 0,0-1 0,0 0 0,0 1 0,0 0 0,0 0 0,0 0 0,0 0 0,1 1 0,6-1 0,-6 2 30,1-1-1,-1 1 1,1 0 0,-1 0-1,1 0 1,-1 1 0,0 0-1,0 0 1,9 4 0,-13-5-40,1 0-1,0 0 1,-1 0-1,1 0 1,-1 0 0,0 1-1,1-1 1,-1 0 0,0 1-1,0-1 1,0 1 0,0-1-1,0 1 1,0-1-1,0 1 1,-1 0 0,1-1-1,0 1 1,-1 0 0,1 0-1,-1 0 1,0-1 0,0 1-1,0 0 1,0 0-1,0 0 1,0 0 0,0-1-1,0 1 1,-1 0 0,1 0-1,-1 0 1,1-1 0,-2 3-1,-3 3 73,0-1 1,0 0-1,-1-1 0,1 0 0,-1 1 1,-1-2-1,1 1 0,0-1 0,-1 0 0,-10 4 1,-10 9 54,6-4-45,12-8-116,0 1-1,1 0 1,0 0-1,-8 8 1,14-12-614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1:33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0 104 6995,'0'0'1073,"3"18"-249,13 59-101,-15-73-700,0-1-1,1 1 1,-1-1-1,1 1 1,-1-1 0,1 0-1,0 1 1,0-1-1,1 0 1,-1 0-1,1-1 1,-1 1 0,1 0-1,0-1 1,0 0-1,0 0 1,0 0 0,0 0-1,1 0 1,-1 0-1,1-1 1,-1 0 0,1 0-1,-1 0 1,1 0-1,0 0 1,5 0-1,-4-1-21,0 0 1,0 0-1,0 0 0,0-1 0,0 1 0,0-1 0,0 0 0,0-1 0,0 1 0,-1-1 0,1 0 0,0 0 0,-1-1 0,0 1 0,1-1 0,-1 0 0,4-4 0,-2 0 33,0 0-1,-1 0 1,0-1 0,0 1-1,0-2 1,-1 1 0,0 0-1,-1-1 1,0 1-1,0-1 1,-1 0 0,0 0-1,0 0 1,-1 0 0,-1 0-1,1 0 1,-3-17 0,2 23 40,0 1-1,-1-1 1,0 0 0,0 1 0,0-1 0,0 1 0,0 0 0,0-1 0,0 1 0,-1 0 0,1 0-1,-1 0 1,0 0 0,0 0 0,0 0 0,1 0 0,-4-1 0,0 0 142,0 0 0,0 0 0,0 1 0,0 0 0,0 0 0,0 0 0,-11-2 1,2 2 74,0 1 0,-1 0 1,1 0-1,-1 2 1,-23 3-1,36-4-301,0 1 0,1 0-1,-1-1 1,0 1 0,1 0 0,-1 0-1,1 0 1,-1 0 0,1 0 0,-1 0-1,1 1 1,0-1 0,0 0 0,0 1-1,-1-1 1,1 1 0,0-1 0,1 1-1,-1 0 1,0-1 0,0 1 0,0 2-1,1-2-233,-1-1-1,1 1 1,0-1-1,0 0 0,0 1 1,0-1-1,0 0 0,0 1 1,0-1-1,0 1 0,1-1 1,-1 0-1,0 1 1,1-1-1,-1 0 0,1 1 1,-1-1-1,1 0 0,0 0 1,1 2-1,11 7-4186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14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56 192,'0'0'15922,"-13"16"-15930,1-3 6,2 2 0,-14 21 1,23-35 0,1-1 1,0 1-1,-1 0 1,1-1-1,0 1 1,-1 0-1,1-1 1,0 1-1,0 0 1,0 0-1,0-1 0,0 1 1,0 0-1,0 0 1,0-1-1,0 1 1,0 0-1,0 0 1,0-1-1,0 1 1,1 0-1,-1 0 1,0-1-1,1 1 1,-1 0-1,0-1 1,1 1-1,-1 0 1,1-1-1,-1 1 1,1-1-1,-1 1 1,1-1-1,0 1 1,-1-1-1,1 1 1,-1-1-1,1 0 0,0 1 1,0-1-1,-1 0 1,2 1-1,32 4-37,-30-5 32,7 1 9,0-1-1,0-1 1,0 0-1,-1-1 1,1 0-1,-1 0 1,1-1-1,-1 0 1,0-1-1,0-1 1,0 1-1,-1-1 1,0-1 0,0 0-1,0 0 1,-1-1-1,1 0 1,-2 0-1,1-1 1,9-12-1,-7 2 176,-13 8 430,1 9-527,-1 0 0,1-1 0,-1 1 0,0 0 0,1 1 0,-1-1 0,0 0 0,1 1 0,-4-1 0,-5 0-337,0-1 48,-15-3-443,7-3-2650,-1-9-5516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1:34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1 330 13110,'0'0'1337,"14"-3"-1620,-6 1 269,-1 1 6,0 0 0,0-1 0,0 0 0,0 0 0,-1 0 0,1-1 0,-1 0 0,1-1 0,-1 1 0,0-1 0,0-1 0,-1 1 0,8-8 0,-2-1 19,-1 0-1,0-1 0,-1-1 0,-1 1 0,0-2 0,-1 1 0,0-1 1,-2 0-1,0 0 0,0-1 0,-2 1 0,0-1 0,-1 0 0,0-34 0,-2 51 28,0-1-1,0 1 1,0-1-1,0 1 1,0-1-1,0 1 1,-1-1-1,1 1 1,0-1-1,0 1 1,-1 0-1,1-1 1,0 1-1,-1-1 1,1 1-1,0 0 1,-1-1-1,1 1 1,-1 0-1,1-1 1,-1 1-1,1 0 1,0 0-1,-1 0 1,1-1-1,-1 1 1,1 0-1,-1 0 1,1 0-1,-1 0 1,1 0-1,-1 0 1,1 0-1,-1 0 1,1 0-1,-1 0 1,1 0-1,-1 0 1,1 0-1,-1 0 1,1 0-1,-1 1 1,1-1-1,-1 0 1,1 0-1,-1 1 1,1-1-1,-1 0 1,1 0-1,0 1 1,-1-1-1,1 1 1,-1 0-1,-5 9-23,1 0-1,0 1 0,1 0 0,0 0 0,1 1 0,-3 12 0,-7 73 34,13-95-45,-4 25 6,2 1-1,1-1 1,1 0 0,2 0-1,6 40 1,-6-61-5,0-1 0,0 1 1,0-1-1,0 0 0,1 0 0,-1 0 0,1 0 0,1-1 0,-1 1 1,1-1-1,0 1 0,0-1 0,0-1 0,0 1 0,1 0 0,-1-1 1,11 5-1,-7-4-121,1 0 1,0-2-1,0 1 1,0-1 0,0 0-1,0-1 1,0 0-1,1 0 1,-1-1-1,12-1 1,-18 0 12,1 1-1,-1-1 1,1-1 0,-1 1 0,1 0-1,-1-1 1,1 0 0,-1 0-1,0 0 1,0 0 0,0 0 0,0 0-1,-1-1 1,1 0 0,-1 1-1,1-1 1,-1 0 0,0 0-1,0-1 1,0 1 0,0 0 0,-1-1-1,1 1 1,-1 0 0,0-1-1,0 0 1,0-5 1961,0 11-1831,0 0-1,0 0 1,0 0 0,0 0 0,0 0-1,1 0 1,-1 0 0,1-1-1,-1 1 1,4 2 0,-2-1-129,1 0 0,0-1-1,0 0 1,0 1 0,0-2 0,1 1-1,-1 0 1,1-1 0,-1 0 0,1 0 0,-1 0-1,1 0 1,-1-1 0,1 0 0,0 0 0,-1 0-1,1 0 1,0-1 0,6-1 0,4-3-1080,1 0-1,-1-1 1,-1-1 0,16-9 0,-29 16 1119,2-2 72,0 1 1,0-1 0,0 1 0,0 0 0,0 0 0,0 0-1,0 1 1,0-1 0,4 0 0,-6 1 94,0 0 0,0 1 0,0-1 1,0 0-1,0 0 0,0 1 0,0-1 0,0 0 0,0 1 1,0-1-1,0 1 0,0-1 0,0 1 0,0 0 1,-1-1-1,1 1 0,0 0 0,0 0 0,-1-1 0,1 1 1,-1 0-1,1 0 0,0 0 0,-1 0 0,0 0 0,1 0 1,-1 0-1,1 2 0,8 28 266,-1 1 0,-1 1 0,-2-1 1,-1 1-1,-2 0 0,-2 45 0,-5-65-434,1-15 31,2-9 48,2-12 506,1 0 0,7-45 1,-5 57-302,0 0 1,1 0-1,0 1 1,0-1-1,1 1 1,1 0-1,-1 0 1,12-14-1,-3 8-318,0 1 0,0 0 0,1 1 0,1 1-1,0 0 1,1 1 0,1 1 0,19-10 0,-21 18-4428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1:35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7732,'0'0'2803,"23"27"-2437,287 290 1195,-225-232-1535,129 125 542,-145-147-1515,88 60 0,-152-119-1526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1:35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1 776 9012,'0'0'3906,"0"-126"-2658,76 54-703,15-12-353,13-8-96,8-5-80,6-2 64,-2 1-80,-6 9-1665,-82 71-2113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2:21.0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1 387 11797,'0'0'339,"8"17"-136,-4-9-167,6 10 18,-2 1 0,0 0 1,-1 1-1,9 38 0,-11-30-14,-2-8-22,0 0 0,2 0 0,13 36 0,-17-54-25,-1 0 1,1 0 0,0 0-1,0-1 1,0 1-1,0 0 1,0 0 0,1-1-1,-1 1 1,0-1-1,1 1 1,-1-1 0,1 1-1,-1-1 1,1 0-1,0 0 1,0 0-1,-1 0 1,1 0 0,0 0-1,0 0 1,0-1-1,0 1 1,0-1 0,0 1-1,0-1 1,0 0-1,0 0 1,1 0 0,-1 0-1,0 0 1,0 0-1,0-1 1,0 1-1,0-1 1,0 1 0,0-1-1,0 0 1,0 1-1,-1-1 1,1 0 0,0-1-1,3-1 1,7-6-3,-1 0-1,1 0 1,-2-1 0,18-21 0,-1 0 80,229-254 306,-175 202-333,116-91 0,-116 115-516,-55 47-3087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0:54.9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13446,'0'0'977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0:55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7395,'0'0'465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0:56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0 598 11765,'0'0'-192,"20"-10"-435,-9 4 553,-1 1-23,0 0 0,0 0 0,-1-1 1,0 0-1,0-1 0,0 0 0,-1-1 0,0 0 0,0 0 0,-1 0 0,0-1 0,10-17 0,-2-7 144,0-1 0,-2-1 0,-2 0 0,-1 0-1,-2-1 1,-1 0 0,-2-1 0,-1 0 0,-3 0-1,-3-53 1,2 89 67,0-1 1,-1 1-1,1 0 0,0 0 0,-1 0 0,1 0 0,-1 0 0,0 0 1,1 0-1,-1 0 0,0 0 0,0 0 0,1 0 0,-1 0 0,0 0 0,0 0 1,0 1-1,0-1 0,0 0 0,0 1 0,0-1 0,0 1 0,-2-2 1,-29-4 4965,30 13-5051,-13 151 62,7 202 1,9-286-83,-2-61-3,2 0 0,0-1-1,0 1 1,1 0-1,4 15 1,-5-25-63,0 0 0,0 0 0,0-1 0,1 1 0,-1 0 1,0-1-1,1 1 0,0-1 0,0 1 0,0-1 0,0 0 0,0 0 0,0 0 0,0 0 0,1 0 0,-1 0 1,1-1-1,-1 1 0,1-1 0,0 0 0,-1 1 0,1-1 0,0-1 0,0 1 0,0 0 0,0-1 0,0 1 0,3-1 1,-1 0-63,-1 0 1,1 0-1,-1-1 1,1 0 0,0 0-1,-1 0 1,1 0-1,-1-1 1,0 1-1,1-1 1,-1 0 0,0-1-1,0 1 1,6-5-1,1-4-142,1 0-1,-2 0 0,11-14 1,-11 13 172,0 0 0,0 1 1,15-12-1,-24 28 163,1 0-1,-1 1 1,-1-1-1,1 0 1,-1 1-1,0 9 1,-1-11-62,1 0-1,1 0 1,-1 0 0,1 0-1,-1 1 1,1-1 0,0 0 0,1 0-1,-1-1 1,1 1 0,0 0-1,-1 0 1,2-1 0,-1 1-1,0-1 1,1 0 0,0 1-1,-1-1 1,6 4 0,-3-4-43,0 0 0,0 0 0,1 0 0,-1-1 0,1 0 0,-1 0 0,1 0 0,0-1 0,0 1 0,-1-1 0,1-1 0,0 1 0,8-1 0,-6 0-219,0 0-1,0 0 1,1-1 0,-1 0-1,0 0 1,0-1 0,0 0-1,0-1 1,0 1 0,0-2-1,-1 1 1,1-1 0,-1 0-1,0 0 1,0-1 0,-1 0-1,8-7 1,8-9 3296,-17 16-3184,0-1 1,0 0-1,0 0 0,-1-1 1,0 1-1,7-10 5600,-10 31-4969,0-1-606,-1 0 148,0-1 0,1 1 0,0 0 0,1-1 0,5 18 0,-6-29-110,0 1-1,-1-1 1,1 1 0,0-1 0,1 0 0,-1 0-1,0 0 1,0 1 0,1-1 0,0-1-1,-1 1 1,1 0 0,0 0 0,0 0 0,0-1-1,0 1 1,0-1 0,0 0 0,0 0-1,0 1 1,1-1 0,-1-1 0,0 1 0,1 0-1,-1 0 1,1-1 0,-1 0 0,1 1 0,-1-1-1,1 0 1,-1 0 0,1 0 0,-1-1-1,1 1 1,-1-1 0,0 1 0,1-1 0,2-1-1,-1 1 6,0-1 0,1 0-1,-1-1 1,0 1 0,0-1 0,0 1-1,0-1 1,-1 0 0,1-1 0,5-5-1,31-46 44,-12 17 56,-24 29 3559,-2-8-3158,-3 55-368,2 58-9,-1-95-89,1 0 1,-1 1-1,0-1 1,1 0-1,-1 1 1,1-1-1,0 0 1,-1 0 0,1 0-1,0 0 1,0 0-1,-1 1 1,1-1-1,0-1 1,0 1-1,0 0 1,0 0-1,0 0 1,0 0-1,1-1 1,-1 1-1,0 0 1,0-1-1,1 1 1,-1-1-1,0 0 1,0 1-1,1-1 1,-1 0-1,0 0 1,1 0 0,-1 0-1,0 0 1,1 0-1,-1 0 1,1 0-1,-1 0 1,0-1-1,0 1 1,1-1-1,0 0 1,1 1-401,0-1 0,0 0 0,0 0 0,0 0 0,0 0 0,0-1-1,0 1 1,0-1 0,-1 0 0,1 1 0,-1-1 0,1-1 0,-1 1 0,0 0 0,0 0 0,4-6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0:57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88 6051,'0'0'6661,"2"-7"-5895,4-73 3279,-9 80-3634,1 1-402,-1-1 0,1 1 0,0 0 0,-1 0 0,1 0 0,0 1 0,0-1 0,-1 1 0,1-1 0,0 1 0,0 0 1,1-1-1,-1 1 0,0 0 0,1 0 0,-1 0 0,1 1 0,-1-1 0,1 0 0,0 0 0,0 1 0,0-1 0,0 1 1,1-1-1,-1 1 0,0 3 0,-2 9-30,1-1-1,1 1 1,0 20 0,2-30-43,-1 0 1,2-1 0,-1 1 0,0 0 0,1-1 0,0 1-1,0-1 1,0 1 0,1-1 0,0 0 0,0 0 0,0 0-1,0 0 1,0-1 0,7 6 0,-4-2-2,1 0 0,-1 1 1,8 12-1,-8-7 68,-1 0 0,1 0 0,-2 1-1,0 0 1,-1 0 0,0 0 0,1 25 0,-3-18 14,-1 0 1,-1 0-1,-1 0 0,-7 36 0,1-32-3,-1-1 0,0 0 0,-2 0 0,-1-1 0,-1-1 0,-1 0 0,-1 0 0,-32 35-1,44-54-11,0 1 0,0 0 0,0-1 0,-1 0 0,1 0 0,-1 0 0,0 0 0,0 0 0,0-1 0,-1 0 0,1 0 0,0 0 0,-1 0 0,-7 1 0,11-3-16,0 0-1,0-1 1,0 1 0,1-1 0,-1 1 0,0-1-1,1 1 1,-1-1 0,0 1 0,1-1 0,-1 0-1,1 1 1,-1-1 0,1 0 0,-1 1 0,1-1-1,-1 0 1,1 0 0,0 1 0,-1-1 0,1 0-1,0 0 1,0 0 0,0 0 0,0 0 0,0 1 0,0-1-1,0 0 1,0 0 0,0-1 0,0-39-666,0 31 437,1-8 164,0 0 1,1 1 0,0-1-1,2 0 1,0 1 0,1 0 0,1 0-1,0 0 1,2 1 0,-1 0 0,2 0-1,0 0 1,1 2 0,1-1 0,0 1-1,1 1 1,0 0 0,1 0 0,1 1-1,0 1 1,0 1 0,1 0 0,17-9-1,-31 19 79,26-15 150,45-31 0,-64 39-104,0 0 1,0-1-1,0 0 1,-1 0-1,0 0 1,-1-1-1,1 0 1,6-15-1,-9 16 204,0-1-1,0 1 1,-1-1-1,0 0 1,-1 0 0,0 0-1,0 0 1,0-12 768,-4 22-992,0-1 1,0 0-1,1 1 1,-1-1 0,0 1-1,1-1 1,-1 1-1,0 0 1,1 0-1,-1 0 1,1 0 0,-1 0-1,1 0 1,0 0-1,-1 0 1,1 1-1,0-1 1,0 0 0,0 1-1,0-1 1,0 1-1,0-1 1,0 1 0,1 0-1,-1-1 1,0 1-1,1 0 1,0-1-1,-1 1 1,1 3 0,-2 8 118,0 0 1,1 0-1,1 15 1,0-19-130,0-2-21,0-1 1,0 0-1,0 1 1,1-1-1,0 0 1,0 1 0,1-1-1,0 0 1,0 0-1,1 0 1,-1 0-1,1 0 1,0-1-1,1 1 1,-1-1 0,1 0-1,0 0 1,1 0-1,-1-1 1,1 1-1,0-1 1,0 0-1,0-1 1,0 1 0,1-1-1,-1 0 1,1 0-1,0-1 1,11 4-1,-1-2-487,-1-1 0,1-1 0,-1 0 0,32-1 1,-45-1 142,1 1 1,-1-1 0,0-1 0,1 1 0,-1 0 0,0-1 0,1 1 0,-1-1 0,0 0 0,3-1 0,13-16-7493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2:25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1242 136 7860,'0'0'2377,"-20"-5"-1665,-147-35 934,75 20-872,-2 5-1,1 3 1,-153 1 0,232 12-737,0 1 1,0 0-1,0 1 0,0 1 1,0 0-1,1 1 1,0 0-1,0 1 1,0 0-1,0 1 0,-15 12 1,-13 12-7,-66 65 0,93-82-25,-11 9 11,1 1-1,2 2 0,-37 52 0,51-63-23,0-1 0,0 1 0,2 1 0,0 0 0,0-1 0,2 2 0,0-1 0,1 0 0,-2 33 0,3-29 9,2 0 0,0 1 0,1-1 0,1 0 0,1 1 0,1-1 0,0-1 1,2 1-1,0 0 0,1-1 0,1-1 0,11 20 0,4-1-8,1-2 0,2 0 0,1-1 0,2-2 1,1-1-1,1-2 0,45 33 0,-31-31 2,1-1 0,2-3 1,1-2-1,1-1 0,60 18 0,-33-18 2,1-4-1,158 20 0,-126-30 3,175-9 0,-257-2 9,0-2 0,0 0 0,-1-3 0,1 0 0,-1-1 0,-1-2 0,0-1-1,35-17 1,-46 18-13,-1 0-1,0 0 1,0-1-1,-1-1 0,0-1 1,-1 0-1,0 0 0,-1-1 1,0 0-1,-1-1 1,-1 0-1,0-1 0,-1 0 1,12-31-1,-11 15 18,0 1 0,-2-2 0,5-54 0,-5-99 293,-8 139-215,-1-1 1,-3 1 0,-1 1 0,-2-1 0,-3 1-1,-1 0 1,-2 1 0,-22-45 0,24 65-61,-1 1-1,-1 0 1,-1 1 0,-1 1 0,-1 0 0,-30-29 0,31 36 4,0 0 0,-1 2 1,-1 0-1,-1 0 1,1 2-1,-1 0 0,-1 2 1,-41-13-1,36 14-145,-1 2-1,-1 0 1,1 2 0,-1 1-1,1 1 1,-1 2-1,-32 3 1,57-3-108,0-1-1,0 1 0,0-1 1,1 1-1,-1 0 1,0-1-1,0 1 0,1 0 1,-1 0-1,0 0 1,1 1-1,-1-1 0,1 0 1,-1 1-1,-1 2 1,-17 21-9712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7:54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76 8580,'0'0'5749,"-3"-1"-5112,0 9-559,5 17 0,2 1-1,1-2 0,0 1 1,12 30-1,5 21 8,-15-42-48,-4-19-26,0 0 0,1 0-1,0 0 1,1 0 0,14 25 0,-18-38-14,0 0 0,0 0 1,0-1-1,1 1 0,-1 0 1,0-1-1,1 1 0,0-1 1,-1 1-1,1-1 1,0 0-1,-1 0 0,1 0 1,0 0-1,0 0 0,0 0 1,0 0-1,0-1 0,0 1 1,0-1-1,1 1 0,-1-1 1,0 0-1,0 0 0,0 0 1,0 0-1,0 0 0,1 0 1,-1-1-1,0 1 0,0-1 1,0 1-1,0-1 0,0 0 1,3-2-1,1 0-16,0-1 0,0 1 0,0-2 0,-1 1 0,1-1 0,-1 1 0,0-2 0,-1 1 0,8-11 0,12-26-2,-2-2 0,-2 0 0,16-51-1,-14 34 57,32-60-1,-54 120-87,1-1-1,0 1 0,-1 0 0,1-1 0,0 1 0,0 0 0,0 0 1,0-1-1,0 1 0,0 0 0,0 0 0,0 0 0,3-1 1,11 0-6106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16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56 48,'0'0'11403,"-17"-2"-8885,8 1-2480,2 0-5,0 0 0,0 1 0,0 0 0,0 0 0,-13 2 0,16-1-19,1 0-1,-1 0 1,1 1 0,0-1-1,0 1 1,-1 0-1,1-1 1,0 1-1,1 1 1,-1-1-1,0 0 1,1 1 0,-1-1-1,1 1 1,-1 0-1,1 0 1,-3 5-1,-3 8 42,1 0-1,1 0 0,1 0 1,0 1-1,1-1 0,0 1 1,2 0-1,0 1 0,0-1 1,2 19-1,0-29-38,0 1-1,1 0 1,0-1 0,0 1-1,1 0 1,-1-1 0,1 0 0,1 1-1,4 8 1,-5-12-11,1 0-1,-1 0 1,1-1 0,0 1 0,0-1-1,1 1 1,-1-1 0,1 0 0,0 0-1,-1-1 1,1 1 0,0-1-1,1 0 1,-1 0 0,0 0 0,7 2-1,-3-2-3,0 0 1,1 0-1,-1-1 0,0 0 0,1 0 0,-1-1 0,1 0 0,-1-1 1,1 0-1,-1 0 0,1 0 0,-1-1 0,13-5 0,-10 2 8,0 0-1,-1-1 0,1 0 0,-2-1 1,1 0-1,0 0 0,-1-1 0,15-18 1,-11 11 33,-2 0-1,0-1 1,-1 0 0,0-1 0,-2 0 0,0 0-1,0-1 1,-2 0 0,0 0 0,-1-1 0,4-38 0,-8 50-13,0-1 1,-1 0 0,0 0 0,-1 0 0,0 1 0,-3-15 0,3 19-23,0 1 0,0 0 0,0 0 0,0 0 0,0-1 0,-1 1 0,1 0 0,-1 1 0,1-1 0,-1 0 0,0 0 0,0 1 0,0-1 0,0 1 0,0-1 0,0 1 0,0 0 0,0 0 0,-1 0 0,1 0 0,0 0 0,-1 1 0,1-1 0,-4 0 0,-2 0-82,-1 1 0,1 0-1,0 0 1,-1 1 0,1 0 0,0 0 0,0 1 0,-1 0 0,1 0 0,1 1 0,-1 0-1,-10 6 1,-23 22-2689,39-30 2602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7:54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9444,'0'0'3719,"-1"22"-3617,0-5-87,-1 0 2,1 0 0,1 1 1,1-1-1,1 0 0,0 0 1,8 28-1,-1-16 71,18 42 0,-24-64-76,0-1 0,1 0 0,-1 0 0,1 0 0,0 0-1,0-1 1,1 1 0,0-1 0,0 0 0,0 0 0,0-1 0,12 8 0,-14-11-10,0 0 1,-1 0 0,1 0 0,0 0 0,0-1-1,0 1 1,0-1 0,0 1 0,-1-1 0,1 0-1,0 0 1,0-1 0,0 1 0,0 0-1,0-1 1,0 0 0,0 0 0,-1 0 0,1 0-1,0 0 1,-1 0 0,1-1 0,-1 0 0,1 1-1,-1-1 1,0 0 0,4-3 0,3-5 1,0-1-1,0 0 1,-1 0 0,10-20 0,-9 15-99,-3 7-131,-1 2-516,-1-1 1,0 0-1,0 0 0,5-15 0,-6 9-3791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7:55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0 113 9316,'0'0'1921,"8"126"-1024,-8-76-481,0-1-176,0-4-176,0-11-32,2-8-32,5-14-672</inkml:trace>
  <inkml:trace contextRef="#ctx0" brushRef="#br0" timeOffset="1">46 0 10501,'0'0'3714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7:55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215 364 8580,'0'0'3311,"-18"-3"-2023,-61-12-373,76 14-864,-1 0 0,0 1 0,1 0 0,-1 0 0,0 0-1,1 0 1,-1 0 0,0 1 0,1 0 0,-1-1-1,0 1 1,1 1 0,-1-1 0,1 0 0,0 1 0,-1 0-1,1 0 1,0 0 0,0 0 0,0 0 0,0 1-1,1-1 1,-1 1 0,1 0 0,-1 0 0,1 0 0,0 0-1,0 0 1,-2 5 0,0 1-38,0 1 0,1 0 1,0 0-1,1 0 0,0 0 0,0 0 0,1 0 1,1 14-1,-1-22-17,1 1 1,0-1-1,1 0 0,-1 1 1,0-1-1,1 1 0,-1-1 1,1 0-1,0 1 0,-1-1 1,1 0-1,1 0 0,-1 1 1,0-1-1,0 0 0,1 0 1,-1 0-1,1-1 0,-1 1 1,4 3-1,-1-3-30,0 0 0,0 0 1,0-1-1,0 1 0,0-1 0,0 0 0,1 0 0,-1 0 1,0 0-1,0-1 0,6 0 0,-1 0-172,0 0-1,-1 0 1,1-1-1,0 0 1,0-1-1,0 0 1,-1 0-1,1-1 1,-1 0-1,1 0 1,-1-1-1,0 0 1,13-10 0,-11 6-59,0-1 1,0 0 0,-1-1 0,-1 0-1,1 0 1,-2-1 0,1 0 0,8-19-1,-3 3 153,-2-1-1,-1 0 0,-2-1 0,-1 1 1,-1-2-1,-1 1 0,2-49 0,-7-42 3064,0 120-2875,0-1 0,0 1 0,0-1 0,0 0 0,0 1 0,0-1 0,0 1 1,0-1-1,0 1 0,0-1 0,-1 1 0,1-1 0,0 1 0,0-1 0,-1 1 0,1-1 0,0 1 0,0-1 1,-1 1-1,1-1 0,-1 1 0,1-1 0,0 1 0,-1 0 0,1-1 0,-1 1 0,1 0 0,-1-1 0,1 1 0,-1 0 1,1 0-1,-1 0 0,1-1 0,-1 1 0,1 0 0,-1 0 0,1 0 0,-1 0 0,0 0 0,1 0 0,-1 0 1,1 0-1,-1 0 0,1 0 0,-2 1 0,0-1 34,1 1 1,-1 0-1,0 0 1,0-1-1,1 1 1,-1 0-1,1 1 1,-1-1-1,1 0 1,-1 0-1,1 1 0,0-1 1,0 1-1,-2 1 1,-8 18 25,0 0 0,1 0 0,2 1 0,0 0 0,1 0 0,-6 36 0,7-17-187,1 1 1,2 77-1,4-112-251,-1 1 1,1 0-1,0-1 0,1 1 0,0-1 1,0 0-1,0 1 0,1-1 0,0 0 0,1 0 1,-1-1-1,1 1 0,1-1 0,-1 0 0,1 0 1,5 6-1,4-7-3823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7:56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1 281 1969,'0'0'7510,"18"4"-7000,-1 0-279,3 1 138,1-1 1,-1-1 0,42 1 0,-43-3-313,-1-1 0,1-1 0,0-1 0,0 0 0,-1-2 0,0 0 0,1-1 0,-2-1-1,1 0 1,-1-2 0,1 0 0,-2 0 0,25-18 0,-34 22-139,-1-1-1,0 0 0,0 0 1,0 0-1,0-1 0,-1 1 0,0-1 1,0-1-1,-1 1 0,0-1 1,0 1-1,0-1 0,-1-1 1,0 1-1,0 0 0,-1-1 0,0 1 1,0-1-1,-1 0 0,1-7 1,-2 9 92,0 1 0,0-1-1,0 1 1,-1 0 0,0-1 0,0 1 0,-3-10 0,2 13 32,1 0 0,0 1-1,-1-1 1,1 0 0,-1 0-1,1 1 1,-1-1 0,0 1-1,0-1 1,1 1 0,-1 0 0,0 0-1,0 0 1,0 0 0,-1 0-1,1 0 1,0 0 0,0 1-1,0-1 1,-5 0 0,0 0 179,1 0 1,0 0 0,-1 1 0,1 0 0,0 0-1,-1 0 1,1 1 0,0 0 0,-1 0 0,-5 3-1,8-3-165,1 0 0,-1 1-1,1 0 1,0 0-1,0 0 1,0 0-1,0 1 1,0-1-1,0 1 1,1 0-1,-1 0 1,1 0-1,0 0 1,0 0-1,0 0 1,0 0 0,0 1-1,0 3 1,-1 1-52,0 0 0,1 0 0,1 0 0,-1 1 0,1-1 0,1 0 0,0 1 0,0-1 0,0 1 0,1-1 0,0 0 0,1 0 0,0 1 0,0-1 0,1 0 0,0 0 0,0-1 0,1 1 0,0-1 0,0 0 0,1 0 0,9 12 0,-9-13-97,1 0 1,-1-1-1,1 1 0,0-1 1,0-1-1,1 1 1,-1-1-1,1 0 1,0 0-1,0-1 0,1 0 1,-1 0-1,0-1 1,1 0-1,0 0 1,-1-1-1,1 0 0,0 0 1,0-1-1,0 0 1,0 0-1,-1-1 0,1 0 1,13-3-1,-15 1-42,0 1-1,0-1 1,-1 0-1,1 0 1,-1-1-1,0 0 1,0 0 0,0 0-1,-1 0 1,1-1-1,3-5 1,4-4 256,-1-2 0,12-22 0,-23 37-105,0 1-1,1 0 1,-1 0-1,0 0 1,0-1-1,0 1 1,0 0-1,0 0 1,1 0-1,-1-1 1,0 1-1,0 0 1,0 0-1,1 0 0,-1 0 1,0 0-1,0 0 1,1 0-1,-1 0 1,0-1-1,0 1 1,1 0-1,-1 0 1,0 0-1,0 0 1,1 0-1,-1 0 1,0 0-1,0 0 1,1 0-1,-1 1 1,0-1-1,0 0 0,0 0 1,1 0-1,-1 0 1,0 0-1,0 0 1,1 0-1,-1 1 1,0-1-1,0 0 1,0 0-1,0 0 1,1 0-1,-1 1 1,0-1-1,0 0 1,0 0-1,0 0 1,0 1-1,0-1 0,1 0 1,-1 0-1,0 1 1,0-1-1,0 0 1,0 0-1,0 1 1,0-1-1,0 0 1,0 0-1,0 1 1,0-1-1,0 0 1,8 26 150,-6-20 39,9 43 223,12 99 1,-12-57-755,-10-86 241,-1-2 9,0 0 0,0-1 0,1 1-1,-1 0 1,1 0 0,0-1-1,0 1 1,0 0 0,0-1 0,0 1-1,0-1 1,1 1 0,2 2-1,-3-6 10,0-1-1,0 0 0,-1 1 0,1-1 0,0 0 0,-1 1 1,1-1-1,-1 0 0,1 0 0,-1 0 0,0 0 0,0 0 0,0-2 1,3-51 579,-2 21 223,2 1 0,1 0 0,1 0 1,11-37-1,-14 62-681,1 0-1,0 1 1,0 0 0,1 0 0,-1 0 0,1 0 0,1 1-1,-1-1 1,1 1 0,1 0 0,-1 0 0,1 1 0,0 0-1,0 0 1,0 0 0,1 1 0,0-1 0,0 2 0,0-1 0,0 1-1,0 0 1,15-3 0,-3 4-1222,-5 2-2648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7:58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10789,'0'0'4535,"0"17"-4409,0 355-534,0-384-1863,1-10 2397,0 1-1,2 0 1,1 0-1,0 0 1,2 0 0,0 1-1,1 0 1,1 0-1,1 1 1,1 0-1,0 0 1,2 1 0,0 1-1,17-20 1,-28 36-113,0 0 1,0 0-1,1-1 0,-1 1 1,0 0-1,0 0 1,0 1-1,1-1 0,-1 0 1,1 0-1,-1 1 1,0-1-1,1 0 0,-1 1 1,1 0-1,0-1 1,-1 1-1,1 0 0,1 0 1,-2 0-6,1 0 1,-1 1-1,0-1 1,0 1-1,0-1 1,0 1-1,0 0 1,1-1-1,-1 1 0,0 0 1,0 0-1,-1 0 1,1 0-1,0 0 1,0 0-1,0 0 1,-1 0-1,2 2 1,3 7 28,-1 0 1,-1 0-1,1 1 0,2 17 1,-2-9 39,4 8-91,-5-10-289,2-1 0,0 1 1,1-1-1,1 0 1,14 26-1,-20-40 177,-1-1 0,1 1 0,0-1 0,0 0-1,0 1 1,0-1 0,0 0 0,0 0 0,0 0 0,0 0 0,0 0-1,0 0 1,1 0 0,-1 0 0,0 0 0,1-1 0,-1 1 0,1 0-1,-1-1 1,1 1 0,-1-1 0,1 0 0,-1 0 0,1 1 0,-1-1-1,1 0 1,0 0 0,-1 0 0,1 0 0,-1-1 0,1 1-1,-1 0 1,1-1 0,-1 1 0,1-1 0,-1 1 0,1-1 0,-1 0-1,2-1 1,4-4-12,0 1 0,-1-2-1,0 1 1,-1-1-1,10-14 1,0 2 185,-11 14-32,1 1-1,-1 0 1,1 0 0,0 0-1,0 1 1,1 0 0,-1 0-1,1 0 1,0 0 0,0 1-1,0 0 1,0 0 0,0 1-1,0 0 1,0 0 0,0 0-1,0 1 1,1 0 0,-1 0-1,0 1 1,0-1 0,1 1-1,-1 1 1,0-1 0,0 1-1,0 0 1,-1 0 0,1 1-1,8 4 1,-1 1 13,-5-2-16,0 0-1,1-1 1,0 0 0,0-1-1,0 0 1,1 0 0,-1-1-1,1 0 1,0-1 0,0 0-1,11 1 1,-18-4-7,0 1 0,1-1 0,-1 0 0,0 0 0,0-1 0,1 1 0,-1 0 0,0-1 0,-1 0 0,1 0 0,0 0 0,0 0 0,-1 0 1,1-1-1,-1 1 0,0-1 0,0 1 0,0-1 0,0 0 0,0 0 0,0 0 0,-1 0 0,1 0 0,0-5 0,3-5 16,0 1 0,-1-1-1,-1 0 1,0 0 0,0-15 0,-1 15-12,-1 3 212,0 0 1,-1 0-1,0 1 1,0-1-1,-3-13 0,3 21-117,-1 0 0,1 0 0,-1 0-1,0 0 1,0 1 0,0-1-1,0 0 1,0 0 0,0 0-1,0 1 1,0-1 0,-1 1-1,1-1 1,-1 1 0,1-1-1,-1 1 1,1 0 0,-1 0-1,0 0 1,0 0 0,0 0-1,0 0 1,1 0 0,-1 1-1,0-1 1,0 1 0,0-1-1,0 1 1,-1 0 0,-1 0-1,-1-1-28,1 1 0,0-1 0,0 1-1,0 0 1,-1 1 0,1-1 0,0 1 0,0-1-1,0 1 1,0 1 0,0-1 0,0 0 0,0 1-1,0 0 1,1 0 0,-1 0 0,1 0 0,-1 1-1,1 0 1,0-1 0,0 1 0,0 0-1,0 0 1,1 1 0,-1-1 0,1 1 0,0-1-1,0 1 1,-3 5 0,0 2-70,1 1 0,0-1 0,1 1 0,0 0 0,1 0 1,0 0-1,1 0 0,0 0 0,1 1 0,2 18 0,-2-27-110,0-1 0,1 1 1,0-1-1,-1 1 0,1-1 0,1 1 1,-1-1-1,0 0 0,1 1 0,0-1 0,0 0 1,0 0-1,0 0 0,0-1 0,1 1 0,-1 0 1,5 3-1,-5-5 6,0 1 0,0-1 0,0 1 0,0-1 0,1 0 0,-1 0 0,1 0 1,-1 0-1,1-1 0,-1 1 0,1-1 0,-1 1 0,1-1 0,-1 0 0,1 0 0,0 0 0,-1 0 0,1 0 1,-1-1-1,1 1 0,-1-1 0,1 0 0,-1 0 0,1 0 0,-1 0 0,4-2 0,-2 0-107,1-1 0,0 1 0,-1-1 0,0-1 0,0 1 0,0 0 0,-1-1-1,1 0 1,2-5 0,27-55-608,-22 43 749,-1-4 105,9-13 1649,-19 39-1647,0 0 0,0 0 0,0 0 1,1 0-1,-1 0 0,0 0 0,0 0 0,0 0 0,1-1 0,-1 1 0,0 0 0,0 0 1,0 0-1,1 1 0,-1-1 0,0 0 0,0 0 0,0 0 0,1 0 0,-1 0 0,0 0 1,0 0-1,0 0 0,0 0 0,1 0 0,-1 0 0,0 1 0,0-1 0,0 0 1,0 0-1,1 0 0,-1 0 0,0 0 0,0 1 0,0-1 0,0 0 0,0 0 0,0 0 1,0 1-1,0-1 0,1 0 0,-1 0 0,0 0 0,0 1 0,0-1 0,0 0 0,0 0 1,0 0-1,0 1 0,0-1 0,0 0 0,0 0 0,0 0 0,-1 1 0,1-1 0,15 41 318,31 64-1,-39-92-612,0 0-1,1-1 1,1 0 0,-1 0 0,2-1-1,0 0 1,0-1 0,1 0 0,12 9-1,-21-18 144,-1 0 0,1 0 0,-1 0 0,1 1 0,0-2 0,0 1 0,-1 0-1,1 0 1,0 0 0,0-1 0,0 1 0,0-1 0,0 0 0,0 1 0,0-1-1,0 0 1,0 0 0,0 0 0,-1-1 0,1 1 0,0 0 0,0-1 0,0 1 0,0-1-1,3-1 1,-3 1 65,0-1-1,0 0 0,0-1 1,-1 1-1,1 0 0,0 0 1,-1-1-1,1 1 0,-1-1 1,0 1-1,0-1 1,0 0-1,0 1 0,0-1 1,-1 0-1,1-3 0,8-49 122,13-60 1467,-18 101-512,0 0 0,1 1-1,10-18 1,-15 31-949,1-1 0,-1 1 1,1 0-1,-1-1 1,1 1-1,-1-1 1,1 1-1,-1 0 1,1-1-1,-1 1 0,1 0 1,-1 0-1,1-1 1,-1 1-1,1 0 1,0 0-1,-1 0 1,1 0-1,-1 0 0,1 0 1,0 0-1,-1 0 1,1 0-1,-1 0 1,1 0-1,0 0 0,-1 0 1,1 1-1,-1-1 1,1 0-1,0 0 1,-1 1-1,1-1 1,-1 0-1,1 1 0,-1-1 1,1 0-1,-1 1 1,0-1-1,1 1 1,-1-1-1,1 1 0,-1-1 1,0 1-1,1-1 1,-1 1-1,0-1 1,0 1-1,1-1 1,-1 1-1,0 0 0,0-1 1,0 1-1,0-1 1,0 1-1,0 0 1,0-1-1,0 1 0,0 0 1,11 237-475,-11-238 165,0-15-360,0 0 606,1 1-1,0 0 1,1-1 0,1 1-1,0 0 1,0 0 0,2 0-1,6-15 1,-8 24-28,-1 0 1,1 0-1,1 0 1,-1 0-1,0 0 1,1 1-1,0-1 0,0 1 1,1 0-1,-1 0 1,1 1-1,0-1 1,0 1-1,0 0 1,0 1-1,0-1 1,1 1-1,-1 0 0,1 0 1,-1 0-1,1 1 1,0 0-1,10 0 1,17 0-2383,-20 1-1757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7:58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256 106 9316,'0'0'5005,"-17"-4"-4338,3 0-512,-1 0 0,-24-2-1,38 6-148,0 0-1,0 0 1,1 0-1,-1 0 1,0 1-1,0-1 1,0 0-1,0 0 1,0 1 0,1-1-1,-1 0 1,0 1-1,0-1 1,0 1-1,1-1 1,-1 1-1,0-1 1,1 1-1,-1 0 1,0-1-1,1 1 1,-1 0-1,1-1 1,-1 1-1,1 0 1,0 0-1,-1 0 1,1-1-1,0 1 1,-1 0-1,1 0 1,0 1-1,-1 31 27,2-22-19,-1 60 26,18 127 0,-1-102-506,-5 0 0,1 147 0,-13-242 438,0 0 0,0 0-1,0 0 1,0 1 0,-1-1 0,1 0-1,0 0 1,-1 0 0,1 0 0,-1 0 0,1 0-1,-1 0 1,1 0 0,-1 0 0,0 0 0,0 0-1,1 0 1,-1 0 0,0 0 0,0-1 0,0 1-1,0 0 1,0-1 0,0 1 0,0-1 0,0 1-1,0-1 1,0 1 0,0-1 0,0 1 0,0-1-1,0 0 1,-1 0 0,1 0 0,0 0 0,0 0-1,-2 0 1,-1 0 28,0-1-1,1 1 0,-1-1 1,1 0-1,-1 0 0,1 0 1,-1 0-1,1-1 0,0 1 1,-1-1-1,1 0 0,-3-2 1,-5-6 0,1 0 0,0-1 1,1 0-1,1-1 0,0 1 1,0-1-1,1-1 0,1 0 1,-10-25-1,8 14 25,0-1 1,2 0-1,1 0 0,-4-46 0,7 52-17,2 0 0,0 0 0,1 0 0,1 1 0,8-38 0,-8 50-9,0 0 0,1-1 0,0 1 0,0 0 0,0 1 0,0-1 0,1 0 0,0 1 0,0 0 0,1 0 0,0 0 0,-1 1 0,1-1 0,1 1 0,-1 0 0,1 1 0,0-1 0,-1 1 0,1 0 0,10-3 0,6 1-91,0 0-1,1 2 0,-1 0 1,1 2-1,-1 0 0,34 4 0,7-1-1419,-56-3 1492,0 0-1,1-1 1,-1 0-1,0 0 1,0 0-1,0-1 1,0 0-1,0 0 1,-1-1 0,0 0-1,1 0 1,-1 0-1,-1-1 1,1 0-1,6-7 1,-2 2 37,-1-1 0,1 0-1,-2-1 1,1 0 0,-2 0 0,0-1 0,7-15 0,-10 14 472,-1 1-1,0-1 0,-1 0 0,0 0 1,-2-1-1,0-21 906,-6 56-1092,1 15-293,1 1 0,1-1 0,2 1 0,4 44 0,-2-69 1,0 1 0,1-1 0,1 0 0,3 11 0,-6-19-16,1-1 0,0 1 0,0-1 0,0 0 1,0 0-1,0 1 0,0-1 0,0 0 1,1 0-1,-1 0 0,1 0 0,-1-1 0,1 1 1,0 0-1,0 0 0,0-1 0,0 0 1,0 1-1,0-1 0,0 0 0,0 0 0,0 0 1,1 0-1,3 1 0,-4-2-70,-1 0-1,0 0 1,1-1-1,-1 1 1,1 0 0,-1-1-1,0 1 1,1-1-1,-1 1 1,1-1 0,-1 0-1,0 1 1,0-1-1,0 0 1,1 0 0,-1 0-1,0 0 1,0 0-1,0 0 1,0 0 0,-1 0-1,1-1 1,0 1-1,0 0 1,-1 0 0,1-1-1,0 1 1,0-3 0,1-2-474,-1 0 0,1 0 0,-1-1 0,0 1 1,0-10-1,0-8-3112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7:59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11957,'0'0'4835,"15"34"-6196,-9-15-1408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7:59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11397,'0'0'1398,"3"16"-1211,-1 2-132,0 1 19,0 0-1,2-1 1,10 35-1,-12-49-103,-1-1-1,1 1 1,0 0-1,0-1 1,0 1-1,1-1 1,-1 0-1,1 1 1,0-1-1,0-1 1,5 5-1,-7-6-9,1 0-1,0 0 0,0 0 0,-1-1 0,1 1 0,0-1 1,0 1-1,0-1 0,0 0 0,-1 0 0,1 0 1,0 0-1,0 0 0,0 0 0,0 0 0,0-1 0,-1 1 1,1-1-1,0 1 0,0-1 0,-1 0 0,1 0 0,0 0 1,-1 0-1,1 0 0,-1 0 0,1 0 0,1-2 0,19-14 229,0 0-1,2 2 1,-1 0-1,2 1 1,0 2-1,1 1 1,0 0-1,0 2 1,1 1-1,40-6 1,-44 11 79,0 0 0,0 2 1,0 0-1,37 5 0,-57-4-238,0 1 0,-1 0 0,1 0 0,0 0 0,-1 0 0,1 0 0,-1 0 0,1 1 0,-1 0 0,0-1-1,0 1 1,0 0 0,0 0 0,0 0 0,0 0 0,0 0 0,-1 0 0,1 1 0,-1-1 0,1 1 0,-1-1 0,0 1 0,1 3-1,1 2-397,-1 1-1,0 0 0,0 0 0,-1 0 1,0 0-1,-1 9 0,0 1-5329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01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79 704,'0'0'14503,"32"-17"-14423,54 10 112,14 2-64,3 2-64,-8-1 0,-12 3-64,-13-1-448,-13-2-1137,-15-1-2337,-15-7 81,-27 4 223,-2-2 2049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01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0 7507,'0'0'3853,"14"8"-3602,-1 0-176,4 1 79,0 2 0,24 19 0,-37-27-114,0 1 1,1 0-1,-2 0 0,1 0 0,0 0 0,-1 1 0,0-1 0,0 1 0,0 0 0,0 0 0,-1 0 0,0 0 1,0 1-1,-1-1 0,2 8 0,-2-8 7,-1 1 0,0-1 1,0 1-1,0-1 0,-1 0 0,1 1 0,-2-1 1,1 0-1,0 0 0,-1 0 0,0 0 1,0 0-1,-1 0 0,1 0 0,-5 5 0,0-1 64,-1 0-1,0-1 0,0-1 0,-1 1 0,0-1 0,-11 7 0,3-3-258,0 0 0,-1-1 0,0-1 1,-22 8-1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16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3 157 13382,'0'0'2796,"1"15"-2852,-1-8 50,-1-2 2,1 0 0,1 0-1,-1 0 1,1 0 0,0-1-1,0 1 1,2 6-1,-2-9 2,-1-1-1,1 0 0,0 1 0,0-1 1,0 0-1,0 0 0,0 1 0,0-1 0,0 0 1,1 0-1,-1 0 0,0-1 0,1 1 1,-1 0-1,0 0 0,1-1 0,-1 1 0,1-1 1,-1 1-1,1-1 0,-1 1 0,1-1 0,-1 0 1,1 0-1,-1 0 0,1 0 0,0 0 1,-1 0-1,1 0 0,-1-1 0,1 1 0,1-1 1,5-1 16,-1 0 0,1-1 0,-1 0 0,0 0 0,1 0 0,-1-1 0,-1 0 0,1 0 0,-1-1 0,1 0 0,-1 0 1,-1-1-1,1 1 0,-1-1 0,0-1 0,0 1 0,-1-1 0,0 1 0,0-1 0,0 0 0,-1-1 0,0 1 0,0-1 0,-1 1 0,0-1 1,-1 0-1,1 1 0,-2-1 0,1-9 0,-1 14-4,-1 0 1,1 0-1,-1 1 1,0-1 0,0 0-1,0 1 1,0-1-1,0 1 1,0-1-1,-1 1 1,1 0-1,-1-1 1,0 1 0,0 0-1,0 0 1,0 0-1,0 0 1,0 1-1,0-1 1,-1 0-1,1 1 1,-1 0 0,1-1-1,-1 1 1,1 0-1,-1 0 1,0 1-1,1-1 1,-6 0-1,-9-2 64,-1 1 0,1 1-1,-30 1 1,25 1 17,4 3-104,18 2-480,12 0-684,29 3-1938,-2-5-1559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03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0 535 10885,'0'0'1056,"19"-8"-1136,-14 6 86,8-4-10,1 0 0,-1-1 0,0-1 1,-1 0-1,0 0 0,0-1 1,-1-1-1,0 0 0,19-22 0,-7-1-325,-1-1 0,-2-1 0,24-56 0,-34 68 231,-2-1 1,-1 0 0,0 0-1,-2-1 1,-1 0 0,2-46-1,-6 70 149,-1 0 0,1 1 0,0-1 0,0 1 0,0-1-1,-1 1 1,1-1 0,0 1 0,-1-1 0,1 1 0,-1-1 0,1 1-1,0-1 1,-1 1 0,1 0 0,-1-1 0,1 1 0,-1 0 0,0-1 0,1 1-1,-1 0 1,1 0 0,-1 0 0,1-1 0,-1 1 0,0 0 0,1 0-1,-1 0 1,1 0 0,-1 0 0,0 0 0,1 0 0,-1 0 0,0 0 0,-25 5 1412,22-3-1386,-1 0 0,1 1 0,0 0 0,-1 0 0,1 0 0,1 0 0,-1 1 0,0-1 0,1 1 0,0 0 0,-5 7 0,-27 53 216,33-61-290,-16 39 131,1 0 1,2 1 0,3 1-1,1 0 1,2 0 0,2 1 0,2 0-1,2 0 1,5 73 0,-1-106-115,1 1 0,0-1 0,1 0 1,0 0-1,1-1 0,0 1 0,1-1 0,1 1 0,-1-2 1,10 14-1,-8-15-293,0 0 1,1 0-1,0 0 0,12 10 1,-13-14-451,0 0 0,1 0-1,0 0 1,-1-1 0,1 0 0,9 3 0,-3-6-3786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03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0 222 256,'0'0'12702,"22"6"-12934,-7-1 188,-7-2 28,0-1 0,0 1 0,0-1 0,0 0 0,1-1 0,-1 0 0,0 0-1,1-1 1,-1 0 0,1-1 0,-1 1 0,0-2 0,1 1 0,-1-1 0,0 0-1,13-6 1,1-4-530,-1 0-1,0-2 0,30-25 1,-43 33 313,0-1 0,-1-1-1,0 0 1,0 0 0,-1 0 0,1-1 0,-2 1 0,1-2 0,-2 1 0,1 0 0,3-12 0,-7 20 271,-1 0 1,1 0 0,-1-1-1,0 1 1,1 0-1,-1 0 1,0 0 0,1-1-1,-1 1 1,0 0-1,0 0 1,0-1 0,0 1-1,0 0 1,-1-1 0,1 1-1,0 0 1,-1 0-1,1 0 1,0-1 0,-1 1-1,0 0 1,1 0-1,-1 0 1,0 0 0,1 0-1,-1 0 1,0 0 0,0 0-1,0 0 1,0 0-1,0 0 1,0 1 0,-1-2-1,-2 1 280,0 0 0,0 1 0,0-1 0,0 1 0,-1 0-1,1 0 1,0 0 0,0 0 0,-7 2 0,4 0-214,0 1 1,0-1-1,1 1 0,-1 0 1,1 0-1,0 1 1,0 0-1,0 0 0,0 1 1,1 0-1,-1-1 1,1 2-1,1-1 0,-1 1 1,-7 11-1,3-3-55,1 0 0,0 0-1,1 0 1,1 1 0,0 1 0,-4 16-1,8-21-40,-1 0-1,2 1 0,-1-1 1,2 0-1,-1 1 0,2-1 1,2 21-1,-2-26-18,0-1-1,1 0 1,0 0 0,-1 0-1,2 0 1,-1-1 0,1 1-1,-1 0 1,1-1-1,0 0 1,1 1 0,-1-1-1,1-1 1,0 1 0,0 0-1,0-1 1,0 0-1,8 4 1,0-2-538,-1-1 0,1 0 0,0 0-1,1-2 1,-1 1 0,0-2 0,1 0 0,-1 0 0,1-1 0,0 0-1,18-4 1,-28 3-11,0 1 0,0-1 0,0 0-1,0 0 1,0-1 0,-1 1 0,1 0-1,3-4 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04.0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1 976,'0'0'11294,"-15"16"-10499,-3 2-723,-25 35 0,42-51-71,-1 1 0,1-1-1,0 1 1,0 0 0,0-1 0,0 1 0,0 0 0,0 0 0,1 0 0,0-1 0,-1 1 0,1 0 0,0 0-1,0 0 1,1 0 0,-1 0 0,1 0 0,-1-1 0,1 1 0,0 0 0,0 0 0,0-1 0,0 1 0,1-1-1,1 5 1,3 3 2,8 21 15,-8-20-8,0 1 1,-1 0-1,0 0 0,-1 0 0,-1 1 0,0-1 0,0 1 1,0 16-1,-3-26-10,0-1 0,0 1 1,0 0-1,-1-1 1,1 1-1,-1-1 0,0 1 1,0-1-1,0 0 0,0 1 1,0-1-1,-1 0 0,1 0 1,0 0-1,-1 0 0,0 0 1,1 0-1,-5 3 1,2-2-33,-1 1 1,0-1 0,0 0-1,0-1 1,-1 1 0,1-1-1,-12 3 1,-3-1-228,0-1 1,0 0-1,-35-1 1,53-2 363,-28-3-1143,30 3 946,-1-1 1,1 1-1,0 0 1,-1-1 0,1 1-1,-1 0 1,1-1-1,0 1 1,-1-1-1,1 1 1,0-1 0,-1 1-1,1-1 1,0 1-1,0-1 1,0 1 0,0-1-1,-1 1 1,1-1-1,0 1 1,0-1-1,0 1 1,0-1 0,0 1-1,0-1 1,0 1-1,0-1 1,0 0 0,1 1-1,-1-1 1,0 1-1,0-1 1,0 1-1,1-1 1,-1 1 0,0-1-1,0 1 1,1 0-1,-1-1 1,0 1 0,1-1-1,-1 1 1,1 0-1,-1-1 1,1 1 0,15-14-1956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04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1 7075,'0'0'5899,"-11"15"-5760,1-3-117,0 1 0,-14 26 0,23-37-21,1 0 0,-1 1 0,1-1-1,-1 0 1,1 0 0,0 1 0,0-1-1,0 0 1,0 0 0,0 1 0,1-1-1,-1 0 1,1 0 0,0 1 0,-1-1-1,1 0 1,0 0 0,0 0-1,0 0 1,0 0 0,1 0 0,-1 0-1,1-1 1,-1 1 0,1 0 0,2 2-1,5 7 10,-2 0-3,0-1 1,0 1 0,-2 1 0,1-1 0,4 18-1,-9-26-2,0-1 0,0 1-1,0 0 1,-1-1 0,0 1 0,1 0-1,-1 0 1,0-1 0,0 1-1,0 0 1,-1 0 0,1 0-1,-1-1 1,1 1 0,-1 0-1,0-1 1,0 1 0,0-1 0,-1 1-1,1-1 1,-1 1 0,1-1-1,-1 0 1,0 0 0,1 1-1,-1-2 1,0 1 0,-1 0-1,1 0 1,-3 2 0,-8 2-124,-1 0 1,0 0-1,1-1 1,-2-1 0,1 0-1,0-1 1,-1-1-1,1 0 1,-29 0-1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05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2 11173,'0'0'3100,"-15"19"-2857,-46 65-56,58-80-174,0 1 0,1-1 1,0 1-1,0-1 0,0 1 0,1 0 1,-1 0-1,1 0 0,0 0 1,1 0-1,-1 0 0,1 0 0,0 1 1,1 8-1,0-4-4,-1-7-12,1 0 1,-1 0-1,1-1 0,-1 1 1,1 0-1,0 0 1,0-1-1,1 1 1,-1 0-1,0-1 0,1 1 1,0-1-1,-1 0 1,1 1-1,0-1 0,0 0 1,0 0-1,1 0 1,-1-1-1,0 1 1,1-1-1,-1 1 0,1-1 1,3 2-1,1 0-14,-1-1 0,1 0 0,0-1 0,-1 1 0,1-1 0,0-1 0,0 1 0,0-1 0,9-1 0,-13 0 19,0 0 1,1 0-1,-1 0 0,0-1 1,0 1-1,0-1 0,0 1 0,0-1 1,0 0-1,-1-1 0,1 1 1,-1 0-1,1-1 0,-1 1 0,0-1 1,0 0-1,0 0 0,0 1 1,-1-1-1,1-1 0,-1 1 1,1 0-1,-1 0 0,1-4 0,2-7 16,-1 0-1,0 0 0,0 0 1,0-20-1,-2 25-139,-1 0-1,1 1 1,-2-1-1,1 0 1,-1 1-1,-1-1 1,1 1-1,-2-1 1,1 1-1,-7-16 1,7 18-1163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05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1713,'0'0'3364,"16"8"-1873,52 31 388,-63-35-1674,1 1 0,-1-1 0,0 1 0,0 0 0,0 0 0,0 0 0,-1 1 0,0 0 0,0 0 0,-1 0 0,1 0 0,-1 0 0,-1 1 0,4 11 0,2 3-50,-4-12-148,14 32 221,-17-39-256,0-1-1,0 1 0,0 0 0,0-1 0,0 1 1,0-1-1,1 1 0,-1-1 0,0 0 0,1 1 1,-1-1-1,1 0 0,0 0 0,-1 0 0,1 0 1,0 0-1,-1-1 0,4 2 0,-4-3-19,1 1-1,-1 0 1,1-1 0,-1 1-1,0-1 1,1 0 0,-1 1-1,0-1 1,1 0-1,-1 0 1,0 0 0,0 0-1,0 0 1,0 0 0,0 0-1,0 0 1,0-1-1,0 1 1,0 0 0,-1-1-1,1 1 1,0 0 0,-1-1-1,1 1 1,0-2-1,2-4-3,18-37 240,-12 23 201,1 2 0,22-35 1,-30 52-447,0-1 0,0 1 0,1 0 0,-1 0 0,1 0 1,0 0-1,-1 0 0,1 1 0,0-1 0,0 1 1,0 0-1,0 0 0,0 0 0,0 0 0,1 0 1,-1 1-1,0-1 0,0 1 0,1 0 0,-1 0 0,0 0 1,5 1-1,-4-1-499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05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0 217 10117,'0'0'37,"17"-3"27,51-14 11,-63 15-150,0 0 1,-1 0 0,1 0-1,-1-1 1,0 0 0,1 0-1,-1 0 1,-1 0 0,1-1-1,0 1 1,-1-1 0,0 0-1,0 0 1,0 0-1,0-1 1,-1 1 0,1-1-1,1-6 1,0 1-131,-1-1 0,-1 1-1,1-1 1,-2 0 0,0 0 0,0-16-1,-1 26 304,0-1-1,-1 0 1,1 1-1,-1-1 1,0 0-1,1 1 1,-1-1-1,0 1 1,0-1-1,0 1 1,0-1-1,0 1 1,0 0-1,0-1 1,-1 1-1,1 0 0,0 0 1,-1 0-1,1 0 1,-1 0-1,1 0 1,-1 1-1,0-1 1,1 0-1,-1 1 1,0-1-1,1 1 1,-1-1-1,0 1 1,1 0-1,-1 0 1,0 0-1,0 0 1,-1 0-1,-3 0 260,1 0 0,0 0 0,0 0 0,-1 1 0,1 0 0,0 0 0,0 0 1,0 0-1,0 1 0,-9 4 0,10-2-300,-1-1-1,1 1 1,0 0 0,1 0-1,-1 0 1,1 0 0,0 1 0,0-1-1,0 1 1,0 0 0,1 0 0,0 0-1,0 0 1,0 0 0,-1 10 0,0-1 21,2-1 0,-1 1 0,2 1 1,1 26-1,0-35-189,0-1 0,1 1-1,-1-1 1,1 0 0,0 1 0,1-1-1,-1 0 1,1 0 0,0-1 0,0 1-1,0 0 1,1-1 0,-1 0 0,1 0-1,0 0 1,1 0 0,-1-1 0,1 1-1,-1-1 1,1 0 0,0-1 0,0 1-1,0-1 1,0 0 0,1 0 0,-1-1-1,1 1 1,-1-1 0,1 0 0,-1-1 0,1 1-1,7-2 1,6-1-4584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06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3 6403,'-4'-2'6995,"4"14"-6307,0 10-223,0 2-385,0-4-16,12-3-64,1-6-304,-3-6-1713</inkml:trace>
  <inkml:trace contextRef="#ctx0" brushRef="#br0" timeOffset="1">4 3 13334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06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13334,'11'15'982,"-8"4"-721,-4 262 108,1-280-373,1 0 0,-1 0 0,0 0 0,0 0 0,0 0 1,0 0-1,0 0 0,0-1 0,0 1 0,0 0 0,0 0 1,-1 0-1,1 0 0,0 0 0,-1 0 0,1 0 0,0 0 1,-1-1-1,1 1 0,-1 0 0,1 0 0,-1-1 0,0 1 1,1 0-1,-1 0 0,0-1 0,0 1 0,1-1 0,-1 1 1,0-1-1,0 1 0,0-1 0,1 0 0,-1 1 0,0-1 1,0 0-1,0 1 0,-1-1 0,0-16-413,2 12 375,-1-8 83,1 0 0,0 0 0,1 0 0,1 0 0,0 0 0,0 0 0,1 0-1,1 1 1,0-1 0,0 1 0,1 0 0,0 0 0,1 1 0,14-19 0,-14 21-2,1 0 0,0 1 0,1 0 0,-1 0 0,1 1 0,1 0 0,-1 1 0,1-1 0,0 1 0,0 1 0,0 0 0,1 0 0,0 1 0,-1 0 0,1 1 0,0 0 0,0 1 0,1 0 0,-1 0 0,13 1 0,8-1-275,31 1-1679,-58 0 1310,0 0-1,0 0 1,0 1 0,0 0-1,0 0 1,0 0 0,-1 0-1,1 1 1,0-1 0,6 5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07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1 494 8996,'0'0'1918,"16"-2"-1544,1 0-374,-2 1 15,0-1 0,0 0 0,0-1 0,0-1 0,18-7 1,-19 5-176,0-1 0,-1 0 0,-1-1 0,1 0 0,-1-1 0,0-1 0,-1 1 0,0-2 0,-1 0 0,0 0 0,0-1 0,-2 0 0,1 0 0,-2-1 0,10-19 0,-8 11-88,-1-1 0,-1 0 1,-1 0-1,-1 0 0,0 0 0,-2-1 1,-1 0-1,-1 0 0,-2-32 1,1 53 360,0 1 1,0-1-1,0 1 1,0 0 0,-1-1-1,1 1 1,-1-1-1,1 1 1,-1 0 0,1 0-1,-1-1 1,0 1-1,1 0 1,-1 0 0,0 0-1,0-1 1,0 1-1,0 0 1,0 0 0,0 1-1,-1-1 1,1 0-1,0 0 1,0 0 0,-1 1-1,1-1 1,0 1-1,-1-1 1,1 1 0,0-1-1,-1 1 1,1 0-1,-1 0 1,1 0 0,0 0-1,-1 0 1,1 0 0,-1 0-1,1 0 1,-1 0-1,1 1 1,0-1 0,-1 1-1,1-1 1,0 1-1,-1-1 1,1 1 0,0 0-1,0 0 1,-1-1-1,1 1 1,0 0 0,0 0-1,-1 2 1,-3 3-29,1 1 1,0 0-1,0 0 0,1 1 1,0-1-1,0 1 1,-3 14-1,-8 62-29,11-67-3,-9 121 24,9 205 0,5-183-124,-1-115-155,0-29-120,0-1 1,-1 0 0,-1 1-1,0-1 1,-1 0-1,-7 26 1,9-40 251,-1 0 0,1 1 0,-1-1 1,1 0-1,-1 0 0,1 1 0,-1-1 0,1 0 0,-1 0 0,0 0 0,0 0 0,0 0 1,0 0-1,0 0 0,0 0 0,0 0 0,0 0 0,0 0 0,0-1 0,0 1 1,-2 0-1,2-1 87,0 0 1,0 0 0,0 0-1,0 0 1,0 0-1,0-1 1,0 1 0,0 0-1,0-1 1,0 1 0,0-1-1,0 1 1,0-1-1,0 1 1,1-1 0,-1 0-1,0 1 1,0-1 0,1 0-1,-2-1 1,-3-4 221,1-1 1,-1 0-1,1 1 1,1-2-1,-5-10 1,2-2 45,1 0 1,1 0 0,0 0 0,2 0 0,0-42 0,2 57-277,1 1 1,0-1-1,0 0 1,0 1-1,0-1 0,1 0 1,-1 1-1,1 0 1,0-1-1,1 1 0,-1 0 1,1 0-1,0 0 1,0 1-1,0-1 0,0 1 1,1-1-1,-1 1 1,1 0-1,0 1 0,7-5 1,9-4-70,0 1 0,1 0 0,29-8 0,-29 11-78,18-8-203,-10 3-63,1 1-1,0 1 0,1 2 0,0 1 0,0 1 0,35-1 0,-64 7 395,0 0-1,0 0 0,0 1 0,0-1 0,0 0 1,0 1-1,0 0 0,0-1 0,0 1 1,0 0-1,0 0 0,0 0 0,-1 0 0,1 0 1,0 0-1,-1 1 0,1-1 0,-1 1 0,2 1 1,0 0 13,-1 1 0,0 0 1,1 0-1,-2 0 1,1 0-1,0 0 1,-1 1-1,2 6 0,0 8 72,-1 0-1,0 0 0,-2 24 1,0-30-49,0 70-1504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17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0 150 800,'0'0'14559,"5"19"-14508,20 66-11,-23-81-34,0 0 0,1 1 0,-1-1 0,1 0 0,0 0 0,0 0 0,1 0 0,-1-1 0,1 0 0,0 1 0,0-1 0,0 0 0,0-1 0,0 1 1,1-1-1,-1 0 0,1 0 0,-1 0 0,1-1 0,0 1 0,0-1 0,0 0 0,0-1 0,-1 1 0,9-1 0,-4 0 5,1 0-1,-1-1 0,0 0 1,1 0-1,-1-1 1,0-1-1,0 1 1,0-2-1,0 1 1,-1-1-1,13-7 1,-12 4 24,1 0 1,-1 0-1,-1-1 1,14-15 0,-19 19 4,0 0 0,0 0 0,0 0 0,-1 0 0,0-1 0,1 1 0,-2-1 0,1 1 0,0-1 0,-1 0 0,0 0 0,0 0 0,0-7 1,-1 9 19,0 1 0,-1 0 0,1 0 1,-1-1-1,0 1 0,1 0 1,-1 0-1,0 0 0,0 0 1,0 0-1,-1 0 0,1 0 0,0 0 1,-1 1-1,1-1 0,-1 0 1,1 1-1,-1-1 0,0 1 1,0 0-1,0 0 0,0-1 1,0 1-1,0 0 0,0 0 0,0 1 1,-4-2-1,-8-2 49,0 1-1,0 0 1,-20-1 0,11 1-82,16 2-177,0-1 0,0 0 0,0 0 0,0 0-1,1-1 1,-1 0 0,1 0 0,-6-5 0,6 4-791,0-1-1,0 0 0,1 0 1,-1 0-1,1-1 0,-7-10 1,-4-14-9083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07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4338,'0'0'5635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07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0 11701,'0'0'3922,"-21"94"-3442,10-12-272,3 2-31,5-2-129,3-5-16,0-7 16,0-4-48,7-7-96,3-10-353,-3-10-1231,-5-18-2002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08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58 518 1921,'-6'-16'3273,"-24"-54"-1066,10 26 2784,19 41-4465,1 2-478,0 1 1,0 0-1,0 0 0,0 0 1,0 0-1,0 0 1,0-1-1,0 1 0,0 0 1,0 0-1,0 0 0,0 0 1,0-1-1,0 1 0,0 0 1,0 0-1,0 0 1,0 0-1,0 0 0,0-1 1,0 1-1,0 0 0,1 0 243,-1-1-243,0 1 0,0 0 1,0 0-1,0 0 1,0 0-1,1 0 0,-1 0 1,0 0-1,0 0 0,0 0 1,0 0-1,0 0 0,1 0 1,-1 0-1,0 0 1,0 0-1,0 0 0,1 0 1,12 0 294,14 5-564,12 5 69,1-1 1,-1-2-1,68 3 1,-77-9-475,-1-2-1,1 0 1,0-2-1,-1-2 1,32-8-1,-51 10 258,0 0 0,0-1 0,-1-1 0,1 1 0,-1-1 0,0-1 0,0 0 0,-1 0 0,0-1 0,0 0 0,-1 0 0,1-1 0,-2 0 0,1 0 0,-1-1 0,0 1 0,-1-1 0,6-13 0,2-9 374,-2-1 0,12-52 0,-3-17 3851,-16 86-2598,0 21-668,-1 26 78,-5 236 1935,1-5-4387</inkml:trace>
  <inkml:trace contextRef="#ctx0" brushRef="#br0" timeOffset="1">539 296 8596,'0'0'6195,"32"-17"-6275,21 33 96,8 2-16,0 1-1969,-4 0-1185,-42-12-15</inkml:trace>
  <inkml:trace contextRef="#ctx0" brushRef="#br0" timeOffset="2">994 498 1761,'0'0'640,"31"113"-576,-24-88-64,-5-23-736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08.7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6851,'0'0'4917,"1"11"-4874,0-3-43,0 0-1,0-1 1,1 0 0,0 1 0,0-1 0,1 0 0,0 0 0,0 0 0,0 0 0,1-1-1,0 1 1,0-1 0,1 0 0,0 0 0,0-1 0,0 1 0,1-1 0,0 0-1,0-1 1,0 1 0,12 5 0,5-1-24,1-1 0,41 9 0,-50-15 26,1 1-1,-1 1 1,0 1-1,0 0 1,0 1 0,-1 0-1,0 1 1,0 1-1,20 15 1,-21-11 92,0 0-1,-1 1 1,-1 1-1,0 0 1,-1 1-1,-1 0 1,0 0-1,-1 1 1,0 0-1,-2 0 1,10 33-1,-9-19 75,-2 1 0,0-1 0,-3 1 0,0 0-1,-2 0 1,-3 31 0,1-51-193,0 0 0,0-1 0,-1 1 1,0-1-1,-1 0 0,0 0 0,-11 18 0,13-23-85,0-1 0,-1 0 0,1-1 0,-1 1 0,0 0 0,0-1 0,-1 0 0,1 1 1,-1-1-1,1-1 0,-1 1 0,0 0 0,0-1 0,0 0 0,-1 0 0,1 0 0,0-1 0,-1 1 0,1-1 0,-9 1 0,11-2 129,1 0 0,-1 0 0,0-1 0,0 1 0,1-1-1,-1 0 1,0 1 0,1-1 0,-1 0 0,0 0 0,1 0-1,0 0 1,-1 0 0,1 0 0,-1-1 0,1 1 0,0 0 0,0-1-1,0 1 1,0-1 0,0 1 0,0-1 0,0 0 0,0 1 0,1-1-1,-1 0 1,1 1 0,-1-1 0,1 0 0,-1-2 0,-2-9 246,1-1 0,-1-26 1,2 34-217,0-25 432,0 0-1,2-1 1,7-40 0,-5 56-324,1 0 0,0 1 0,1-1 1,1 1-1,0 1 0,1-1 0,1 1 1,13-18-1,-6 11-48,2 1 0,1 1 0,0 1 0,1 0 0,1 2 0,1 0 0,0 1 0,40-20 0,-42 25-280,1 1 0,0 1-1,0 1 1,1 1 0,0 0 0,0 2 0,0 0 0,0 2-1,1 0 1,42 3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10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51 560,'0'0'8562,"-18"1"-6164,-55 4-539,52-2-535,17 0-785,18 2-555,42 0 71,0-2 0,75-7 0,-129 4-61,34-3-69,-35 3 38,0 0 0,0 0 0,0-1 0,0 1 0,0 0 0,0 0 0,0 0 0,0-1 0,0 1 0,0-1 0,0 1 0,0-1 0,0 1 0,0-1 0,0 1 0,0-1 0,0 0 0,0 0 0,-1 1 0,1-1 0,0 0 0,-1 0 0,1 0 0,0 0 0,0-1 0,-1 0 38,-1 1 0,1 0-1,-1 0 1,1 0 0,-1 0 0,0 0 0,1-1-1,-1 1 1,0 0 0,0 1 0,0-1 0,0 0-1,0 0 1,0 0 0,0 0 0,0 1 0,0-1 0,0 1-1,0-1 1,0 1 0,-1-1 0,1 1 0,-1-1-1,-36-10 43,32 9-49,-35-5 132,0 1 0,0 1 0,-1 3 0,-43 3 0,35-1 258,375 0-1302,-325 0 901,1 0 0,-1 0 0,0 0 1,1-1-1,-1 1 0,0 0 0,1 0 0,-1 0 0,0 0 0,1 0 0,-1 0 1,0 0-1,1 0 0,-1 0 0,0 0 0,1 0 0,-1 0 0,0 0 1,1 1-1,-1-1 0,0 0 0,1 0 0,-1 0 0,0 0 0,1 1 1,-1-1-1,0 0 0,0 0 0,1 0 0,-1 1 0,0-1 0,0 0 0,1 1 1,-1-1-1,0 0 0,0 0 0,0 1 0,0-1 0,1 0 0,-1 1 1,0-1-1,0 0 0,0 1 0,0-1 0,0 0 0,0 1 0,0-1 1,0 1-1,0-1 0,0 0 0,0 1 0,0-1 0,-1 2 33,0-1 0,0 0 0,0 0-1,0 1 1,0-1 0,0 0 0,0 0 0,0 0 0,-1 0-1,1-1 1,0 1 0,-1 0 0,-1 0 0,-25 10 82,-1-2 1,-1-2 0,1 0 0,-1-2-1,-44 2 1,108-10-250,0-1 0,39-10 0,-50 8-443,38-3 0,-306 9 2977,389-1-2397,-143 1 246,-4 0 195,-118 0 2980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17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 8356,'0'0'1200,"22"0"-1104,136 0 201,19 2 595,211-5-290,-171-14-445,38-2-26,-153 19-59,176 22 0,-57-2 15,-1 1-27,-193-16-171,-6-2 603,35 3-1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18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23 8772,'0'0'6806,"-16"-2"-6049,2 0-627,0 1 0,-26 0 0,37 2-127,0 0 0,0 0 0,1 0 0,-1 0 1,0 1-1,1-1 0,-1 1 0,1-1 0,0 1 0,-1 0 0,1 0 0,0 0 0,0 0 1,0 1-1,0-1 0,1 0 0,-1 1 0,0-1 0,1 1 0,0 0 0,0-1 0,0 1 0,-1 3 1,-1 2-7,-2 3 8,2 2-1,-1-1 1,1 0-1,1 1 1,0-1-1,1 1 1,1 0-1,0 0 1,2 21-1,-1-32-47,-1-1 1,0 1-1,1 0 0,0-1 0,-1 1 0,1 0 0,0-1 0,0 1 0,0-1 0,0 1 0,0-1 0,0 1 0,0-1 0,0 0 0,1 1 0,-1-1 1,0 0-1,1 0 0,-1 0 0,1 0 0,-1 0 0,1-1 0,0 1 0,-1 0 0,1-1 0,0 1 0,0-1 0,-1 0 0,1 1 0,0-1 0,0 0 1,-1 0-1,1 0 0,0 0 0,0-1 0,1 1 0,3-1-205,0 1 0,0-1 1,-1-1-1,1 1 0,-1-1 0,1 0 0,-1 0 1,1 0-1,-1-1 0,6-4 0,-2-1 58,1 0-1,-2-1 0,1 0 0,-1 0 1,0-1-1,-1 0 0,0-1 0,-1 0 1,6-13 2840,-12 28-2629,0-1 0,0 1-1,1-1 1,0 0 0,0 1-1,0-1 1,0 0 0,0 0 0,0 0-1,1 1 1,0-2 0,0 1-1,-1 0 1,2 0 0,-1 0 0,0-1-1,0 0 1,1 1 0,0-1 0,-1 0-1,1 0 1,0 0 0,0 0-1,0-1 1,5 3 0,-5-3-112,1 1 0,0-1 0,0 0 0,0 0 0,0-1 0,-1 1 0,1-1 0,0 1 0,0-1 0,0-1 1,0 1-1,0 0 0,0-1 0,0 0 0,0 0 0,0 0 0,-1 0 0,1-1 0,0 0 0,-1 1 0,6-5 0,0-2-125,-1-1 0,0 0 0,0-1 0,-1 0 0,0 0 0,10-21-1,-14 84 2917,-3-29-2615,6 46 0,-4-61-76,0 1 0,0-1 1,1 0-1,0 0 0,1 0 0,0 0 0,10 15 0,-13-22-20,0 0-1,0 0 0,1-1 1,-1 1-1,1 0 0,0-1 1,-1 1-1,1-1 0,0 0 1,0 0-1,2 2 0,-3-3-27,0 0-1,0 1 0,-1-1 1,1 0-1,0 0 0,0 0 0,0 0 1,0 0-1,0 0 0,0 0 0,-1 0 1,1 0-1,0 0 0,0 0 1,0-1-1,0 1 0,-1 0 0,1-1 1,0 1-1,1-1 0,0-1-8,0 1 0,-1-1 0,1 0-1,0 0 1,0-1 0,-1 1 0,1 0 0,-1 0 0,0-1-1,0 1 1,0-1 0,0 1 0,0-1 0,0 0 0,0-4-1,3-29 611,-1-1 0,-3-58 0,-1 35 1485,1 58-2041,0 0 0,1 0 1,-1 1-1,1-1 0,0 0 1,-1 1-1,1-1 0,0 0 0,0 1 1,0-1-1,0 1 0,0 0 1,1-1-1,-1 1 0,0 0 1,1 0-1,-1-1 0,1 1 0,-1 0 1,1 1-1,-1-1 0,1 0 1,3-1-1,47-15 17,-45 15-3,5-1-232,72-17 143,-26 13-5975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19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0 159 9124,'0'0'2492,"21"5"-2385,67 13 23,-84-18-116,0 0-1,0 0 0,0 0 1,0 0-1,0-1 0,0 0 1,0 0-1,0 0 0,-1 0 0,1-1 1,0 1-1,0-1 0,-1 0 1,1 0-1,-1 0 0,0-1 1,0 1-1,0-1 0,0 0 1,5-6-1,-4 4-42,0 0 1,-1 0-1,0-1 1,0 1-1,0-1 1,0 0-1,-1 0 0,0 0 1,-1 0-1,3-10 1,-4 13 33,1 0 1,-1-1 0,0 1 0,0-1-1,0 1 1,0 0 0,-1-1-1,1 1 1,-1-1 0,0 1-1,0 0 1,0-1 0,0 1 0,-2-3-1,1 4 26,0 0-1,1 0 0,-1 1 1,0-1-1,0 1 1,0-1-1,-1 1 0,1 0 1,0 0-1,0 0 1,-1 0-1,1 0 1,0 0-1,-1 1 0,1-1 1,-1 1-1,1 0 1,-1 0-1,-4 0 0,1-1 84,0 1-1,0 0 0,0 1 0,0-1 0,0 1 0,0 0 1,0 1-1,1-1 0,-10 5 0,12-5-96,0 1 0,1 0 0,-1 0 0,1 0-1,0 0 1,0 0 0,0 1 0,0-1 0,0 0 0,0 1 0,0 0 0,1-1-1,0 1 1,-1 0 0,1 0 0,0 0 0,0 0 0,1 0 0,-1 0 0,0 6-1,-1 2-31,2 0-1,-1-1 0,1 1 0,1 0 1,0 0-1,0 0 0,1-1 0,1 1 0,0 0 1,0-1-1,1 0 0,0 0 0,1 0 1,0 0-1,0-1 0,1 0 0,0 0 1,1 0-1,0-1 0,0 0 0,1-1 1,13 11-1,-12-11-326,1-1 0,0 0-1,-1-1 1,2 0 0,-1-1 0,0 0 0,1 0 0,17 2 0,-16-3-1069,1-1-1,-1-1 1,24 0 0,-19-1-2845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19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110 139 1393,'5'-16'2347,"17"-54"-191,-21 68-1794,0-1-1,-1 0 1,1 0-1,-1 0 1,1-1-1,-1 1 1,0 0-1,0 0 1,0 0-1,0 0 1,-2-6-1,2 9-247,-1-1-1,1 0 0,0 1 1,-1-1-1,1 1 1,0-1-1,-1 0 1,1 1-1,-1-1 1,1 1-1,-1-1 1,0 1-1,1-1 1,-1 1-1,1 0 1,-1-1-1,0 1 1,1 0-1,-1-1 1,0 1-1,1 0 1,-1 0-1,0 0 1,0 0-1,1 0 1,-1 0-1,0 0 1,-1 0-1,-1 0 20,-1 1 1,1 0-1,0 0 0,0 0 0,0 1 0,0-1 0,0 1 0,0 0 0,0 0 0,0 0 0,1 0 0,-1 0 1,1 0-1,-5 6 0,-2 5-122,0 0 0,1 1 0,0 0 0,1 1 0,1 0 0,1 0 0,0 0 0,0 0 0,2 1 0,0 0 0,0 0 0,2 0 0,0 0 0,2 20 0,-1-33-40,0 0 0,1 0 0,-1 0 0,1 0 0,0 0 0,0 0 0,0 0 0,0 0 0,0 0 0,1-1 0,-1 1 0,1 0 0,0-1 1,0 1-1,0-1 0,0 0 0,0 1 0,0-1 0,1 0 0,-1 0 0,1-1 0,-1 1 0,1 0 0,0-1 0,0 0 0,-1 1 0,1-1 0,0 0 0,0-1 0,6 2 0,-5-1-141,1-1 1,0 0-1,-1 0 1,1 0-1,-1 0 1,1-1-1,-1 0 1,1 0-1,-1 0 1,0 0-1,1-1 1,-1 0-1,0 1 1,0-2-1,0 1 1,0 0-1,0-1 1,-1 0-1,1 0 1,3-3-1,-4 2 120,1 1 61,-1-1 0,0 0 0,1 0 0,-1-1 0,-1 1 0,8-10 4370,-10 36-4115,1 0 1,5 30-1,-5-43-307,2 0-1,-1-1 1,1 1 0,0-1-1,1 1 1,0-1-1,1 0 1,6 10 0,-2-10-2336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26.0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2323 1649,'0'0'4002,"16"3"-3778,20 3 384,62 2 0,-86-8-480,-1-2 0,1 1 0,0-1 0,-1-1 0,0 0 0,20-9 0,66-36 768,-58 27-567,-25 14-301,177-99 323,-157 85-275,-1-2 0,-2-2 0,43-41 0,-32 21 4,-2-3-1,34-53 1,59-110 113,-110 174-163,55-115 13,-31 56-22,3-15 52,62-196 1,-69 177-45,-20 56-14,-3 0 0,12-89 0,-2 6 5,-24 135-17,0-1 0,2 1 0,1 1 0,21-38 0,-23 49-19,0 0 0,1 1 0,0 0 0,0 1 0,1 0 0,0 0 0,1 1 1,-1 0-1,15-7 0,-4 3-21,1 2 0,0 0 0,43-12 0,-58 19 21,1 1 0,0-1 0,0 1 0,0 1-1,-1-1 1,1 1 0,0 0 0,0 1 0,9 1 0,-11 0 10,0-1 0,-1 1 0,1 0 0,0 0 0,-1 1 1,0 0-1,1-1 0,-1 1 0,0 1 0,0-1 0,-1 1 0,7 6 1,7 12 14,-1 1 0,0 1 0,-2 0 0,-1 0 0,-1 2 0,11 30 0,38 165 112,-42-143-85,30 81 0,-21-85-34,122 289 36,-78-190-32,0 2-4,-50-130-6,134 252-70,-132-259 104,-8-10-44,0-2 0,2 0 0,1-1 1,1 0-1,1-2 0,31 27 1,-35-37 43,21 17 26,65 39-1,-90-62 26,0-1 0,0 1 1,1-2-1,0 0 0,0-1 0,0 0 0,0-1 0,0-1 0,26 2 0,-19-4-338,-1-1 0,1 0 1,-1-2-1,0 0 0,0-1 0,25-9 0,-36 9-3265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00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1 377 8788,'0'0'3314,"28"-7"-2981,-25 6-306,50-12 559,-1-2 0,84-37 0,272-180 503,-341 192-970,-62 36-284,-3 2-6,0 1-1,-1 0 0,1 0 1,0 0-1,0 0 0,0 0 1,0 0-1,0 0 0,0 1 1,0-1-1,3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19.1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13174,'0'0'1024,"123"45"-927,-77-8-65,-2 3-32,-6-1-48,-31-27-3538,-7 0-1536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30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2099 0,'0'0'4474,"0"3"-4034,0 11 5691,0-13-6127,0 0 0,1 0-1,-1 0 1,1 0 0,0 0 0,-1 0 0,1 0 0,0 0-1,-1-1 1,1 1 0,0 0 0,0 0 0,0-1-1,0 1 1,-1-1 0,1 1 0,0-1 0,0 1-1,0-1 1,0 1 0,0-1 0,0 0 0,1 0-1,-1 1 1,0-1 0,1 0 0,39 5 335,-31-3-191,48 2 711,78-3 0,-62-2-667,-31-1 30,-1-2 0,1-1 0,-1-3-1,0-1 1,57-20 0,-32 2-41,0-4-1,78-47 1,-86 45-179,57-43 87,-64 39-26,-19 14-47,-1-1 0,-1-1 0,-1-2 0,-1-1 0,-2-1 1,-1-1-1,-1-1 0,25-43 0,3-17 33,67-87 0,-74 111-30,53-102 0,-22 39-32,-27 49 18,52-72 13,-95 142-13,0 0 0,9-22 0,9-14 23,-20 41 22,-4 5-48,0 0 0,0 0 0,0 0 0,-1 0 0,1 0 0,0 0 0,0 0 0,-1 0 0,1 0 0,-1 0 0,1-1 0,-1 1 0,1 0 0,-1-2 149,2-15 556,4 1-703,-1 0-1,2 1 0,0 0 0,1 0 1,0 1-1,1 0 0,1 0 0,1 1 1,0 1-1,0-1 0,2 2 0,-1 0 0,20-14 1,43-29 4,116-64 0,-71 65 21,-1 2-58,-110 51 185,0 0 0,-1 0-1,1 1 1,0 0 0,0 1 0,16 3 0,-10-1-153,1 0 0,-1 1 0,-1 1-1,1 0 1,0 1 0,-1 0 0,0 2 0,-1-1 0,0 2 0,0 0 0,16 14 0,204 171 215,-197-159-211,-1 1 0,-3 2-1,39 58 1,40 47 14,-41-69-21,40 48-16,164 208 48,-229-278-25,2-1-1,3-3 1,1-1-1,90 61 0,-18-16 9,29 19-11,25 14 49,-95-64-45,-58-45-6,0 0 0,1-2 0,0-1 0,1-1-1,1-1 1,-1-1 0,2-2 0,53 10-1,25 7 3,6 0-24,-21-12-17,121 1 0,-133-12 369,0 0-3124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31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 2961,'0'0'11867,"1"15"-11640,1 7-134,0 0-1,2-1 1,12 43 0,1-15-43,-2 0 1,-2 1 0,-2 0-1,-3 1 1,4 88 0,-12-126-41,1-3-27,-1-1-1,-1 1 1,1-1 0,-5 16-1,5-23-6,0 0-1,-1 0 0,0 0 1,0-1-1,1 1 0,-1 0 0,0 0 1,0 0-1,-1-1 0,1 1 1,0-1-1,0 1 0,-1-1 0,1 1 1,-1-1-1,1 0 0,-1 0 1,0 0-1,1 0 0,-1 0 0,0 0 1,0 0-1,0 0 0,0-1 1,0 1-1,0-1 0,-3 1 1,2-1-60,-1 0 0,1 0 1,0 0-1,0 0 0,0 0 1,-1-1-1,1 1 0,0-1 1,0 0-1,0 0 0,0 0 1,0 0-1,0-1 0,0 1 1,1-1-1,-6-4 0,4 3 53,0-1 0,1 0 0,0 0 1,0 0-1,0-1 0,0 1 0,0-1 0,1 0 0,-3-7 0,0-4 130,1 0 1,0 0 0,1-1-1,1 1 1,0-30 0,3 37-43,0 0 1,1 0-1,0 0 1,0 0-1,1 0 1,0 1-1,0-1 1,1 1-1,0 0 0,1 0 1,0 0-1,0 1 1,0-1-1,1 1 1,11-10-1,10-8 208,1 1-1,44-30 1,-67 51-228,23-16 268,1 0 1,48-22-1,-62 35-749,1 0-1,-1 1 1,1 0 0,0 2-1,0-1 1,0 2 0,26-1-1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36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4 8452,'0'0'4373,"-17"0"-2887,-70-3 141,88 20-1494,1-11-132,0-1 0,1 1-1,-1-1 1,1 0-1,0 0 1,1 0 0,-1 0-1,1 0 1,0-1 0,0 1-1,1-1 1,-1 0-1,1-1 1,10 7 0,10 6 7,43 20 1,-68-36-9,49 21 66,100 28 0,14 6-166,-160-54 92,-1 0-1,0 0 1,1 0-1,-1 0 0,0 1 1,1-1-1,-1 1 1,0-1-1,0 1 1,0 0-1,0 0 1,2 2-1,-4-2 7,1 0 0,0 0-1,-1 0 1,1 0 0,-1 0 0,1 0-1,-1 0 1,0 0 0,0 0-1,0 0 1,0 0 0,0 0-1,-1 0 1,1 0 0,0 0 0,-1 0-1,0 2 1,-2 3 7,0 0-1,0-1 1,-1 1-1,0-1 1,0 1 0,-1-1-1,1 0 1,-1-1-1,0 1 1,-9 7 0,-12 8 31,-28 18 0,42-31-31,-15 11-10,1-2-10,0 0 0,2 2 1,0 1-1,1 1 0,-22 27 1,35-29-859,9-18 667,1 0-1,-1-1 1,1 1 0,0-1 0,0 1 0,-1 0 0,1-1 0,0 1 0,0 0 0,0 0 0,0-1 0,0 1 0,0 0 0,0-1 0,0 1-1,0 0 1,0-1 0,0 1 0,0 0 0,0-1 0,1 1 0,-1 0 0,0-1 0,0 1 0,1 0 0,-1-1 0,1 2 0,9-1-3321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36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1 5074,'0'0'5867,"0"8"-5872,1-4 7,-1 0 1,1-1 0,0 1 0,0 0-1,0-1 1,0 1 0,1-1 0,0 1 0,-1-1-1,1 1 1,0-1 0,5 5 0,2 2 18,1-1 1,0 0 0,13 8-1,-18-13-2,11 7 17,-1 1 1,0 0 0,-1 2 0,19 20 0,-30-29-24,1 0 0,-1 0-1,0 0 1,0 1 0,-1-1 0,1 1-1,-1-1 1,0 1 0,-1 0 0,0 0 0,0 0-1,0 0 1,0 0 0,-1 0 0,0 0 0,0 0-1,-1 0 1,-2 11 0,0-7 10,0-1-1,-1 0 1,0-1 0,0 1 0,-1-1-1,0 1 1,0-1 0,-11 12 0,-61 58 81,56-58-66,1-1-31,-8 7 31,1 2-1,-26 34 1,45-49-1132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38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0 0,'0'0'13019,"-8"18"-12888,7-17-130,-3 5 2,1 0 1,0 0-1,1 0 1,-1 1-1,1-1 1,0 1-1,1 0 0,-1-1 1,1 1-1,1 0 1,-1 0-1,1 0 1,0-1-1,1 1 1,0 0-1,0 0 1,0 0-1,1-1 1,0 1-1,0-1 1,4 8-1,14 24 45,77 174 111,-87-185-130,-1 0 0,-2 1 0,-1 0 1,-1 0-1,-1 1 0,-1 33 0,-3-50-9,1-3 2,-1 0-1,-1 0 1,0 0 0,0 0 0,-3 12-1,3-19-15,0 1 0,0-1 0,0 0 0,0 1 0,0-1 0,-1 0 0,1 0 0,-1 0 0,0 0 0,1 0 0,-1 0 0,0 0 0,0-1 0,0 1 0,0-1 0,-1 1 0,1-1 0,0 0 0,-1 0 0,1 0 0,-1 0 0,1 0 0,-3 0 0,-4 0 35,1 1 1,-1-2-1,1 1 0,-1-1 1,0 0-1,1-1 1,-1 0-1,1-1 0,-1 1 1,1-2-1,0 1 1,-1-1-1,1 0 0,1-1 1,-1 0-1,0 0 1,1-1-1,0 0 1,0 0-1,-8-8 0,9 7 18,0 1 0,1 0 0,0-1 0,1 0 0,-1 0 0,1-1 0,0 1 0,1-1 0,0 0 0,0 0-1,0 0 1,1 0 0,0-1 0,0 1 0,1-1 0,0 1 0,0-1 0,1 1 0,0-1 0,0 0 0,0 1 0,1-1-1,4-12 1,-1 9-52,0 0-1,1 0 1,1 1-1,0 0 1,0 0-1,1 0 1,0 1-1,0 0 1,18-16-1,6-2-22,53-35-1,96-49-864,-65 54-4227,-79 45-2109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39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312 1 8260,'0'0'2646,"6"0"-2283,-2 0-305,-1-1 10,0 1 1,-1 0-1,1 0 0,0 1 0,0-1 1,-1 1-1,1-1 0,0 1 1,3 1-1,-5-1-34,0 0 0,0 0-1,0 0 1,0 0 0,0 0 0,0 0 0,0 0 0,0 1-1,0-1 1,-1 0 0,1 0 0,0 1 0,-1-1 0,1 0-1,-1 1 1,1-1 0,-1 1 0,0-1 0,0 1 0,0-1-1,0 1 1,0-1 0,0 3 0,-1-1-12,1 0 0,-1-1-1,0 1 1,0-1 0,0 1 0,0-1 0,0 1 0,0-1 0,-1 0 0,1 0-1,-1 1 1,0-1 0,0 0 0,1 0 0,-1-1 0,-5 4 0,-45 31 113,28-20-82,-17 13-49,-65 63 0,91-77-68,1 1 1,0 0-1,1 0 0,1 2 1,1-1-1,0 2 0,-8 18 1,18-33 41,-1-1 1,1 0 0,0 1-1,1-1 1,-1 1 0,0-1-1,1 1 1,0-1 0,0 1-1,0-1 1,0 1 0,0-1-1,1 1 1,0-1 0,-1 1-1,1-1 1,1 0 0,-1 1 0,0-1-1,1 0 1,0 0 0,-1 0-1,1 0 1,0 0 0,1 0-1,-1-1 1,5 5 0,6 3-21,0 0 1,0-1-1,1-1 1,28 13-1,-10-5 49,53 32-4,-1 4-1,99 80 1,-174-124-465,11 9-890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39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335 13 176,'0'0'10512,"7"-2"-10054,31-8 1247,-41 17-123,-10 5-1432,0-1 0,-1 0 0,0 0-1,-24 13 1,-71 31-143,73-38 64,-6 2-51,25-13-18,0 2 1,1 1-1,-21 13 1,36-21-8,0 0 1,0 0 0,0 0 0,0 0-1,0 1 1,1-1 0,-1 0 0,0 1 0,1-1-1,-1 1 1,1-1 0,-1 0 0,1 1-1,0-1 1,-1 1 0,1-1 0,0 1-1,0-1 1,0 1 0,0 0 0,0-1-1,1 1 1,-1-1 0,0 1 0,1 1-1,1 2-9,0 0 0,0 0 1,0 0-1,0 0 0,1 0 0,3 4 0,20 23 64,1-2 1,2-2-1,1 0 1,64 44-1,-11-7 26,6 14-552,-57-44-4864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48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14951,'0'0'0,"135"75"-80,-80-49 80,-2-3-176,-3-4-1457,-16 0-1488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48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1 368 848,'0'0'14247,"93"-133"-14327,-19 80 80,0 3-688,-49 37-2354,-8 8-2352</inkml:trace>
  <inkml:trace contextRef="#ctx0" brushRef="#br0" timeOffset="1">758 1 12566,'0'0'496,"107"66"-384,-81-38-96,1 3 64,-6-6-80,-8 3-464,-5-1-1825,-8-2-1041,0 3-543,-10-23 1712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49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0 255 192,'0'0'15207,"10"-102"-15191,33 52 16,5 0-32,5 6-496,-36 35-3154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19.5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1 180 8388,'0'0'6291,"72"-103"-6195,4 60-96,-40 25-3842,-4 2-3585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49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0 320,'0'0'14708,"15"8"-14967,-5-3 277,2 1 12,0 1 0,-1 0 0,0 0 0,0 1 1,-1 0-1,1 1 0,8 10 0,-4-1-68,10 10-45,41 59 0,-59-76-504,0 1 0,-1 0 0,5 17 0,-8-20-366,0 0 0,-1 1 0,0-1 0,-1 1 0,0 14 0,-1-24 969,0 0 1,0 0-1,0 1 1,0-1-1,0 0 0,0 0 1,-1 1-1,1-1 1,0 0-1,0 0 1,0 0-1,0 0 1,-1 1-1,1-1 0,0 0 1,0 0-1,0 0 1,-1 0-1,1 0 1,0 0-1,0 1 1,-1-1-1,1 0 1,0 0-1,0 0 0,0 0 1,-1 0-1,1 0 1,0 0-1,0 0 1,-1 0-1,1 0 1,0 0-1,0 0 0,-1 0 1,1 0-1,0 0 1,0 0-1,-1-1 1,1 1-1,0 0 1,0 0-1,0 0 0,-1 0 1,1 0-1,0-1 1,0 1-1,0 0 1,-1 0-1,1 0 1,0 0-1,0-1 1,0 1-1,0 0 0,0 0 1,0-1-1,-1 1 1,1 0-1,0 0 1,0-1-1,-13-12 1694,11 3-1513,-1 1 1,1-1-1,0 0 0,1 0 0,1 1 1,-1-1-1,1 0 0,1 0 1,0 0-1,0 1 0,1-1 0,0 0 1,1 1-1,0 0 0,0-1 1,1 1-1,0 0 0,1 1 1,6-10-1,50-58-256,-31 45-3644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49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11061,'0'0'384,"17"21"-96,3 1-190,-9-11-45,-1 1 0,0 0 0,-1 1 0,0 0 0,-1 0-1,0 1 1,-1 0 0,7 22 0,29 97-2051,-36-106-749,4 37 1,-16-259 8108,5 191-5189,0-6 48,1-1-1,0 0 1,1 1-1,0-1 1,1 1-1,0-1 0,0 1 1,1 0-1,1 1 1,0-1-1,6-9 1,-2 5-265,2 0 1,-1 1 0,2 1-1,0-1 1,24-18-1,-18 21-2826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50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13958,'0'0'475,"8"20"-269,3 2-160,-5-9-32,0 0 0,-1 0 0,0 0 0,-1 1 0,-1-1 0,4 29 0,-7-34-6,3 7-152,-2 0 0,0 0 0,-1 0 0,0 0 0,-1 0-1,-4 18 1,-4-22 103,9-11 49,0 0 1,0 0 0,0 1-1,0-1 1,0 0-1,0 0 1,0 0 0,0 0-1,-1 1 1,1-1-1,0 0 1,0 0 0,0 0-1,0 0 1,0 0-1,0 0 1,-1 1 0,1-1-1,0 0 1,0 0-1,0 0 1,0 0 0,-1 0-1,1 0 1,0 0-1,0 0 1,0 0 0,-1 0-1,1 0 1,0 0 0,0 0-1,0 0 1,0 0-1,-1 0 1,1 0 0,0 0-1,0 0 1,0 0-1,-1 0 1,1 0 0,0 0-1,0 0 1,0 0-1,0 0 1,-1 0 0,1 0-1,0-1 1,0 1-1,0 0 1,0 0 0,0 0-1,-1 0 1,1 0-1,0-1 1,0 1 0,0 0-1,0 0 1,0 0 0,0 0-1,0-1 1,0 1-1,0 0 1,0 0 0,0 0-1,0 0 1,0-1-1,0 1 1,0 0 0,2-26 47,1 0-1,1 0 1,1 0 0,2 1 0,1 0 0,17-39 0,-13 31-298,-2 0-2421,-9 10-2803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50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15559,'0'0'608,"123"87"-736,-83-51-208,-4-4-2113</inkml:trace>
  <inkml:trace contextRef="#ctx0" brushRef="#br0" timeOffset="1">172 233 8756,'0'0'4322,"62"-87"-4322,-3 50 0,-2 6-512,-38 26-4402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51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1 528,'0'0'16672,"10"12"-16731,3 5 13,8 9-389,-1 1 1,17 29-1,-34-50 34,-1-1 0,0 0 0,0 1 0,-1 0 0,1-1 0,-1 1 0,0 0 0,-1 0 0,1 7 0,-1-11 298,0 0-1,0 1 1,0-1 0,-1 0 0,1 1 0,0-1 0,-1 0-1,0 1 1,1-1 0,-1 0 0,0 0 0,0 0 0,0 0-1,-1 0 1,1 0 0,0 0 0,-1 0 0,1 0 0,-1 0-1,0-1 1,0 1 0,1-1 0,-1 1 0,-3 0 0,-3 1 98,0 0 1,0-1 0,-1 0 0,1 0 0,-1-1 0,1 0 0,-10 0 0,-14-4 2454,31 3-2339,1 0 0,-1 0 0,0-1 0,1 1 1,-1-1-1,0 1 0,1-1 0,-1 1 0,1-1 0,-1 1 1,1-1-1,-1 1 0,1-1 0,0 0 0,-1 1 1,1-1-1,0 0 0,-1 1 0,1-1 0,0 0 0,0 1 1,0-1-1,0 0 0,-1 0 0,1 1 0,0-1 1,0 0-1,0 1 0,1-1 0,-1 0 0,0 0 0,0 1 1,0-1-1,0 0 0,1 1 0,-1-2 0,13-29-124,-2 17 31,1 1 1,0 0-1,1 0 0,0 2 0,21-16 1,1 4-1391,45-24 1,-27 22-4405,-29 20-381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51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16,'0'0'15866,"20"3"-15823,-1-2-97,-11-1 12,1 1 0,-1 0 0,1 0-1,-1 0 1,0 1 0,1 1-1,-1-1 1,0 1 0,-1 1 0,1-1-1,-1 2 1,13 7 0,-6-1-567,0 1 1,0 0 0,-1 1-1,11 14 1,-19-22 132,-1 1 0,0 0-1,-1 0 1,1 0 0,-1 1 0,-1-1 0,1 1-1,-1-1 1,0 1 0,0 0 0,-1 0 0,0 0-1,0 9 1,-1-13 472,0 0-326,0 0-1,1 0 1,-2-1-1,1 1 1,0 0-1,-1 0 1,1 0-1,-1 0 1,-1 4-1,-32-2 11682,34-18-10856,0 10-52,1-4-388,0 1 1,0-1-1,1 1 0,0-1 0,0 1 0,0 0 0,1-1 0,0 1 0,0 1 0,1-1 1,0 0-1,0 1 0,0 0 0,0 0 0,7-6 0,11-10-265,48-35 0,-62 50 130,5-4-753,6-5-684,-2 9-5204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51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 10853,'0'0'4669,"17"2"-4933,-2-1 175,0 1 0,24 7 0,-37-9 58,0 1 0,0 0 0,0 1 0,-1-1 0,1 0 0,0 1 0,0-1 1,-1 1-1,1-1 0,-1 1 0,1 0 0,-1-1 0,0 1 0,0 0 0,0 0 0,0 0 0,0 0 0,0 0 1,1 2-1,5 41-1358,-5-32 624,6 71-5845,-8-75 5809,0 1 0,0 0-1,-1 0 1,-1 0 0,1 0-1,-9 8 7106,11-37 1024,4 6-7216,0 1 0,0-1 0,1 1-1,1 0 1,0 1 0,1 0 0,12-15-1,74-72-557,-59 63-906,-3 3-3824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52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41 592,'0'0'13249,"1"16"-13281,1 4-124,-1-8 28,1-1 0,-2 1 0,0 0 1,0 0-1,-1 0 0,-5 18 0,-3-2-189,-3-1 0,0 0 0,-1-1 0,-34 48 0,43-68 320,-9 9-6,13-15 9,0 0-1,-1 0 0,1 0 0,0 0 0,0 0 1,0 1-1,-1-1 0,1 0 0,0 0 0,0 0 1,0 0-1,-1 0 0,1 0 0,0 0 0,0 0 1,0 0-1,-1 0 0,1 0 0,0 0 0,0 0 1,0 0-1,-1 0 0,1-1 0,0 1 0,0 0 1,0 0-1,-1 0 0,1 0 0,0 0 0,0 0 1,0 0-1,0-1 0,-1 1 0,1 0 0,0 0 1,0 0-1,0 0 0,0-1 0,0 1 0,0 0 1,-1 0-1,1-3 13,0 1 0,0 0 1,-1 0-1,1-1 0,1 1 1,-1 0-1,0 0 0,0 0 1,1-1-1,-1 1 0,1 0 0,0 0 1,2-4-1,3-7 80,1 1 0,0 0-1,1 0 1,1 0 0,10-10 0,57-55 434,-33 34-370,-25 28-482,11-11 1070,-18 12-3424</inkml:trace>
  <inkml:trace contextRef="#ctx0" brushRef="#br0" timeOffset="1">120 41 14359</inkml:trace>
  <inkml:trace contextRef="#ctx0" brushRef="#br0" timeOffset="2">120 41 14359,'63'-41'1216,"62"67"-1168,-75-6-48,-5 6-2017,-12 1-992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8:52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0 422 12342,'0'0'4450,"82"-116"-4306,-27 39-144,6-12-208,-4 2-4274,-40 56 3521,-10 9-7651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9:01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660 634 112,'0'0'7019,"-17"3"-6245,-2 1-427,11-1 74,-1-1-1,0 0 1,1-1-1,-1 0 1,-15 0 333,33-8-701,152-130 413,-76 70-283,32-40 194,18-14 206,-97 90-462,2 2 0,44-25 1,-68 45-60,0 1 0,0 1 1,1 1-1,0 0 1,1 1-1,-1 1 1,1 1-1,35-3 1,10 4 36,220-11 18,37 5-50,33-3 280,-220 2-161,178 8 1,-247 8-133,-1 2 0,0 3 0,63 20 0,-24-5 10,139 25 31,113 30-27,-312-70-45,-1 3-1,0 1 1,-1 2 0,-1 2 0,-1 1-1,62 47 1,-77-50 7,0 1 0,-2 2 0,0 0 0,-2 1 0,0 1 0,-1 1-1,-2 0 1,0 1 0,-2 1 0,21 51 0,-18-24 2,-2 1-1,-2 0 1,7 71-1,-1 166-7,4 21-1097,-17-235 986,-3 95 1,-3-113 80,0-49 10,-1 0 0,0 0 1,-1 0-1,0-1 0,-1 1 0,0-1 0,-6 14 0,-36 61 54,5-10-31,28-50-18,-2-1 1,0 0 0,-1-1-1,-24 27 1,-80 73 38,108-112-46,-1 0 1,0-1 0,0-1 0,0 0 0,-1 0-1,-1-1 1,-23 8 0,7-6 8,0-1 0,-53 6 1,36-5 28,-86 29 1,4-1-2,-170 40 2,253-62-48,0 3-1,1 2 0,0 1 0,-52 36 0,3 6 261,-154 76 0,212-123-129,-1-1-1,-1-1 1,0-2-1,0-2 0,-1-2 1,0-1-1,0-2 1,-43 0-1,60-5-103,0 0-1,1-2 0,-1 0 0,1-2 1,-1 0-1,1-2 0,0 0 0,-33-15 1,-45-29 7,54 26-6,-1 2 0,-1 2 0,-68-20 1,-341-38-206,380 73 138,-139 8 0,142 1 38,1-3 1,-81-10-1,-242-20-235,376 28 221,0 0 0,0 0 0,1-2-1,-1 0 1,0-2 0,-30-10 0,38 10-26,1 0 0,-1-1 0,1 0 0,0-1 0,1 0 0,-1 0 0,1-1 0,1 0 0,0-1 0,0 0 0,-12-18 0,7 8 62,-19-38-1,28 47-27,0 1 0,1-1 0,1 1 0,-1-1-1,2 0 1,-2-18 0,0-266-34,4 170 21,0 101 17,1 1-1,0-1 1,2 1 0,1 0-1,1 0 1,10-25-1,63-123-1123,-22 50 167,-41 90 970,1 0-1,1 1 1,25-31-1,-23 33-10,-1 1 0,-1-2 1,22-47-1,-20 30 23,41-61 1,-37 66-169,33-71 0,-34 51 155,-16 39-9,0 0-1,1 1 0,1 1 1,1-1-1,1 1 0,1 1 1,24-30-1,-23 35 76,-1-1 0,21-31 0,-14 3-1411,-17 36 469,0 0 0,-1 0 1,0 0-1,0 0 0,0-8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19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0 8324,'0'0'3281,"97"70"-639,-51-27-2322,3-2-208,-5-3-32,-12-9-80,-11-7-1601</inkml:trace>
  <inkml:trace contextRef="#ctx0" brushRef="#br0" timeOffset="1">150 243 2497,'0'0'4226,"-112"-2"-944,85-10-593,16 4-784,11-3-961,17-2-928,40-9-16,23-14 0,-37 19-2545,-3-4-10069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9:14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953 316 4882,'0'0'6753,"-12"3"-5913,-33 10 3,33-10 171,12-12-929,1-3-43,-1 1 1,2 0-1,-1 0 0,2 0 0,-1 0 0,1 0 1,1 0-1,0 1 0,1-1 0,0 1 0,0 0 1,1 1-1,0 0 0,1-1 0,12-11 0,-13 13-29,15-15-14,1 1 1,27-22-1,-42 38-4,1 1 1,0 0-1,0 0 0,0 0 1,0 1-1,1 1 0,0-1 1,-1 1-1,1 1 0,1 0 1,14-2-1,234 2 245,-248 3-234,0 0 0,1 0 0,-1 1 0,0 0 1,0 1-1,0 0 0,-1 0 0,1 1 0,-1 0 0,0 1 0,0 0 0,11 8 0,-9-3 5,1 0-1,-2 0 1,1 1-1,-2 0 0,1 1 1,-1 0-1,12 23 1,-12-18 24,-4-9-18,1 2 1,-2-1-1,1 1 0,-1-1 0,5 21 0,-2 10 20,-5-23-35,1 0 1,1-1-1,0 1 0,2-1 1,13 30-1,-7-24-7,-1 0 2,0-1 0,2-1 0,0 1 0,2-2 0,0 0 0,1-1 0,19 17 0,6-1 29,-6-3 17,54 35 0,-82-62-20,-1-1 0,1-1 1,0 1-1,1-1 0,-1 0 0,0-1 1,1 0-1,-1 0 0,15 0 0,-12-1-5,0 1-1,-1 0 0,1 0 0,-1 1 1,12 4-1,-6-2-4,-1 0 0,1-1 1,21 3-1,-20-4-5,1 0 0,22 8 0,-13-2 65,0-1 0,0 0 0,0-3 0,1 0 0,-1-1-1,1-2 1,0-1 0,0 0 0,43-8 0,74-11 36,-134 17-101,21-3 9,-1-1-1,-1-2 1,1-1-1,32-14 1,33-15 84,-31 7-75,2 2 1,1 4-1,1 2 0,1 4 0,113-18 1,-102 16 73,-61 15-35,0 1 1,1 0 0,26-2-1,-1 2-35,-26 2 1,1 2 1,0 0-1,-1 0 1,23 4-1,-37-1-20,1-1 1,-1 1-1,0 1 0,-1-1 0,1 1 1,0 0-1,-1 0 0,1 0 0,-1 0 0,0 1 1,0 0-1,0 0 0,-1 0 0,1 0 1,-1 0-1,0 1 0,0 0 0,3 7 0,0 0 10,0-1-1,-2 1 0,1 1 0,-1-1 1,-1 1-1,3 22 0,-1 48 57,-8 95 1,2-170-72,0 1 0,-1-1 1,0 0-1,0 0 0,-1 0 0,0 0 1,0-1-1,-1 1 0,0-1 0,0 0 1,0 0-1,-1 0 0,-1 0 1,1-1-1,-1 0 0,0 0 0,0-1 1,0 0-1,-8 5 0,7-5 0,-24 15-67,-39 19 0,59-35 46,1 1-1,-1-1 0,0-1 1,-1 0-1,1 0 1,0-1-1,-1-1 1,-11 1-1,-1-1-60,1 1 0,0 0-1,0 2 1,-42 13 0,-82 41-10,140-54 77,1 1-1,0 0 1,1 1-1,-1 0 1,1 0 0,0 0-1,0 0 1,1 1-1,0-1 1,-5 11 0,-2 3 29,7-11-22,1-1-1,0 1 0,1 0 0,-1 0 0,2 0 1,-1 0-1,2 0 0,-1 1 0,1-1 1,0 0-1,3 12 0,-2 12 7,1-6-2,1 0-1,1 0 1,2 0-1,1-1 1,14 37-1,-10-31 1,-1 0 0,-1 0-1,3 34 1,-11-57-1,2 11 12,-2-1 0,0 0 1,-1 0-1,-3 26 0,3-43-10,-1-1-1,0 1 1,0-1 0,0 1 0,0-1 0,0 1-1,0-1 1,0 0 0,0 0 0,-1 1 0,1-1-1,0 0 1,-1 0 0,1 0 0,-1-1 0,1 1-1,-1 0 1,0-1 0,-2 2 0,-36 9 30,35-10-31,-22 3-55,-1-1 0,1-2 1,-52-3-1,13 0 61,49 2 1,-192 4-47,160 0 24,0 1 1,-59 16-1,43-1 7,48-13 19,1-2 0,-1 0 1,0-1-1,0-1 1,-32 3-1,-40-2 84,62-2-48,-1 0 0,1-2 0,0-1 0,-44-7 0,44 4-19,-1 1 0,1 1-1,-51 4 1,-33-2 32,-117-3-13,119 5-32,80-1-15,-1 2-1,1 0 0,-46 13 0,-84 33 7,125-38-4,-1-2 210,35-9-229,1-18-69,-1 0-1,-3-27 0,1-7 162,2 24-71,1 0 1,1 1-1,10-43 0,-12 68 2,1 0-1,0 0 1,-1 0-1,1 0 1,-1 0-1,0-1 1,1 1-1,-1 0 1,0 0 0,0 0-1,-1 0 1,0-4-1,0 5-1,0 1 0,0-1 0,-1 0 0,1 0 0,-1 1 0,1-1 0,-1 1-1,1-1 1,-1 1 0,1 0 0,-1 0 0,1 0 0,-1-1 0,1 1 0,-1 1 0,0-1 0,-2 0 0,-2 1-2,-1-1 0,1 1-1,-1 0 1,1 0 0,-1 1 0,1 0 0,0 0 0,0 1 0,0-1 0,0 1-1,-7 5 1,-5 5-5,2 0 0,-19 18 1,14-11 4,12-14 7,-1 0-1,0 0 1,-11 4 0,12-5 1,-86 33 29,84-33-35,0 0-1,1-1 0,-1-1 0,-1 0 1,1 0-1,0-1 0,-1 0 0,1-1 1,-1-1-1,1 0 0,-23-2 0,31 1-9,0 1 1,1-1-1,-1 1 0,0-1 0,1 0 0,-1 0 0,1 0 1,-1 0-1,1-1 0,-1 1 0,1-1 0,0 1 0,0-1 1,0 0-1,0 0 0,0 0 0,0 0 0,1 0 1,-1 0-1,0-1 0,1 1 0,0-1 0,0 1 0,0-1 1,0 1-1,0-1 0,0 1 0,0-6 0,-2-6-34,2-1 0,0 1 0,1-1 0,2-19 0,-1 0 11,9-114 4,-11 99 21,5-100-10,-3 128 12,2 0-1,1 0 0,1 0 1,13-38-1,-15 50 15,-1-1 0,0 0 0,-1 0 0,1 0 0,-2 0 0,0 0 0,-1-16 0,0-7 19,0 32-20,0 1-1,1-1 0,-1 0 1,0 1-1,0-1 0,0 1 1,1-1-1,-1 1 0,0 0 0,0-1 1,0 1-1,0 0 0,0-1 1,0 1-1,0 0 0,0 0 1,0 0-1,0 0 0,0 0 0,-1 0 1,-24-1 129,26 1-130,-33 0 44,1 2-1,-1 1 1,-32 7 0,28-5-34,-1-1 0,0-2 0,-58-5 0,70 2-17,9 0-11,0-1 1,1 0-1,0-2 0,-1 1 1,1-2-1,1 0 1,-1-1-1,1-1 0,0 0 1,0-1-1,1-1 1,0 0-1,0-1 1,-22-21-1,26 17-1,2 1-1,-1-1 1,2-1 0,0 1-1,0-1 1,1-1 0,-4-20-1,8 29 1,1 0 0,0 1-1,0-1 1,1 0 0,0 0 0,0 1-1,0-1 1,1 0 0,2-8-1,20-62 4,-10 36 19,-6 19-20,1 2 0,1-1 0,0 1 0,2 0 0,0 1 1,1 1-1,1 0 0,1 0 0,1 1 0,23-21 1,-23 23-7,-6 6-27,1-1 0,18-12 0,-24 20 30,0 0 0,0-1 0,0 1 0,0 1 0,1-1 1,-1 1-1,1-1 0,-1 1 0,1 1 0,-1-1 1,8 0-1,277 5 19,-266-6-2,-1-1 0,1-1-1,-1 0 1,29-11 0,-16 5-1,-22 7-158,11-4 127,-10-2-2808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9:20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10149,'0'0'4970,"17"-5"-4925,13-2 19,-1 1 0,1 1 0,42-1 0,429 12-837,-453-6-2050,-32 0-1088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9:20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7972,'0'0'1635,"18"3"-1187,-12-2-421,5 0 90,1 1 0,-1 0 0,-1 1-1,1 0 1,0 0 0,-1 1 0,1 1-1,-1 0 1,0 0 0,-1 1-1,1 0 1,12 11 0,-18-12-38,1 0-1,-1 0 1,0 0 0,-1 0-1,1 1 1,-1 0 0,0 0-1,-1 0 1,0 0 0,1 0-1,-2 0 1,1 1 0,-1-1-1,0 1 1,0-1 0,-1 1-1,0-1 1,0 1 0,0-1-1,-1 1 1,0-1 0,0 1-1,-1-1 1,0 0 0,0 1-1,0-1 1,-1 0 0,0 0-1,0-1 1,-1 1 0,1-1-1,-7 7 1,-15 13 56,-1-2 0,-44 30 0,4-3-767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9:21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0 381 8948,'0'0'163,"24"-1"-318,368-41 1542,242 3-60,-55 5 44,368-72 138,237-19-150,-412 96-355,0 24-459,-749 5-528,289 7-192,476 69 0,-763-69-4115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29:26.6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1 336,'0'0'128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1:13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33 1521,'0'0'14596,"-2"-8"-13985,-1-9-413,1 9-129,1 10 2,-2 213 274,0 11-575,6-76-3294,-3-138 2481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1:14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94 228 4690,'0'0'2481,"-69"-92"817,52 71-1681,10 2-401,7-1-656,0-1-544,23-3 0,15 4-16,5 10-16,7 10-1088,-1 0-1249,0 6 416,-35 5-864,-3 1-1617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1:14.7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77 5122,'0'0'1895,"1"18"-922,-1 11-707,4 67 677,-3-91-884,-1 0 1,1 0-1,0 0 1,0 0-1,1 0 0,-1 0 1,1-1-1,0 1 1,1-1-1,-1 1 1,1-1-1,0 0 1,0 0-1,0 0 0,0 0 1,1 0-1,-1-1 1,1 0-1,7 5 1,-4-4-53,0 0 0,1-1 0,-1 0 0,1-1 0,-1 0 0,1 0 0,0 0-1,0-1 1,0 0 0,0-1 0,13 0 0,-16-1 0,0 1 0,0-1 0,-1 0 0,1 0 0,-1-1 0,1 1 0,-1-1 0,1 0 0,-1 0 0,0-1 0,0 1 0,0-1 0,0 0 0,-1 0 0,1 0 0,-1-1 0,0 1 0,0-1-1,0 0 1,0 1 0,0-1 0,-1-1 0,0 1 0,3-6 0,0-2 56,-1 0-1,0 0 1,-1-1 0,0 0-1,-1 1 1,-1-1 0,1-25-1,-3 33 44,1-1 0,-1 1-1,0 0 1,-1-1-1,1 1 1,-1 0 0,0 0-1,0 0 1,0 1 0,-1-1-1,0 0 1,0 1-1,0 0 1,0 0 0,-1 0-1,0 0 1,1 0-1,-1 1 1,-1-1 0,1 1-1,0 0 1,-1 0 0,0 1-1,-7-4 1,-1 1 121,1 0 1,-1 1 0,0 0 0,-24-3-1,-20 2-2325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1:15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0 397 9492,'0'0'1700,"20"-3"-1695,-8 1 24,-5 2-14,-1 0 1,0-1-1,0 0 1,0 0-1,0-1 0,0 1 1,0-1-1,0-1 0,0 1 1,-1-1-1,1 0 0,-1 0 1,1 0-1,-1-1 0,-1 0 1,1 0-1,0 0 1,-1-1-1,6-7 0,3-9-75,-1 0 1,-1-1-1,0 0 0,-2-1 0,-1 0 0,0 0 1,-2-1-1,-1 0 0,-1 0 0,-1 0 0,0-26 1,-2 49 80,-1-1 0,0 0 0,0 1 0,-1-1 1,1 1-1,0-1 0,0 0 0,-1 1 0,1-1 1,-1 1-1,1-1 0,-1 1 0,0-1 0,0 1 1,1 0-1,-1-1 0,-1 0 0,1 1 35,0 1-1,0-1 1,0 1 0,1-1-1,-1 1 1,0-1-1,0 1 1,0 0-1,0 0 1,0-1 0,0 1-1,0 0 1,0 0-1,0 0 1,0 0-1,1 0 1,-1 0 0,0 0-1,0 1 1,0-1-1,-1 0 1,-2 2 79,0-1 1,1 1-1,-1 0 0,1 0 1,-1 0-1,1 1 1,0-1-1,0 1 0,0 0 1,0 0-1,1 0 0,-4 5 1,-9 16-49,2 1 0,0 0 0,2 1 1,1 1-1,1 0 0,2 0 0,-6 36 0,3 1 58,4 0-1,1 70 1,5-116-114,0-1 0,1 1 0,1-1 0,1 1 0,6 22 0,-7-35-32,0 0 1,0 0-1,0 0 1,1 0-1,-1-1 0,1 1 1,0-1-1,0 0 1,1 0-1,-1 0 1,1 0-1,0 0 0,0-1 1,0 0-1,1 0 1,-1 0-1,1 0 1,-1-1-1,1 0 1,0 0-1,10 3 0,-12-4-155,43 7-182,-43-7-26,-1-1 0,1-1 0,0 1 0,-1 0 0,1-1 0,0 1 0,-1-1 0,1 0 0,-1 0 0,4-1 0,15-19-8605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1:16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7491,'0'0'4498,"4"15"-4129,7 35 34,-1 2 0,3 96 1,-10 127 275,-4-169-394,-1 29-209,0-23-1030,13 125-1,-10-230-2377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20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8436,'0'0'4850,"25"109"-4834,5-70-16,-3-3-1297,-4-3 97,-10-1-17,-11-4-639,-2-4-1282,-10-7-111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1:16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8772,'0'0'720,"0"87"49,10-26 575,9-4-319,4-6-49,3-10-367,3-14-305,1-13-176,4-14-64,2 0-64,6-46 80,8-24 64,-1-22-144,-32 42-1681,-6 6-3601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1:33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172 394 5971,'0'0'6248,"-19"2"-5456,-3 0-445,-37 10 0,56-11-309,0 1 1,0-1-1,0 0 0,1 1 1,-1 0-1,0 0 0,1 0 0,-1 0 1,1 0-1,-1 0 0,1 1 1,0-1-1,0 1 0,0-1 1,0 1-1,1 0 0,-1 0 1,1 0-1,0 0 0,0 0 1,0 0-1,-1 5 0,-1 2 47,-2 2-51,2 0 0,-1 1 1,2 0-1,0-1 1,0 1-1,1 0 0,1 0 1,1 20-1,0-32-42,-1 0-1,0 0 1,0 0-1,0 0 1,0-1-1,1 1 1,-1 0 0,0 0-1,1-1 1,-1 1-1,0 0 1,1 0-1,-1-1 1,1 1-1,-1 0 1,1-1 0,0 1-1,-1-1 1,1 1-1,0-1 1,-1 1-1,1-1 1,0 1-1,-1-1 1,1 0-1,0 1 1,0-1 0,0 0-1,-1 0 1,1 1-1,0-1 1,0 0-1,0 0 1,0 0-1,-1 0 1,1 0-1,0 0 1,0 0 0,0 0-1,0-1 1,-1 1-1,1 0 1,0 0-1,0-1 1,0 1-1,-1-1 1,1 1 0,1-1-1,2-1-90,-1 0 0,1 0 0,-1 0 0,0-1 0,1 1 1,-1-1-1,0 0 0,-1 0 0,5-5 0,12-24-346,-2-1-1,23-58 1,16-77-1175,-39 116 722,14-87 1,-25 58 5400,-19 212-3687,2-29-741,5-28 112,4 1 1,8 95 0,-5-162-165,1 0 0,-1 0 1,2 0-1,-1 0 0,1-1 0,0 1 1,0-1-1,1 0 0,9 13 0,-10-16-236,0 0 0,0-1 0,0 1 0,1-1 0,0 0-1,-1 0 1,1 0 0,0-1 0,0 1 0,1-1 0,-1 0 0,0 0-1,1-1 1,-1 1 0,1-1 0,7 1 0,7 0-4296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1:33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1 117 5154,'0'0'5357,"21"10"-5135,73 34-134,-89-42-75,0 0 0,0-1 0,1 1 0,-1-1 0,0 0-1,1-1 1,-1 1 0,1-1 0,-1 0 0,1 0 0,0-1 0,-1 0 0,0 0 0,1 0 0,-1-1 0,0 1 0,1-1-1,5-4 1,0 0-4,-1-1 0,0-1-1,-1 0 1,1 0 0,13-16-1,-19 19-17,1 0-16,32-38-97,-36 40 126,1 1-1,0-1 1,0 0-1,-1 1 0,1-1 1,-1 0-1,0 0 0,0 0 1,0 0-1,0 0 1,-1 0-1,1 0 0,-1 0 1,0-5-1,-5 5 98,-1 3 19,0 0-1,0 1 0,0 0 0,1 0 1,-1 0-1,1 1 0,-1 0 0,1 0 1,0 0-1,-1 1 0,1 0 0,0 0 1,1 0-1,-1 0 0,0 1 0,1 0 1,0 0-1,0 0 0,-6 8 0,5-5 2,0 0-1,0 0 0,1 0 0,0 0 1,1 1-1,-1-1 0,1 1 0,1 0 1,-1 0-1,1 0 0,1 0 0,0 1 1,-1 13-1,2-20-115,0 0 0,1-1 0,-1 1 0,0 0 0,1-1 0,-1 1 0,1 0 0,0-1 0,-1 1 0,1 0 0,0-1 0,0 1 0,0-1 0,0 1 0,0-1 0,0 0 0,1 1-1,-1-1 1,0 0 0,3 2 0,0-1 1,0 0-1,0 0 0,0-1 0,0 1 0,0-1 0,0 1 0,1-2 0,4 2 1,8-1-361,-1 0 1,1-1-1,19-2 1,-35 2 298,3-1-447,0 1 0,-1-1 0,1 1 1,-1-1-1,1 0 0,-1 0 0,0-1 1,4-1-1,19-17-8560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1:34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0 370 8356,'0'0'3391,"10"4"-3261,-4-1-105,-4-1-17,1-1 0,-1 0 0,0 1 0,1-1 0,-1 0 0,0 0 0,1 0 0,-1-1 0,1 1 0,0-1 0,-1 1 0,1-1 0,-1 0 0,1 0 0,0 0 0,-1 0 0,1 0 0,-1-1 0,1 1 0,0-1 0,-1 0 0,1 1 0,-1-1 0,0-1 0,1 1 0,-1 0 0,0 0 0,3-3 0,6-7 27,-1-2 0,0 1 1,0-2-1,-1 1 0,-1-1 1,0 0-1,-1-1 0,6-18 1,-5 9-50,0-1 0,-2 0 0,0 0 0,2-36 0,-7 5 62,-1 55-9,-1 0 0,1 0 0,-1 0 0,1 0 0,0 0 0,-1 0 0,0 0 0,1 0 0,-1 0 0,0 0 1,1 0-1,-1 1 0,0-1 0,0 0 0,0 0 0,0 1 0,1-1 0,-1 1 0,0-1 0,0 1 0,0-1 0,0 1 1,-1-1-1,1 1 0,0 0 0,0 0 0,0 0 0,0-1 0,0 1 0,-1 0 0,-2 0 186,0-1-1,0 1 0,0 0 1,0 0-1,-1 0 1,1 1-1,-7 1 0,10-1-211,1-1-1,-1 0 0,0 1 0,0 0 0,1-1 1,-1 1-1,0-1 0,1 1 0,-1 0 0,1-1 1,-1 1-1,1 0 0,-1 0 0,1-1 0,0 1 0,-1 0 1,1 0-1,0 0 0,-1-1 0,1 1 0,0 0 1,0 2-1,-1 21-15,1-18-18,0-5 15,0-1 1,1 0 0,-1 1-1,0-1 1,0 0 0,0 0-1,1 1 1,-1-1-1,0 0 1,1 0 0,-1 1-1,0-1 1,0 0 0,1 0-1,-1 0 1,0 1 0,1-1-1,-1 0 1,1 0 0,-1 0-1,0 0 1,1 0 0,-1 0-1,0 0 1,1 0 0,-1 0-1,0 0 1,1 0 0,-1 0-1,1 0 1,-1 0 0,1 0 61,-1 0 0,1-1 0,-1 1 0,0 0 0,1 0 0,-1 0 0,1 0 0,-1 0 0,1 0 0,-1 1 0,0-1 0,1 0 0,-1 0 0,1 0 0,-1 0 0,1 0 0,-1 1 0,0-1 0,1 0 0,-1 0 0,0 0 0,1 1 0,-1-1 0,0 0 0,1 1 0,-1-1 0,0 0 0,1 1 1,-1-1-1,0 0 0,0 1 0,0-1 0,1 1 0,-14 277 138,17 100-137,1-75-909,-5-301 847,0-1-1,0 0 0,0 0 0,0 1 0,0-1 0,0 0 0,0 0 0,-1 0 1,1 1-1,0-1 0,-1 0 0,1 0 0,-1 0 0,0 0 0,1 0 1,-1 0-1,0 0 0,1 0 0,-1 0 0,0 0 0,0 0 0,0 0 0,0 0 1,0-1-1,0 1 0,0 0 0,-1 0 0,0-1 3,1 0 0,0 0 0,0 0 0,0 0 0,0 0 0,-1 0 0,1 0 0,0-1 0,0 1 0,0 0 0,0-1-1,0 1 1,0-1 0,0 1 0,0-1 0,0 1 0,0-1 0,0 0 0,0 0 0,0 1 0,0-1 0,1 0 0,-1 0 0,0 0 0,1 0 0,-1 0 0,0 0 0,1 0 0,-1 0 0,0-1 0,-3-9-47,-1-1 0,1 0 1,1 1-1,0-1 0,1 0 0,0 0 1,0-19-1,1 3 19,2 0 0,4-36 0,-1 47 24,0 0 0,2 1-1,0-1 1,0 1 0,2 0 0,0 1 0,0 0 0,2 0 0,0 1 0,0 0 0,15-14 0,-17 20-452,1-1 0,0 1 0,0 0 0,1 1 0,14-8 0,-7 10-3316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1:35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0 8148,'0'0'7251,"-15"8"-6840,7-4-362,2-2-25,0 1 0,0-1 0,1 1 0,0 1 0,-1-1 0,1 1 0,0 0 1,0 0-1,1 0 0,0 1 0,-1 0 0,1 0 0,1 0 0,-1 0 0,1 0 1,0 1-1,-3 6 0,0 8 23,0 1 1,2 0 0,0 0-1,1 1 1,1 37-1,2-58-50,0 0 0,0 0 0,0 0-1,0 0 1,1 0 0,-1 0 0,0 0 0,1 0 0,-1 0-1,1 0 1,-1 0 0,1 0 0,-1 0 0,1 0-1,0 0 1,-1 0 0,1-1 0,0 1 0,0 0-1,0-1 1,0 1 0,-1 0 0,1-1 0,0 1 0,0-1-1,0 1 1,0-1 0,0 0 0,0 1 0,0-1-1,1 0 1,-1 0 0,0 0 0,1 1 0,1-1-53,0 0 0,0 0 0,0 0 0,0-1 0,0 1 1,0-1-1,0 1 0,0-1 0,0 0 0,-1 0 0,1 0 0,5-3 1,-2-2-134,0 1 0,0-1 0,0 0 0,-1-1 0,1 1 0,-2-1 0,1 0 0,6-14 0,27-66-397,-36 81 586,9-15 577,-5 35 513,0 8-1233,-3-12 170,1 0 0,0-1 1,1 1-1,0-1 0,0 0 1,1 0-1,8 9 0,-12-16-90,0 1-1,0-1 0,1 0 0,-1 0 0,0 0 0,1 0 0,0 0 1,-1-1-1,1 1 0,0-1 0,0 0 0,0 1 0,0-1 0,0-1 1,0 1-1,0 0 0,0-1 0,0 0 0,0 1 0,1-1 0,-1 0 1,0-1-1,0 1 0,0-1 0,0 1 0,0-1 0,0 0 0,0 0 1,4-2-1,-2 0-51,1-1 1,-1-1 0,0 1 0,0-1-1,0 0 1,-1 0 0,0 0-1,0-1 1,0 1 0,0-1-1,-1 0 1,0 0 0,0-1 0,-1 1-1,0 0 1,0-1 0,0 0-1,0-7 2730,-2 17-2030,0 0-585,1 1 0,-1 0 0,1 0 0,0 0 1,0 0-1,0-1 0,1 1 0,-1-1 0,1 1 1,0-1-1,0 1 0,0-1 0,0 0 0,1 0 1,-1 0-1,1 0 0,0 0 0,0-1 0,0 1 1,0-1-1,0 0 0,0 0 0,1 0 0,-1 0 1,1-1-1,-1 1 0,1-1 0,7 2 0,-6-2-218,0 1-1,0-1 1,1-1-1,-1 1 1,0-1-1,0 0 1,1 0-1,-1 0 1,0-1-1,0 1 1,1-1-1,-1-1 0,0 1 1,0-1-1,0 0 1,0 0-1,-1 0 1,1-1-1,-1 0 1,9-6-1,4-7-956,-2 0-1,27-34 3254,-42 78 1932,0-27-4118,0 1 0,0-1 0,1 0 0,-1 1 0,0-1 0,0 1 0,1-1 1,-1 0-1,0 1 0,1-1 0,0 0 0,-1 0 0,1 1 0,0-1 0,-1 0 0,1 0 0,0 0 0,2 2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1:36.0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0 361 7539,'0'0'2807,"21"-13"-2553,69-44-49,-83 51-196,-1 0-1,1-1 1,-1 1-1,0-1 1,-1-1 0,1 1-1,-1-1 1,-1 1 0,0-1-1,0-1 1,0 1 0,-1-1-1,0 1 1,-1-1-1,0 0 1,2-15 0,-4 22-7,2-11 11,0-1 0,0 1 0,-1-1 0,-2-19 0,1 30 26,0 1 0,0 0 1,-1-1-1,1 1 0,-1 0 1,1-1-1,-1 1 1,0 0-1,0 0 0,0 0 1,0-1-1,0 1 1,0 0-1,-1 1 0,1-1 1,-1 0-1,1 0 0,-1 1 1,0-1-1,0 0 1,0 1-1,0 0 0,0-1 1,0 1-1,0 0 1,0 0-1,0 0 0,0 1 1,-1-1-1,1 0 1,0 1-1,-1-1 0,-1 1 1,0 0 55,1 0 0,0 0 1,-1 0-1,1 0 0,0 1 0,0-1 1,-1 1-1,1 0 0,0 0 1,0 0-1,0 1 0,0-1 1,0 1-1,0-1 0,0 1 1,1 0-1,-4 2 0,2 1-38,0-1 0,0 1 1,0 0-1,0 0 0,1 0 0,0 1 0,0-1 0,-3 11 0,0 3-41,1-1 1,0 2-1,2-1 0,0 0 0,1 21 0,0-5 38,3 0 0,0-1 0,13 66 1,-11-85-48,1-1 1,0 0 0,1 0 0,0 0 0,1-1 0,1 1 0,1-1 0,-1-1 0,2 1 0,0-2 0,18 20 0,-22-27-90,0 1 0,1-1 0,0 0 1,0 0-1,0 0 0,1-1 0,-1 0 0,1 0 0,0-1 0,-1 0 0,1 0 0,0-1 0,0 1 0,1-1 0,-1-1 0,11 0 1,-17 0-88,1 0 0,-1 0 0,0 0 0,0 0 0,0 0 0,0 0 1,0-1-1,0 1 0,0 0 0,0-1 0,0 1 0,0-1 0,0 1 1,0-1-1,0 1 0,2-2 0,9-19-3953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1:36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0 4674,'0'0'11333,"-1"14"-11042,-8 93-23,9 154 0,12-183-344,-9-63-3783,-24-67-7388,-13-13 14196,-9-18 4501,42 83-7376,1-1 0,0 1 0,0 0 0,0-1 0,-1 1 0,1-1 0,0 1 0,0-1 0,0 1 0,0-1-1,0 0 1,0 1 0,0-1 0,0 1 0,0-1 0,0 1 0,0-1 0,0 1 0,1-1 0,-1 1 0,0-1 0,0 1 0,0 0 0,1-1 0,-1 1 0,0-1 0,1 1 0,-1-1 0,0 1 0,1 0 0,-1-1 0,0 1 0,1 0 0,-1-1 0,1 1 0,-1 0 0,1 0 0,-1-1 0,1 1 0,-1 0-1,0 0 1,1 0 0,-1 0 0,1 0 0,0-1 0,-1 1 0,1 0 0,0 0 0,34 1-286,-23-1 578,35 0-323,33 0 208,-27 0-4264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1:44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8772,'0'0'368,"0"147"-288,0-65 48,0-4 112,-2-2 225,-4-3-81,5-6-304,-1-9-80,2-17-689,0-19-1504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1:45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0 389 8148,'0'0'3777,"7"-10"-3881,-5 7 111,0-1-1,0 1 0,1-1 1,-1 1-1,1 0 0,0 0 0,0 1 1,0-1-1,0 1 0,1-1 1,-1 1-1,1 0 0,-1 0 1,1 0-1,0 1 0,0-1 0,0 1 1,0 0-1,0 0 0,0 1 1,0-1-1,0 1 0,0-1 1,4 2-1,32-1-275,-1 3 1,1 1 0,-1 2-1,59 17 1,-94-22 171,-1 0 0,0 1 1,0-1-1,-1 1 0,1 0 1,0 0-1,-1 0 0,1 0 1,-1 0-1,1 0 0,-1 1 1,0-1-1,0 1 0,0-1 0,0 1 1,-1 0-1,1 0 0,-1 0 1,1 0-1,-1 0 0,0 0 1,0 0-1,-1 1 0,1-1 0,-1 0 1,1 5-1,0 8 421,-1 0 0,-1 1-1,-4 30 1,4-44-225,-8 46 513,5-37-461,1 1-1,1-1 1,0 1 0,1-1-1,0 1 1,1-1 0,2 18-1,-1-28-161,-1-1 1,1 0-1,0 0 0,0 0 0,-1 0 0,1 0 1,0 0-1,0 0 0,0 0 0,0 0 0,0 0 1,0-1-1,1 1 0,-1 0 0,0-1 0,0 1 1,0-1-1,1 1 0,-1-1 0,0 0 1,1 1-1,-1-1 0,0 0 0,1 0 0,-1 0 1,0 0-1,1 0 0,-1 0 0,0 0 0,1-1 1,-1 1-1,2-1 0,2 0-53,0 1 1,-1-2-1,1 1 1,0 0-1,0-1 0,-1 0 1,1 0-1,5-4 1,-2-1-202,0-1 0,0-1 0,-1 1-1,0-1 1,0 0 0,-1-1 0,0 1 0,-1-1 0,0-1 0,-1 1 0,0-1 0,3-11 0,-1-2-345,-1 0 0,0-1 0,-2 0-1,0-36 1,-3 59 796,-1 0 0,1 0 0,0 0-1,-1 1 1,0-1 0,1 0 0,-1 0-1,0 0 1,0 1 0,0-1 0,0 0-1,0 1 1,0-1 0,0 1 0,-1-1 0,1 1-1,-1 0 1,1 0 0,-1-1 0,1 1-1,-1 0 1,0 0 0,1 1 0,-1-1-1,0 0 1,0 0 0,0 1 0,1-1-1,-1 1 1,0 0 0,0-1 0,-3 1-1,-11-2 981,1 1-1,-1 1 1,-18 1-1,11 0-429,22-1-723,1 0 0,-1 0 0,0 0-1,1 1 1,-1-1 0,0 0 0,1 0-1,-1 0 1,0 1 0,1-1 0,-1 0-1,0 1 1,1-1 0,-1 0-1,1 1 1,-1-1 0,1 1 0,-1-1-1,1 1 1,-1-1 0,1 1 0,-1 0-1,1-1 1,0 1 0,-1-1 0,1 1-1,0 0 1,0-1 0,-1 1 0,1 0-1,0-1 1,0 1 0,0 0 0,0-1-1,0 1 1,0 0 0,0 0 0,0-1-1,0 1 1,0 0 0,0-1 0,1 1-1,-1 0 1,0-1 0,0 1-1,1 0 1,-1-1 0,0 1 0,1-1-1,-1 1 1,0 0 0,1-1 0,-1 1-1,1-1 1,-1 1 0,1-1 0,1 1-1,3 4-27,0 0 0,1-1 0,0 0 0,0 0 0,0 0 0,1-1-1,-1 0 1,1 0 0,0-1 0,0 1 0,-1-1 0,2-1 0,9 2-1,14 0-107,52 0-1,-72-3 73,0 0-1,0-1 1,0 0-1,0-1 1,-1 0-1,1 0 0,-1-1 1,1-1-1,-1 0 1,0 0-1,-1-1 1,1 0-1,-1-1 0,0 0 1,0-1-1,-1 0 1,0 0-1,0 0 0,0-1 1,-1 0-1,0-1 1,-1 0-1,0 0 1,0 0-1,-1-1 0,5-13 1,-4 5 53,-1 0 1,-1 0-1,0-1 0,-2 0 1,0 0-1,-1 1 0,-2-26 1,1 24 18,0 11 39,-1-1-1,0 1 1,0 0 0,-4-15 0,5 23 7,-1-1 0,1 0 1,-1 0-1,1 0 0,-1 0 0,0 1 1,0-1-1,0 0 0,0 1 0,0-1 1,0 1-1,0-1 0,0 1 0,-1-1 1,1 1-1,-1 0 0,1 0 0,-1-1 0,1 1 1,-1 0-1,0 0 0,1 1 0,-1-1 1,0 0-1,0 1 0,0-1 0,1 1 1,-4-1-1,4 1-32,0 0 1,0 0-1,0 1 1,0-1-1,1 0 0,-1 1 1,0-1-1,0 1 1,1-1-1,-1 1 0,0-1 1,1 1-1,-1-1 1,0 1-1,1-1 0,-1 1 1,1 0-1,-1-1 1,1 1-1,-1 0 0,1 0 1,0-1-1,-1 1 1,1 0-1,0 0 0,0 0 1,-1-1-1,1 1 1,0 1-1,-4 31 16,4-26 20,-4 54 87,6 96 0,0-133-153,1 0-1,2 0 1,0 0-1,1 0 0,1-1 1,21 44-1,-25-59-102,2-1-1,-1 1 0,1-1 0,0 0 1,0-1-1,0 1 0,1-1 1,0 0-1,1 0 0,-1-1 0,1 0 1,0 0-1,0-1 0,1 0 1,-1 0-1,1 0 0,0-1 0,0 0 1,0-1-1,1 0 0,-1 0 1,0-1-1,1 0 0,-1 0 0,1-1 1,-1 0-1,1-1 0,14-2 1,-18 2-227,-1 0-1,0 0 1,0 0 0,0-1 0,0 1 0,0-1 0,0 0 0,4-3 0,-6 4-134,-1-1 0,1 1 0,-1-1 0,1 1 0,-1-1 0,0 0 0,1 0 0,-1 1 0,0-1 0,0 0 0,0 0 0,0-3 1,4-17-5836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1:46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0 2017,'0'0'32,"-141"9"-32,117-9-1377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21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120 158 3666,'0'0'4658,"-96"-24"-1665,73 13-1088,23-2-880,17-4-865,51-9-160,35-6-32,-44 16-2065,1-3-4434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1:46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920 20 3506,'-691'147'3972,"640"-135"-3288,20-4 131,-1-2 0,-1-1-1,-49 2 1,90-7-813,0-1-1,1 0 1,-1 0 0,0-1-1,-1 0 1,10-3-1,24-7 7,189-36 95,3 10 0,276-11 0,482 30 357,-930 19-439,1829-22 139,-1883 22-160,573-4-6,-410 19-226,-6 0-5224,-200-21-1240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2:00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1921 89 6083,'0'0'5813,"-16"1"-5205,-49 2 43,52-2-447,-1-2-1,1 0 1,-1 0-1,1-1 1,-14-4-1,-19-3 145,-275 1 637,158 9-441,80-2-283,-326-1 561,383 3-785,0 2 0,1 1 0,0 1 1,0 1-1,0 2 0,-28 11 0,-142 75 271,122-55-268,46-26-45,1 1 0,0 1 0,1 2 0,-35 30 0,52-40 3,1 1 0,0 0 0,0 0 0,0 0 0,1 1 0,1 0 0,0 0 0,0 0 0,0 1 0,1 0 0,1-1 0,-1 2 0,2-1 0,0 0 0,0 0 0,-1 16 1,1 15-7,0-12-3,1-1 1,2 1-1,4 38 0,-2-58 2,0 1 0,0-1-1,1 0 1,0 0 0,0-1 0,1 1 0,0-1 0,9 11-1,56 59-47,-43-49 74,6 3-25,2-1 0,1-2 0,1-1 0,63 35 0,-67-44 10,0-2-1,1-1 1,1-1-1,1-2 1,0-2 0,0-1-1,1-2 1,0-1 0,75 3-1,0-9 4,108-2 21,-169-2-20,-1-2 0,66-15-1,244-61 11,-327 71-21,0-2 0,0 0 0,-1-3 0,-1 0 0,0-2 0,49-37 0,-75 50 8,0-1 1,0 0-1,0 0 0,-1 0 0,0 0 0,0-1 0,-1 1 0,1-1 0,-1 0 0,-1 0 0,5-11 0,0-9 39,8-39-1,-14 62-40,4-37 41,-1 0 0,-3 1 0,-3-43 1,2 71-42,-3-15 14,0 0 0,-2 1 0,-12-37 0,0-5 5,8 30 16,-18-51 0,22 74-23,-1 0 0,-1 1 0,0 0 0,-1 0 0,0 0 0,-18-19 0,-18-6 389,35 32-113,-20-18 56,17 14-92,0 0 0,-26-14 1,16 7 245,20 14-409,0 1 0,-1 0-1,1 0 1,-1 0 0,1 0-1,-1 1 1,0-1 0,0 1-1,0-1 1,-4 0 0,3 0 452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2:03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29 6899,'0'0'5715,"-7"-3"-5566,-21-9-21,25 7 94,10 2-88,10 0 95,53 0 798,81 7 1,-18 0-338,31-2-238,177-4 83,-105-5-438,312 31 1,-409-11-49,234-9 0,-273-14-10,72-2 48,174 22 86,-207-4-122,101 9-35,-115-7 207,171-9 1,-106-3 207,22 15 106,-201-10-477,141 3 589,-129-4-543,9-5-3,-31 5-174,0 0 0,0-1-1,0 1 1,0-1 0,0 1-1,0-1 1,0 0-1,0 0 1,0 1 0,0-1-1,0 0 1,0 0 0,0 0-1,-1 0 1,1 0 0,0 0-1,-1 0 1,1 0 0,0 0-1,-1 0 1,0 0-1,1-1 1,-1 1 0,1-2-1,-1-14-3761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2:17.9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2 8964,'-4'-2'11445,"-7"2"-11394,10 0-38,1 0 1,-1 0 413,0 0-449,0 0 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2:28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311 64 160,'0'0'10802,"-4"-2"-10095,-2-1-411,0 0 0,1 1 0,-1 0-1,0 1 1,0-1 0,0 1 0,-1 0 0,-7 0-1,-60 1 1683,40 1-586,33-1-1133,-33 0 515,31 2-773,1-1-1,0 1 1,-1 0 0,1-1-1,0 1 1,0 0 0,0 0-1,1 1 1,-1-1 0,0 0-1,1 0 1,-1 1 0,1-1-1,-1 4 1,-9 12 40,7-13-29,1-1-9,0 0 1,0 0-1,0 0 1,1 0-1,0 0 1,-1 1-1,2-1 1,-1 0-1,0 1 1,-1 7-1,-6 18-41,7-25 41,1 0 1,-1 0-1,1 0 1,0 1 0,0-1-1,0 9 1,-5 47 60,4-32 699,2-29-784,0 1 18,0 0 19,0-1 0,0 80 112,0-80-149,-2 18 71,2-17-44,-2-1 7,2 22-13,0 79-27,1-98 26,0 0 0,1 0 0,-1 0 0,1 0-1,-1 0 1,1-1 0,0 1 0,0 0-1,0-1 1,5 4 0,-7-6-34,28 26 27,-5-9 27,76 41-64,-82-50 33,2-1 0,-1-1 0,1 0 0,0-2 0,0 0 0,0-1 1,0-1-1,1-1 0,-1 0 0,29-4 0,-30 0 10,0-1-1,0-1 1,0 0 0,-1-2-1,0 0 1,0-1 0,30-19-1,-34 18 7,-1 0 0,0-1-1,-1-1 1,0 0-1,0 0 1,-2-1 0,1 0-1,-2-1 1,1 0 0,-2-1-1,0 1 1,0-1-1,4-17 1,-7 14 7,-1 1 1,0-1-1,-2 0 0,0 0 1,-1-1-1,-2-18 1,0-12 4,2 45-14,-1-1 1,1 1-1,-1 0 1,0 0-1,0 1 1,-1-1-1,1 0 0,-1 0 1,1 1-1,-1-1 1,-2-3-1,-28-31-4,18 21-4,-2-1 19,0 1-1,-1 1 1,0 0-1,-1 1 1,-1 2-1,0-1 1,-1 2 0,0 1-1,0 0 1,-1 2-1,-1 0 1,1 1-1,-39-6 1,-16 1-44,-1 4 0,-127 3 0,241 13-6561,-11-4-366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2:29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5859,'0'0'6080,"1"16"-5557,4 131-240,-5-141-464,1 27 564,-1-32-435,0-1 0,0 1 1,0-1-1,0 0 0,0 1 0,0-1 0,0 1 1,0-1-1,0 1 0,0-1 0,0 0 0,1 1 0,-1-1 1,0 0-1,0 1 0,0-1 0,1 1 0,-1-1 1,0 0-1,1 0 0,-1 1 0,0-1 0,0 0 1,1 1-1,-1-1 0,1 0 0,-1 0 0,0 0 0,1 1 1,-1-1-1,0 0 0,1 0 0,-1 0 0,1 0 1,-1 0-1,1 0 0,-1 0 0,0 0 0,1 0 1,-1 0-1,1 0 0,-1 0 0,1 0 0,-1 0 1,0 0-1,1 0 0,-1 0 0,1-1 0,-1 1 0,0 0 1,1 0-1,-1 0 0,0-1 0,1 1 0,-1 0 1,0 0-1,1-1 0,-1 1 0,0 0 0,0-1 1,1 1-1,-1 0 0,0-1 0,7-7-67,-2 0 0,1 0 1,-1-1-1,0 1 0,-1-1 0,0 0 0,5-15 0,5-10 120,-10 23 74,-3 7 109,0 1 0,0 0 0,1 0 0,-1 0 0,1 0 1,-1 0-1,1 0 0,0 0 0,0 1 0,4-4 800,-5 7-897,1 0 0,0 1 0,0-1-1,0 1 1,-1-1 0,1 1 0,0-1-1,-1 1 1,0 0 0,1 0 0,-1 0-1,0 0 1,0 0 0,1 4 0,4 3 167,14 27 272,-10-17-650,1 0 0,1-1 1,1-1-1,0 0 0,17 17 1,-27-33 96,0 0 1,0 0-1,0 0 1,0 0 0,0-1-1,0 0 1,1 1-1,-1-1 1,0 0-1,0 0 1,6-2 0,4 2 41,1 0 2,0-1-1,-1 0 1,1 0-1,-1-2 0,0 1 1,1-2-1,12-5 1,-20 7-17,-1 0-1,0-1 1,-1 0 0,1 0-1,0 0 1,-1 0 0,0-1-1,0 1 1,0-1 0,0 0 0,0-1-1,-1 1 1,0-1 0,0 1-1,0-1 1,-1 0 0,1 0-1,-1 0 1,0-1 0,1-7 0,0 1 24,-2-1 1,0 1 0,-1-18 0,0 18 65,0 10-36,0 1 0,0-1 1,0 1-1,0-1 0,-1 1 1,1-1-1,-1 1 0,1-1 1,-1 1-1,1 0 0,-1-1 0,0 1 1,0-1-1,0 1 0,0 0 1,0 0-1,0 0 0,0 0 0,0-1 1,0 1-1,0 1 0,-1-1 1,1 0-1,0 0 0,-1 0 0,1 1 1,-3-2-1,-1 1 270,0-1 0,-1 1 0,1 0 0,-1 0 0,0 0 0,-8 1 0,12 1-283,0-1 0,0 1 0,0-1 0,0 1 0,0 0 0,0 0 0,0 0 1,0 0-1,0 1 0,0-1 0,0 0 0,1 1 0,-1-1 0,1 1 0,-1 0 0,1-1 0,-1 1 0,1 0 0,0 0 0,0 0 0,0 0 0,0 0 0,0 0 0,1 0 0,-1 0 0,0 0 0,0 4 0,-2 7 17,0 1 1,1-1-1,0 17 0,0-11-19,2 1 0,0-1 0,1 0 0,1 1 0,8 31 0,-9-45-81,1 0 1,0-1-1,1 1 0,-1 0 1,1-1-1,0 0 1,0 0-1,1 0 1,-1 0-1,1 0 0,0-1 1,1 1-1,-1-1 1,1 0-1,-1 0 0,1-1 1,1 0-1,-1 1 1,0-2-1,1 1 0,-1-1 1,8 3-1,-7-4-279,1 1 0,-1-1 0,0 0 0,1 0 0,-1-1-1,1 1 1,-1-1 0,0-1 0,1 0 0,-1 0 0,1 0-1,-1 0 1,0-1 0,0 0 0,0 0 0,0-1 0,9-5 0,-8 3-284,0 0 0,-1 0 1,1-1-1,-1 1 0,0-2 1,-1 1-1,1 0 1,-1-1-1,-1 0 0,1-1 1,-1 1-1,3-10 0,0-13-2239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2:31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1121,'0'0'13206,"122"0"-15928,-94-8-2640,-3-1-817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2:31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10293,'0'0'3807,"1"20"-3556,-1-7-200,10 112 206,-8-107-241,1 0 0,1 0 0,1-1 1,0 1-1,12 26 0,-15-42-28,-1 1 0,0 0 0,1-1 0,-1 1 0,1-1 1,0 0-1,0 1 0,0-1 0,0 0 0,0 0 0,0 0 0,1-1 0,-1 1 0,1 0 0,-1-1 0,1 0 0,-1 1 0,1-1 1,0 0-1,0 0 0,0-1 0,-1 1 0,1-1 0,0 1 0,0-1 0,0 0 0,0 0 0,0 0 0,0 0 0,0-1 0,0 1 1,0-1-1,-1 0 0,1 0 0,0 0 0,0 0 0,-1 0 0,1-1 0,-1 1 0,1-1 0,-1 1 0,1-1 0,-1 0 0,0 0 0,0 0 1,0 0-1,0-1 0,1-2 0,16-27 157,-1-1-1,-3-2 1,19-53 0,0-1-2586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2:32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9 304,'0'0'12259,"-10"-1"-11443,1 0-610,-4-2 232,1 1-1,-1 1 1,1 1-1,-22 1 1,33-1-404,0 1 0,0 0 0,0 0 0,0-1 0,0 1 0,0 0 0,0 0 0,0 0 0,0 0 0,0 0 0,1 0 1,-1 0-1,1 1 0,-1-1 0,0 0 0,1 0 0,0 0 0,-1 1 0,1-1 0,0 0 0,0 1 0,0-1 0,-1 0 0,1 0 1,1 1-1,-1-1 0,0 0 0,0 1 0,1 0 0,-1 5-40,1 0 0,0-1 0,0 1 0,1-1 1,2 8-1,4 1-116,0-1 0,1 1 1,21 25-1,-14-21-668,17 31 0,-29-44 584,-1 0 1,0 0-1,-1 0 0,1 1 0,-1-1 0,0 1 1,-1-1-1,0 1 0,1 12 0,-2-17 224,0 0 0,-1 0 0,1 0 0,0 0 0,-1 0-1,0 0 1,1 0 0,-1 0 0,0 0 0,0 0 0,0-1 0,0 1 0,-1 0-1,1-1 1,0 1 0,-1-1 0,1 1 0,-1-1 0,1 0 0,-1 1 0,1-1-1,-1 0 1,0 0 0,0 0 0,0-1 0,0 1 0,1 0 0,-1-1 0,0 1-1,-3 0 1,-39 5-1017,19-6-2772,22 0 2947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2:32.5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10821,'0'0'3778,"112"-2"-3826,-70 2 48,-4 0-112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21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12918,'0'0'2145,"133"130"-1873,-84-77-144,-1-4-48,-8-8-80,-10-5-1040,-15-8-2946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2:33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8 8708,'0'0'6544,"-9"-2"-6298,2 1-185,5 0-43,0 0-1,0 0 0,-1 1 0,1-1 0,0 1 0,0 0 0,-1-1 0,1 1 1,0 0-1,-1 0 0,1 1 0,0-1 0,-1 0 0,1 1 0,0-1 0,0 1 1,-1 0-1,1 0 0,0 0 0,0 0 0,0 0 0,0 0 0,0 1 0,0-1 1,-2 3-1,-9 11 92,0 1 0,1 1 1,-12 20-1,20-29-94,0 0 0,0 1 1,0-1-1,1 1 0,0 0 0,1 0 1,0 0-1,0 1 0,0 12 0,2-21-29,0-1 0,0 1 0,0 0 0,0 0-1,0-1 1,1 1 0,-1 0 0,0 0 0,0-1 0,0 1-1,1 0 1,-1-1 0,0 1 0,1 0 0,-1-1 0,1 1-1,-1 0 1,1-1 0,-1 1 0,1-1 0,-1 1 0,1-1-1,0 1 1,-1-1 0,1 1 0,-1-1 0,2 1 0,0-1-56,0 1 0,0-1-1,0 1 1,0-1 0,0 0 0,0 0 0,0 0 0,1 0 0,-1 0 0,2-1 0,2 0-121,0-1 0,0 1 0,0-1 0,-1-1-1,1 1 1,9-6 0,69-66-316,-73 109 2244,-9-28-1714,0 0-1,1 0 1,-1-1-1,2 1 1,-1-1 0,1 0-1,-1 0 1,2 0-1,-1-1 1,1 1 0,0-1-1,0 0 1,0 0-1,1-1 1,-1 0 0,1 0-1,0 0 1,10 4-1,-10-5-183,0-1-1,0 1 0,0-2 0,0 1 1,0-1-1,1 1 0,-1-2 0,0 1 1,1-1-1,-1 0 0,0 0 0,1-1 0,-1 0 1,0 0-1,1 0 0,-1-1 0,0 0 1,0 0-1,0 0 0,0-1 0,6-4 1,-7 4-389,0-1 0,-1 1 0,0-1 0,0 0 0,0 0 0,5-7 0,4-17-4044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2:33.8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0 425 7539,'0'0'6953,"3"16"-6809,-2-6-127,-1-5-15,0 0 0,1 0-1,0-1 1,-1 1-1,2 0 1,-1 0-1,1 0 1,-1-1 0,1 1-1,0-1 1,1 1-1,-1-1 1,1 0 0,0 0-1,0 0 1,0 0-1,1-1 1,-1 1 0,1-1-1,4 4 1,-2-4-22,0-1 1,-1 1 0,1-1 0,0 0-1,1 0 1,-1-1 0,0 1 0,0-1 0,1-1-1,-1 1 1,0-1 0,1 0 0,-1-1-1,0 1 1,1-1 0,-1-1 0,0 1-1,0-1 1,0 0 0,0 0 0,0-1-1,-1 0 1,1 0 0,-1 0 0,1-1-1,-1 1 1,7-8 0,-2-1-40,0 0 1,0-1 0,-2 0-1,1 0 1,-2-1-1,0 0 1,0 0 0,-2-1-1,1 0 1,-2 0 0,5-26-1,-3-10 283,-1 0 0,-3-62 0,-2 93-75,0 16-102,-4-46 632,4 47-544,-1 0 0,0 0 0,1 1 0,-1-1 0,-1 1 0,1-1 0,0 1 0,0-1 0,-1 1 0,0-1 0,1 1 0,-1 0 0,0 0-1,-4-3 1,6 4-100,0 1-1,0 0 1,-1 0-1,1 0 0,0 0 1,-1-1-1,1 1 0,0 0 1,0 0-1,-1 0 0,1 0 1,0 0-1,-1 0 0,1 0 1,0 0-1,-1 0 0,1 0 1,0 0-1,-1 0 0,1 0 1,0 0-1,0 0 1,-1 0-1,1 0 0,0 0 1,-1 0-1,1 0 0,0 1 1,-1-1-1,1 0 0,0 0 1,0 0-1,-1 0 0,1 1 1,-8 13 268,-2 24-528,9-32 345,-10 56-75,2-1 1,3 1-1,3 0 1,6 88-1,-2-137-42,1 1 0,1-1-1,0 0 1,1 0 0,1 0 0,0 0 0,0 0-1,1-1 1,1 0 0,0-1 0,0 1 0,13 12 0,-16-18-58,1-1 1,0 0-1,0 0 1,1 0-1,-1-1 1,1 1-1,0-1 1,1-1-1,-1 1 1,0-1-1,1-1 1,0 1-1,-1-1 1,1 0-1,0 0 0,0-1 1,1 0-1,-1 0 1,0-1-1,0 0 1,0 0-1,0-1 1,1 0-1,12-3 1,-15 2 23,1 0 1,-1 0-1,0-1 0,0 0 1,0 0-1,0-1 0,-1 1 1,1-1-1,-1 0 0,0 0 1,0 0-1,-1 0 0,5-7 1,5-9 43,-2 1 1,10-23-1,-16 32-24,15-31 52,-2-2 0,-2 0 0,-1-1 1,-3-1-1,-1 0 0,-3 0 0,-1-1 0,0-65 1,-7 111-15,0-1 1,0 1-1,0-1 0,0 0 1,0 1-1,0-1 1,0 0-1,0 1 1,0-1-1,0 1 1,-1-1-1,1 1 1,0-1-1,0 0 1,-1 1-1,1-1 0,0 1 1,-1-1-1,1 1 1,-1-1-1,1 1 1,0 0-1,-1-1 1,1 1-1,-1-1 1,1 1-1,-1 0 1,1-1-1,-1 1 0,0 0 1,1 0-1,-2-1 1,1 1 39,-1 0 0,1 0 0,-1 0 0,1 0 0,-1 0 0,1 1 0,0-1 0,-1 0 0,1 1 0,-1-1-1,1 1 1,-3 0 0,-1 3-34,0 0-1,0 0 1,0 0-1,0 0 1,1 1-1,0-1 1,-1 1-1,2 0 1,-1 1-1,1-1 1,0 0-1,0 1 0,-3 7 1,-3 11-38,-13 48 1,15-40 26,1-1 0,2 1-1,1 0 1,1 1 0,2-1 0,1 0 0,8 46 0,-6-61-28,0 1-1,2-1 1,0 1 0,1-1 0,0-1 0,2 1 0,0-1 0,0-1-1,2 1 1,0-2 0,1 1 0,0-1 0,1-1 0,25 23 0,-30-31-196,0-1 1,0 1-1,1-1 1,-1-1 0,1 1-1,0-1 1,0 0-1,0-1 1,1 0 0,-1-1-1,0 1 1,18-1 0,-23-1-119,0 0 1,0 0 0,0 0 0,0-1 0,1 1 0,-1-1 0,0 0 0,0 0 0,0 0 0,-1 0 0,1-1 0,0 1-1,0-1 1,-1 0 0,1 1 0,0-1 0,-1 0 0,0-1 0,0 1 0,0 0 0,0-1 0,0 1 0,0-1 0,0 0-1,-1 1 1,1-1 0,-1 0 0,0 0 0,0 0 0,0 0 0,0 0 0,0 0 0,-1 0 0,0 0 0,1-7 0,-1-26-4436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2:34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0 6771,'-17'7'1331,"-6"1"-879,5-1 79,1-1-1,-31 19 1,47-25-461,-1 1 0,1-1 0,0 1 0,0 0 0,0-1 0,0 1 0,0 0 0,0 0 0,0 0 0,0 0 0,1 0 0,-1 0 0,0 0-1,0 0 1,1 0 0,-1 2 0,1-3-54,-1 1 0,1 0 0,0-1-1,0 1 1,0 0 0,1-1 0,-1 1-1,0 0 1,0 0 0,0-1-1,0 1 1,1-1 0,-1 1 0,0 0-1,1-1 1,-1 1 0,0-1 0,1 1-1,-1 0 1,1-1 0,0 1 0,3 3-34,1-1 0,-1 0 0,0-1 1,1 1-1,0-1 0,8 3 0,30 10 127,1-3 0,0-2 0,1-2-1,55 4 1,192-4 458,-231-7-480,414-20 380,3-25-237,277-16-49,-726 59-182,448-1 87,-429 6 31,61 14-1,-9-1-1784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2:35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375 38 560,'0'0'1025,"-133"-34"-1025,66 30-480,3 4-113,5 0 337,8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2:36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10 8244,'0'0'6544,"-20"4"-5840,-64 14-55,81-17-609,-1 0 0,1 0 0,0 0 0,0 1 0,-1-1 0,1 1 0,0 0 0,0 0 0,1 0 0,-1 0 0,0 1 0,1-1 0,-1 1 0,1-1 0,0 1 0,0 0 0,0 0 0,0 0 0,1 0 0,-1 0 0,-1 6 0,1 0-14,0-1 1,1 1-1,0 0 1,0 0-1,1 0 0,1 10 1,0-6-57,-1-9 22,1 0 0,0 0 0,-1 0 0,2 0 0,-1 0 0,0 0 1,1 0-1,0 0 0,0 0 0,0 0 0,0-1 0,1 1 0,-1-1 0,1 0 0,0 0 0,0 0 1,0 0-1,0 0 0,1-1 0,-1 1 0,1-1 0,-1 0 0,1 0 0,0 0 0,0 0 1,0-1-1,0 0 0,7 2 0,-3-1-69,0-1 1,0 1-1,0-1 1,0-1-1,1 0 1,-1 0-1,0 0 1,0-1-1,0 0 1,0-1-1,0 0 1,0 0-1,0-1 1,12-5-1,-10 2-21,0-1 1,0 0-1,-1 0 0,0-1 0,-1 0 0,0 0 1,11-14-1,-15 16 103,0 0-1,0-1 1,0 0 0,0 1 0,-1-1-1,0 0 1,-1-1 0,0 1 0,0 0 0,0-1-1,-1 1 1,1-12 0,-3 17 56,1 0 0,0 0 0,-1 1 0,0-1 0,1 0 0,-1 1 0,0-1 0,0 0 0,1 1 0,-1-1 0,-1 1 0,1 0-1,0-1 1,0 1 0,0 0 0,-1-1 0,1 1 0,-1 0 0,1 0 0,-1 0 0,1 0 0,-1 1 0,1-1 0,-1 0 0,0 1 0,0-1 0,1 1 0,-4-1 0,-23-13 2207,28 14-2267,0-1-1,0 1 0,0 0 0,0 0 0,0 0 0,0 0 0,0 0 0,0 0 1,0 0-1,0-1 0,0 1 0,0 0 0,0 0 0,0 0 0,0 0 0,0 0 1,0 0-1,0 0 0,0-1 0,0 1 0,0 0 0,0 0 0,0 0 0,0 0 1,0 0-1,0 0 0,0-1 0,0 1 0,0 0 0,0 0 0,0 0 0,0 0 1,0 0-1,0 0 0,0 0 0,0 0 0,1-1 0,-1 1 0,0 0 0,0 0 1,0 0-1,0 0 0,0 0 0,0 0 0,0 0 0,0 0 0,1 0 1,-1 0-1,0 0 0,0 0 0,0 0 0,0 0 0,0 0 0,0 0 0,1 0 1,-1 0-1,0 0 0,0 0 0,0 0 0,0 0 0,0 0 0,1 0 0,22-2-31,0 1-1,41 3 0,-57-1 39,0 0 0,0 0 0,0 1 1,0 0-1,-1 0 0,1 1 0,-1-1 0,1 1 1,-1 1-1,0-1 0,0 1 0,0 1 1,9 7-1,-6-1 27,-1 0 1,0 1-1,0 0 1,-1 1-1,8 20 1,-9-19-56,1 0 0,0 0 1,1-1-1,11 14 1,-18-26-28,-1 0 1,1-1 0,-1 1-1,1-1 1,-1 1 0,1 0-1,0-1 1,-1 1 0,1-1-1,0 1 1,-1-1-1,1 0 1,0 1 0,-1-1-1,1 0 1,0 1 0,0-1-1,-1 0 1,1 0 0,0 1-1,0-1 1,0 0-1,0 0 1,-1 0 0,1 0-1,0 0 1,0-1 0,0 1-1,-1 0 1,1 0 0,0 0-1,0-1 1,-1 1-1,1 0 1,0-1 0,0 1-1,-1-1 1,1 1 0,0-1-1,-1 1 1,1-1 0,-1 1-1,1-1 1,-1 1-1,1-1 1,-1 0 0,1 0-1,3-5-23,0 0 0,-1 0-1,0-1 1,4-8-1,-5 7 38,3-2 23,-1 0 0,1 1 0,0-1 1,1 1-1,11-14 0,-14 20 1,0 0 0,0 0 0,1 1 1,-1-1-1,0 1 0,1 0 0,0 0 0,-1 0 0,1 0 0,0 1 0,0 0 0,0-1 0,0 1 0,0 1 1,0-1-1,0 0 0,8 1 0,-10 0 14,0 1 1,0-1 0,0 1-1,0-1 1,0 1 0,0 0-1,0 0 1,0-1-1,0 2 1,0-1 0,0 0-1,0 0 1,-1 1 0,1-1-1,0 0 1,-1 1-1,1 0 1,-1-1 0,0 1-1,1 0 1,-1 0 0,0 0-1,1 4 1,4 7 88,0 1-1,5 24 1,0-1-5,-9-32-86,1 1-1,0 0 1,0-1-1,0 0 1,0 0-1,1 0 1,0 0-1,0-1 1,0 1-1,0-1 0,1 0 1,0 0-1,0 0 1,0-1-1,0 0 1,1 0-1,-1 0 1,1-1-1,5 2 1,2 0-2,0-2 0,0 1 0,0-2 0,0 0 0,0 0 0,0-2 0,0 1 0,13-3 0,-18 2 1,-1-1-1,0 1 1,0-1 0,-1 0 0,1-1 0,0 1-1,-1-1 1,1-1 0,-1 1 0,0-1 0,0 0 0,0-1-1,-1 1 1,0-1 0,0 0 0,0-1 0,0 1 0,-1-1-1,0 0 1,0 0 0,0 0 0,-1 0 0,0-1 0,0 1-1,-1-1 1,1 0 0,-1 0 0,1-9 0,-3 9 25,2-9 15,0 0-1,-2 0 0,0 0 1,-2-21-1,1 34-2,1 1 1,0-1-1,-1 0 0,0 0 1,0 0-1,0 1 0,0-1 1,0 0-1,0 1 0,-1-1 1,1 1-1,-1-1 0,0 1 1,1 0-1,-1 0 0,0 0 1,0 0-1,-1 0 0,1 0 1,0 0-1,-1 1 0,1-1 1,-1 1-1,1 0 0,-1 0 1,0 0-1,1 0 0,-1 0 1,0 0-1,-5 0 0,5 1 56,0-1 0,-1 1-1,1 0 1,-1 0 0,1 0 0,-1 0-1,1 1 1,-1-1 0,1 1-1,0 0 1,-1 0 0,1 0 0,-4 2-1,5-1-69,0-1 0,1 1 0,-1 0-1,1 0 1,-1 0 0,1 0 0,0 0-1,-1 0 1,1 1 0,0-1 0,0 0 0,1 1-1,-1-1 1,0 0 0,1 1 0,0-1 0,-1 1-1,1-1 1,0 5 0,-1 5-18,1 0 0,1 1-1,-1-1 1,2 0 0,0 1 0,0-1 0,1 0-1,1 0 1,0-1 0,6 13 0,-6-16-46,0-1-1,1 1 1,0-1 0,0 0-1,1 0 1,0-1-1,0 0 1,1 0 0,-1 0-1,1-1 1,0 0 0,1 0-1,-1-1 1,1 0 0,11 4-1,34 6-1744,-51-13 1489,0-1 0,1 1-1,-1-1 1,0 0 0,0 0-1,1 0 1,-1 0-1,0 0 1,0-1 0,3 0-1,13-10-6404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2:40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0 64,'0'0'8916,"-112"120"-8772,89-57-80,4 10-16,0 16 192,4 10 273,7 14 63,8 12 256,0 11-47,17 1-289,21 3-288,13-10-112,12-9-96,5-18-64,-41-91-3234,-4-9-2720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2:55.5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0 864,'0'0'6475,"5"9"-5445,-1 1-907,0 0-1,-1-1 1,0 1-1,-1 0 1,1 0-1,-2 1 1,0-1-1,0 0 1,-1 1-1,0-1 1,0 0-1,-3 12 1,-3 4 18,-1 1 1,-2-1-1,-18 42 1,-46 73 35,55-109-157,-8 14-34,14-27-78,1 0-1,1 1 1,0 0-1,2 1 0,0 0 1,-5 24-1,13-40-788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2:55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 1329,'0'0'5906,"-51"114"-4913,51-64 15,0-8-127,11-6-177,25-12-240,17-10-128,17-14-32,16-4 17,7-35-321,-61 8-2882,-5 2-2480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3:49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6995,'0'0'4189,"-5"2"-4243,-17 6-82,22-8 137,0 0 0,0 0-1,0 0 1,-1 1 0,1-1-1,0 0 1,0 0 0,0 0-1,-1 0 1,1 0-1,0 0 1,0 1 0,0-1-1,0 0 1,0 0 0,-1 0-1,1 1 1,0-1 0,0 0-1,0 0 1,0 0 0,0 1-1,0-1 1,0 0 0,0 0-1,0 0 1,0 1-1,0-1 1,0 0 0,0 0-1,0 0 1,0 1 0,0-1-1,0 0 1,0 0 0,0 1-1,0-1 1,0 0 0,0 1-1,9 7 104,11 2 148,-4-4-90,0-1 1,0-1 0,1 0-1,0-1 1,21 1-1,87-3 396,-65-2-320,197-8 301,-250 10-505,0 0 0,0 0 1,0 0-1,0 1 0,-1 0 0,12 5 0,-11-4-160,-1-1-1,1 1 1,0-2 0,0 1-1,-1-1 1,14 2 0,-15-3-381,-4 0 394,-1 0 0,1 0 1,-1 0-1,1 0 1,-1 1-1,1-1 1,-1 0-1,0 0 1,1 0-1,-1 0 0,1 0 1,-1 0-1,1 0 1,-1 0-1,1 0 1,-1-1-1,1 1 1,-1 0-1,0 0 1,1 0-1,-1 0 0,1-1 1,-1 1-1,0 0 1,1 0-1,-1-1 1,1 1-1,-1 0 1,0-1-1,0 1 1,1 0-1,-1-1 0,0 1 1,1-1-1,-1 1 1,0 0-1,0-1 1,0 1-1,0-1 1,1 1-1,-1-1 1,0 1-1,0-1 0,0 1 1,0-1-1,0 1 1,0-1-1,0-12-3384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3:49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4930,'0'0'4234,"13"3"-3660,-4 0-482,0-1-1,0 2 1,0-1 0,-1 1-1,1 1 1,-1-1 0,0 1 0,0 1-1,-1 0 1,0 0 0,1 0 0,8 12-1,-11-12 11,0 1 1,-1 0-1,1 0 0,-2 0 0,1 1 0,-1-1 0,0 1 0,-1 0 0,1 0 0,-2 0 0,1 0 1,0 12-1,-2-14 6,0-1 0,0 1 1,-1 0-1,0 0 0,0-1 1,0 1-1,0-1 0,-1 1 1,0-1-1,-1 1 0,1-1 1,-1 0-1,0 0 0,0 0 1,0 0-1,-1-1 0,0 1 1,-4 3-1,-1 1-51,-2 0 0,1 0 1,-1-2-1,0 1 0,0-1 0,-1-1 0,0 0 1,-16 6-1,22-11 312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21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108 240 592,'0'0'10773,"-106"-46"-8068,104 41-1328,2-2-1185,23-7-80,28-10-112,25-13 64,17-15-64,-51 27-2017,-4-4-5874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3:58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38 2209,'0'0'3972,"-4"-1"-3702,-51-3 1156,44 2 1294,187-4-1917,148 4 1103,-166 4-1398,-133-2-412,427 9 964,-176-5-588,-159-5-368,76-10-43,-162 11 75,0-2-1,-1-1 1,1-1-1,34-10 1,-23 12 645,-42 2-751,10-1-1050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4:40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1014 65 7027,'0'0'4960,"-15"-5"-4520,-19-8 272,-2 1 1,-60-12-1,10 16-228,-168 5-1,237 4-458,-9 0-16,0 2-1,0 1 0,0 1 0,1 1 1,-1 2-1,2 0 0,-1 1 0,1 2 1,1 0-1,-36 24 0,43-24 9,1 2 0,1-1 0,0 2-1,0 0 1,2 0 0,-19 28 0,24-31-12,1 1 1,0 0 0,0 0 0,2 0 0,-1 1 0,2-1-1,-1 1 1,2 0 0,0 0 0,-1 21 0,2-21-10,1-1 1,0 1 0,1-1 0,0 0 0,1 1 0,1-1-1,0 0 1,0 0 0,1 0 0,0-1 0,1 1 0,1-1-1,0 0 1,0-1 0,12 15 0,3 0-1,0-2 1,2 0-1,1-1 1,1-1-1,1-1 1,36 21-1,-14-14 4,1-2-1,100 36 0,-103-47 0,1-2 0,1-2-1,0-2 1,0-2 0,80-1-1,-109-5-10,-1-1-1,1-1 1,-1-1-1,1 0 1,-1-1-1,-1-1 1,1-1-1,0-1 1,-1 0-1,-1-1 1,1-1-1,-1 0 1,-1-1-1,1-1 1,18-18-1,-19 16-11,-1-1-1,0 0 1,-2-1 0,1 0-1,-2-1 1,0 0 0,-1-1 0,-1 0-1,0-1 1,-1 0 0,-1 0-1,-1-1 1,-1 0 0,0 0-1,-1 0 1,1-26 0,-3 21 56,-1 0 0,-1 0 0,-1 0 1,-8-47-1,7 63 31,0 0 0,-1 0-1,0 0 1,0 0 0,-1 0 0,0 1-1,-1 0 1,1 0 0,-1 0 0,-1 0 0,1 1-1,-1-1 1,0 2 0,-1-1 0,0 1-1,1 0 1,-12-7 0,1 5 27,0-1 0,0 2-1,-1 1 1,0 0 0,0 1 0,0 1 0,0 0 0,-28 1-1,-36-7-1265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4:57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361 0 6675,'0'0'5688,"-11"18"-5435,-1 2-188,6-8-34,-1 0 0,0-1 1,0 0-1,-2 0 0,1-1 1,-1 0-1,-15 12 0,4-4-149,-93 77 580,91-78-1345,0-2 1,-1 0 0,-31 14 0,47-27-1839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4:58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0 6115,'0'0'4978,"-51"113"-4033,51-86-289,0 1-272,8-1-160,26 0-112,11-4 16,12-5-128,6-7-384,2-11-1873,-43 0-1105,-5 0-2064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09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 7668,'0'0'4722,"15"-3"-4709,36-5 277,93-3 1,72 10 331,-107 2-363,264-4 514,-188 0-1329,2 2-3577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10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0 121 8324,'0'0'3762,"123"-27"-3570,-20 3 336,9 0-32,4 5-208,-4 4-64,-4 6-128,-6 6-96,-14 3-1152,-71 0-4787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10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10933,'0'0'1217,"167"10"-1137,-70-10 208,7 0 256,6-5-176,-3 5-192,-5 0 0,-3 0-80,-2 0-16,-6 7-32,-8 3 0,-13-3-48,-14-3-1312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19.8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1344 7 192,'0'0'8001,"-20"0"-7313,-129-3 852,87 1-65,32 1-1026,1 0 0,-1 2-1,1 1 1,-42 9 0,4 6-336,13-5-88,1 2 0,1 2 0,-98 47 0,102-38-25,6-4-26,1 2 0,1 2 0,-66 53 0,95-68 27,-47 41 19,2 3 0,-70 86 1,123-136-28,1 1 1,0-1-1,-1 1 1,1-1-1,1 1 1,-1 0-1,1-1 1,0 1-1,0 0 1,-1 7-1,3 52-102,0-31 116,-2-27-18,1-1-1,0 1 0,0-1 1,1 1-1,0-1 1,0 0-1,0 1 1,0-1-1,1 0 1,0 0-1,0 0 0,0 0 1,1 0-1,-1 0 1,1 0-1,0-1 1,1 1-1,-1-1 0,1 0 1,0 0-1,0-1 1,0 1-1,0-1 1,1 0-1,0 0 1,8 4-1,24 15 13,2-2 0,0-1 0,1-3 0,0-1 0,2-2 0,-1-1 0,60 7 0,-6-12 41,0-5-1,110-11 1,24-1 57,-201 12-71,1 1 1,54 13-1,23 3 10,-36-13-21,137 17-4,-160-16-10,-1 3 1,65 22-1,-50-9 7,1-3-1,1-2 1,0-4 0,1-2 0,113 6 0,-32-13 6,71 0 54,-163-6-30,-1-3-1,58-12 1,20-8 139,210-50-163,-325 69-9,1 0-1,-1-2 1,-1 1 0,1-2 0,-1 0 0,25-19 0,-33 22 10,0 0 1,0 0-1,-1-1 0,0 0 1,0 0-1,0 0 1,-1 0-1,0-1 1,0 0-1,-1 1 0,1-1 1,-2-1-1,1 1 1,-1 0-1,0-1 0,1-11 1,-1 0 44,-1-1 0,-2-31 1,0 43-51,0 1 1,-1 0-1,0 0 1,0 0 0,0 0-1,-1 0 1,0 1 0,-1-1-1,1 1 1,-7-8-1,-33-40 72,-2 3-1,-2 1 0,-3 3 1,-1 2-1,-3 2 0,-1 2 0,-2 3 1,-68-33-1,16 21-10,-120-37 0,191 74-6,-244-88 88,261 94-147,0 1 1,0 1-1,0 0 0,-33-1 0,-87 3 41,86 4-43,-18 2 51,-101 19-1,27-3 29,87-13-3,-144 19 231,176-20-299,0 2 0,0 0-1,1 2 1,0 2 0,-28 13-1,47-19-32,-1 1 0,1-1 0,0 1-1,-13 12 1,18-15-261,1 0 0,-1-1 0,1 1 0,0 0 0,0 0-1,0 0 1,0 1 0,0-1 0,1 0 0,-1 1 0,1-1 0,0 1 0,0-1-1,1 1 1,-2 5 0,2 2-4087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21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81 13270,'0'0'1233,"148"0"-1169,-91 0 0,4 0 80,-4-5-112,-2-6 32,-7 1 0,-16 1-64,-13 4-16,-10 0-1409,-9-3-1056,0-4 384,-15 5-3249,-10-2 2224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21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287 0 6179,'0'0'4260,"-16"1"-3985,5-1-219,4-1-32,0 1 0,1 0 0,-1 1 0,1 0 0,-1 0 0,1 0 0,-1 1 0,1 0 0,0 0 0,-1 0 0,1 1 0,0 0 0,1 0 0,-10 7 0,2 1-33,-9 5 222,2 2 0,-31 33 1,45-44-95,1-1 0,0 1 0,1 0 0,-1 1 0,1-1 0,1 1 0,-1 0 0,2 0 0,-1 0-1,1 0 1,0 0 0,-1 16 0,2-12-69,0-1 0,1 1 0,1-1 0,0 0 0,1 1 0,0-1-1,0 0 1,1 0 0,8 17 0,-7-20-49,0-1 0,0 0 1,1 0-1,0-1 0,0 0 1,1 0-1,0 0 0,0 0 0,0-1 1,1 0-1,0 0 0,0-1 0,0 0 1,10 4-1,0-2-373,1-1-1,0 0 1,0-1 0,0-1-1,1-1 1,-1-1 0,0 0-1,21-3 1,-6-3-3176,-9-10-2081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34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0 784,'0'0'0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22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8436,'0'0'4919,"12"15"-4281,-4-4-533,-4-4-65,1-1 1,-1 0-1,1 0 0,0 0 0,1-1 1,0 0-1,-1 0 0,2 0 1,-1-1-1,0 1 0,1-1 0,0-1 1,0 0-1,0 0 0,0 0 1,9 1-1,51 5 131,1-3-1,112-5 1,-90-2-542,-90 1 295,21-2-1628,-21 2 1514,1 0 1,-1 0-1,0 0 1,1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22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 0 9332,'0'0'1238,"-21"8"-814,-70 26 185,81-29-437,1 0 1,0 0-1,0 1 1,0 0-1,0 1 0,1 0 1,0 0-1,1 1 1,0 0-1,0 0 1,-11 17-1,11-15-40,-1 2-38,0-1 1,1 1-1,0 1 1,1-1-1,0 1 1,1 0-1,0 1 1,1-1 0,1 1-1,0-1 1,1 1-1,0 0 1,1 0-1,1 0 1,1 15-1,0-25-91,-1 0-1,1-1 1,0 1 0,1 0-1,-1 0 1,0-1-1,1 1 1,0 0-1,0-1 1,0 0 0,0 1-1,0-1 1,1 0-1,0 0 1,3 2-1,-1 0 8,1-1 0,-1 0-1,1-1 1,0 1-1,1-1 1,-1 0-1,13 3 1,3-1-120,-1-1 0,1 0 0,-1-2 0,32-1 0,12-2-2158,-34-5-2248,-11-7-2576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23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 11285,'0'0'544,"23"1"-23,150 6 895,269-1-1074,-442-6-459,1 0 0,-1 0 1,1-1-1,-1 1 0,0 0 1,1 0-1,-1 0 1,1 0-1,-1-1 0,0 1 1,1 0-1,-1 0 0,0-1 1,1 1-1,-1 0 0,0-1 1,0 1-1,1 0 0,-1-1 1,0 1-1,0 0 0,0-1 1,1 1-1,-1-1 0,0 1 1,0 0-1,0-1 0,0 1 1,0-1-1,0 1 0,0 0 1,0-1-1,0 1 0,0-1 1,0 1-1,0-1 0,0 1 1,0 0-1,0-1 0,0 1 1,0-1-1,-1 1 0,1 0 1,0-1-1,-1 0 0,-7-18-2587,-7 6-1780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23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0 7892,'0'0'2318,"-20"18"-1942,-61 61 315,72-71-534,1 1-1,0 0 1,1 0-1,0 1 1,1 0 0,0 1-1,0-1 1,1 1-1,0 0 1,1 0-1,0 1 1,1-1-1,1 1 1,-1 0 0,2 0-1,0 0 1,0 0-1,2 13 1,-1-19-143,0-1 0,1 1 0,-1 0 1,1-1-1,1 1 0,-1-1 0,1 0 0,0 1 1,0-1-1,0 0 0,1 0 0,0 0 0,0 0 1,0-1-1,1 1 0,-1-1 0,1 0 0,0 0 1,0 0-1,1 0 0,-1-1 0,1 0 0,0 0 1,0 0-1,0 0 0,0-1 0,7 2 0,1 1-318,1 0-1,0-2 0,26 5 0,38-3-4937,-58-5-449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4:45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48,'0'0'12902,"95"0"-12598,-27 0-32,6 0-64,2 8-80,0 6-16,-2-2-48,-4-3 16,-7-6-80,-10-3 0,-13 0-1936,-40-10-1074,0-6-1360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4:45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8804,'0'0'2916,"15"15"-3092,9 7 272,14 12 130,-2 2 0,42 53 0,-76-87-180,0 1 1,0 0 0,0 0-1,0-1 1,-1 1 0,1 0 0,-1 0-1,0 1 1,0-1 0,0 0-1,0 0 1,-1 0 0,1 1 0,-1-1-1,0 0 1,0 1 0,0-1-1,0 0 1,-1 5 0,-1-4 58,0 0 0,0 0 0,0-1 0,0 1 0,-1-1 0,1 1 0,-1-1 0,0 0 1,0 0-1,0 0 0,-1-1 0,1 1 0,-1-1 0,-4 3 0,-122 68-170,73-46-3554,47-22-354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30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1487 135 5779,'0'0'5471,"-6"-8"-4958,3 5-488,-1-2 73,0 0 0,-1 1 0,1-1 1,-1 1-1,0 0 0,0 0 0,0 1 0,-1-1 0,1 1 0,-10-4 0,-5 0-31,0 1 0,0 0-1,0 1 1,0 2 0,-1 0-1,-25-1 1,-48 0-7,-94-16-1,100 9-18,67 8-47,0 1 0,0 1 0,-1 1 0,1 1-1,0 1 1,-1 0 0,1 2 0,0 1 0,-28 9 0,-313 116 102,342-124-105,0 1 1,1 1 0,-1 1-1,1 0 1,-19 14-1,30-17-12,0 0-1,0 0 0,0 1 0,1 0 1,0 1-1,1-1 0,-1 1 0,1 0 0,1 1 1,-1 0-1,2 0 0,-7 15 0,-2 22 20,2-1-1,2 2 0,2 0 1,2 0-1,2 73 0,3-112 2,1 1 0,1-1 0,0 1 0,0-1 0,0 0 0,1 1-1,0-1 1,1-1 0,0 1 0,0 0 0,9 11 0,8 9 13,39 38 0,-46-51 1,7 6 15,2-1 0,0-1 0,1-1-1,1-1 1,1-1 0,0-2 0,56 23 0,9-5 88,106 23 1,-183-52-116,60 13 29,0-4 0,1-3 0,135-1 0,-192-9-10,-1 0 0,1-2 0,-1 0 0,0-1 0,0-1 0,0 0 0,-1-2 0,1 0 0,25-15 1,11-11 69,67-54 0,-97 69-77,0 1 5,-1-1 0,-1-1-1,27-31 1,-42 42-8,0 0 1,0-1-1,-1 1 0,0-2 1,0 1-1,-1 0 1,0-1-1,-1 0 0,0 0 1,0 0-1,-1 0 1,1-18-1,-1-1 62,-2 0 1,-1 0-1,-5-33 0,4 48-61,-1 1 0,-1-1 0,0 1 0,-1-1-1,-1 1 1,0 1 0,-1-1 0,-11-17 0,-14-10 593,-2 1-1,-75-68 1,109 107-612,1 0 0,-1 0-1,0 0 1,0 0 0,0 0-1,0 0 1,0 0 0,0 0 0,1 0-1,-1 0 1,0 0 0,0 0-1,0-1 1,0 1 0,0 0-1,0 0 1,0 0 0,1 0-1,-1 0 1,0 0 0,0 0 0,0 0-1,0 0 1,0-1 0,0 1-1,0 0 1,0 0 0,0 0-1,0 0 1,0 0 0,0 0 0,0 0-1,0-1 1,0 1 0,0 0-1,0 0 1,0 0 0,0 0-1,0 0 1,0-1 0,0 1-1,0 0 1,0 0 0,0 0 0,0 0-1,0 0 1,0 0 0,0 0-1,0-1 1,0 1 0,0 0-1,0 0 1,0 0 0,0 0-1,0 0 1,-1 0 0,1 0 0,0 0-1,0-1 1,0 1 0,0 0-1,0 0 1,0 0 0,0 0-1,-1 0 1,1 0 0,0 0 0,17 0-1797,-5 1-9,11-1-3410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32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1730 83 5971,'0'0'3521,"-9"0"-2947,-19 1 287,0-2-1,-1 0 1,1-2 0,-31-8-1,-15-8-75,-2 4-1,-152-12 1,-159 21 3,266 6-747,95 1-31,0 1-1,1 1 1,-45 12-1,-75 31 36,47-14-5,90-27-35,-1-1-1,1 2 1,0-1 0,0 1 0,0 0 0,1 1 0,0 0 0,0 0 0,0 1-1,-7 11 1,-8 7 6,5-3-8,1 1 1,1 0 0,0 1-1,2 1 1,-13 37-1,18-45-24,-2 7 14,1 0 1,1 1 0,2 0-1,0 0 1,2 0 0,1 0-1,0 48 1,4-62 11,0 0 0,2 1 0,-1-1-1,2 0 1,-1 0 0,2 0 0,-1-1 0,2 1-1,-1-1 1,2-1 0,-1 1 0,2-1 0,-1 0-1,13 13 1,7 4 13,1 0 0,1-1 0,46 30 0,-40-33-2,0-2 0,2-2 0,0-1 0,1-1 0,1-3 0,43 11-1,-14-9 1,1-4-1,125 7 1,510-5 5,-687-15-17,0-1 1,-1 0-1,0-1 0,0-1 1,0-1-1,0 0 1,0-1-1,16-9 0,-9 3 12,-1 0 1,-1-2-1,0 0 0,32-29 0,-38 25 2,1 0-1,-2 0 1,-1-1 0,0-1 0,-1 0-1,-1-1 1,-1 0 0,-1-1-1,-1 0 1,-1 0 0,-1-1 0,-1 1-1,3-30 1,-6 37-2,0 0-1,-2 0 1,0 0-1,0 0 1,-1 0-1,-1 0 1,-1 0-1,0 0 1,-1 1-1,0-1 1,-1 1-1,-1 0 1,0 1-1,-1-1 1,-11-15-1,-4 0 9,-1 0-1,-1 2 1,-2 0 0,-47-37-1,9 17 352,-75-44-1,131 87 24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41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 3602,'23'0'840,"279"-13"-513,-202 7-222,297-24 47,-370 29 404,-15 0 90,-25 1-162,-395 8 2654,358-6-2300,11-1-77,-1 2 0,-47 9 0,88-12-771,-1 0 0,0 0-1,0 0 1,0 0 0,1 1 0,-1-1-1,0 0 1,0 0 0,0 0 0,1 1-1,-1-1 1,0 0 0,0 0 0,0 0-1,0 1 1,0-1 0,1 0 0,-1 0-1,0 1 1,0-1 0,0 0 0,0 0-1,0 1 1,0-1 0,0 0 0,0 0-1,0 1 1,0-1 0,0 0 0,0 0-1,0 1 1,0-1 0,0 0-1,0 0 1,0 1 0,0-1 0,-1 0-1,1 0 1,0 1 0,0-1 0,0 0-1,0 0 1,0 0 0,-1 1 0,1-1-1,0 0 1,0 0 0,0 0 0,-1 0-1,1 1 1,0-1 0,0 0 0,-1 0-1,1 0 1,0 0 0,0 0 0,-1 0-1,1 0 1,0 0 0,0 0-1,-1 0 1,1 0 0,0 0 0,0 0-1,-1 0 1,1 0 0,0 0 0,0 0-1,-1 0 1,18 9-550,12-4 11,-1-1 0,1-2 0,46-1-1,-55-1 389,-70 8 1159,18-2-838,-268 46 3049,290-51-2975,8-1-188,1 0 1,0 0-1,-1 0 1,1 0-1,-1 1 0,1-1 1,0 0-1,-1 1 0,1-1 1,-1 1-1,1-1 1,0 1-1,0-1 0,-1 1 1,1 0-1,0 0 1,0 0-1,-2 1 0,3-2-47,1 1 0,-1-1 0,0 0 0,0 1-1,0-1 1,1 1 0,-1-1 0,0 0 0,0 1-1,1-1 1,-1 0 0,0 0 0,0 1 0,1-1-1,-1 0 1,0 0 0,1 1 0,-1-1 0,1 0-1,-1 0 1,0 0 0,1 0 0,-1 1 0,0-1-1,1 0 1,-1 0 0,1 0 0,-1 0 0,1 0-1,-1 0 1,1 0 0,19 3-137,-19-3 133,77 5-850,117-7 0,-99-1-1370,-431 15 8041,565-12-8515,-90 2-6226,-115-2 4032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46.7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 7 4018,'0'0'10514,"-5"-2"-9786,-6 0-601,0 1 0,0 0 0,0 1 0,0 0 0,1 0 0,-1 1 0,0 1 0,-16 3 0,9 0 47,1 0 0,-1 1-1,1 1 1,-25 13 0,41-19-174,0 0 0,0-1 0,0 1 0,1 0 1,-1 0-1,0-1 0,1 1 0,-1 0 0,0 0 0,1 0 0,-1 0 1,1 0-1,-1 0 0,1 0 0,0 0 0,-1 0 0,1 0 0,0 0 1,0 0-1,0 0 0,-1 0 0,1 0 0,0 0 0,1 0 0,-1 1 1,0-1-1,0 0 0,0 0 0,1 0 0,-1 0 0,0 0 0,2 2 1,17 30-102,6 0 139,-6-10-88,-2 1 0,21 37 0,-34-53-27,0 0 1,-1 1-1,0-1 0,0 1 0,-1-1 0,0 1 1,0 0-1,-1 0 0,0 0 0,-1 0 1,0 0-1,-2 14 0,1-18 65,-1 0 1,0 0-1,0 0 1,-1 0-1,1 0 1,-1-1-1,0 1 1,0-1-1,-1 0 1,1 0-1,-1 0 0,0 0 1,0-1-1,-7 5 1,6-4-132,0 0-1,-1 0 1,1-1 0,-1 0 0,0 0 0,0-1-1,0 0 1,0 0 0,0 0 0,0 0 0,-11 0-1,16-2 27,0-1 0,1 0 0,-1 1 0,0-1-1,1 1 1,-1-1 0,1 0 0,-1 1 0,1-1-1,-1 0 1,1 0 0,-1 1 0,1-1-1,0 0 1,-1 0 0,1 0 0,0 0 0,0 0-1,0 1 1,0-1 0,0 0 0,0 0 0,0 0-1,0 0 1,0 0 0,0 1 0,0-1-1,0 0 1,1-1 0,3-27-2561,8-1-457,6 0-942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36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40 11157,'-18'-1'1150,"-6"-1"-642,8 0-104,-1 0 0,-1 2-1,1 0 1,-22 3-1,35-2-342,-1 0 0,1 0 0,-1 1 0,1-1 0,0 1 0,-1 0 0,1 0 0,0 0 0,0 0 0,0 1 0,1 0 0,-1 0 0,1 0 0,-1 0 0,1 0 0,0 1 0,0-1 0,0 1-1,1 0 1,-1 0 0,1 0 0,0 0 0,-2 6 0,1 0-33,0 0 1,1-1-1,0 1 0,1 0 0,0 0 0,0 0 1,1 1-1,0-1 0,3 16 0,-2-22-31,0-1 1,-1 1-1,2-1 0,-1 0 0,0 1 1,1-1-1,-1 0 0,1 0 0,0 1 1,0-1-1,0-1 0,1 1 0,-1 0 0,1-1 1,-1 1-1,1-1 0,0 0 0,0 1 1,0-1-1,0-1 0,0 1 0,5 2 1,-1-2 0,-1 0 1,0 0-1,1-1 1,-1 0 0,1 0-1,0 0 1,-1-1 0,1 0-1,0 0 1,-1-1 0,11-2-1,-13 2 11,0 0 1,-1-1-1,1 0 0,-1 0 1,0 0-1,1 0 0,-1 0 0,0 0 1,0-1-1,0 0 0,-1 0 0,1 1 1,-1-2-1,0 1 0,1 0 0,-1 0 1,0-1-1,-1 1 0,1-1 0,-1 1 1,0-1-1,1 0 0,-1 0 0,-1 1 1,1-5-1,2-7 31,-1 0 1,-1 0-1,-1 0 0,0 0 1,-3-19-1,2 29-47,1-1 0,-2 1 0,1 0 0,0 0 0,-1 0 0,0 0 0,0 1 0,-1-1-1,1 0 1,-1 1 0,0-1 0,0 1 0,-1 0 0,1 0 0,-1 1 0,0-1 0,0 1 0,0-1 0,0 1 0,-1 0 0,-8-4 0,7 5-343,1 0 1,0 0-1,0 1 1,-1 0 0,1 0-1,-1 0 1,-8 0-1,-4 1-5020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47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3714,'0'0'2390,"7"15"-95,-1-3-1932,0 0 0,-1 1 0,-1 0 0,0 0 0,-1 0 0,0 0 0,-1 0 1,1 22-1,-3 0 237,0 52 372,1-80-934,-1-1 1,1 1 0,1 0-1,-1 0 1,1 0-1,1-1 1,-1 1 0,1-1-1,5 9 1,-8-14-40,2 1 0,-1-1 0,0 1 0,0-1 0,0 0 0,1 0 0,-1 0 0,0 1 0,1-1 0,-1 0 0,1-1 0,0 1 0,-1 0 0,1 0 0,-1-1-1,1 1 1,0-1 0,0 1 0,-1-1 0,1 0 0,0 0 0,0 0 0,0 0 0,-1 0 0,1 0 0,0 0 0,0-1 0,-1 1 0,1 0 0,3-2 0,-1 0-3,0 0 0,0 0-1,0 0 1,-1-1 0,1 1 0,-1-1-1,0 0 1,1 1 0,-1-2 0,-1 1-1,6-6 1,11-24 81,-2-1 0,27-69 0,-27 58-42,28-51 1,-43 92-316,-1 1 0,2 0 0,-1 0 0,0 0 0,1 0 0,4-5 0,-5 7-106,-1 0 0,0 1 0,0-1-1,0 0 1,1 1 0,-1-1 0,0 1 0,0-1 0,1 1-1,-1-1 1,1 1 0,-1 0 0,3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47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14 6211,'0'0'3714,"13"-14"-3360,-41 19 5155,-21 15-3768,-30 27-1958,77-46 224,1 1-1,-1-1 1,1 1 0,0 0 0,0 0-1,0 0 1,0-1 0,0 1 0,0 0-1,0 0 1,1 1 0,-1-1 0,1 0-1,0 0 1,-1 0 0,1 0 0,0 0-1,0 4 1,5 40-76,-1-22 67,1-1-1,2-1 1,0 1 0,2-1 0,0-1 0,1 0 0,2 0 0,18 26 0,-26-42 3,0 0-1,1 0 1,0-1 0,0 1 0,0-1-1,1 0 1,-1-1 0,1 1-1,0-1 1,0 0 0,0-1 0,1 1-1,-1-1 1,0 0 0,8 0 0,-10-1-202,0 0 1,0-1 0,1 0 0,-1 0-1,0 0 1,0-1 0,0 1 0,0-1-1,0 0 1,0 0 0,0 0 0,0-1-1,0 0 1,0 1 0,-1-1 0,1 0 0,-1-1-1,1 1 1,-1-1 0,0 1 0,0-1-1,0 0 1,0 0 0,2-4 0,4-15-4306,-8 5-2642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48.6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69 7844,'0'0'2478,"-19"-11"-1574,-63-34 134,77 43-896,-1 0 0,1 0 0,0 0 0,-1 1 0,0 0 1,1 0-1,-1 0 0,1 1 0,-1 0 0,0 0 0,0 0 0,1 0 0,-1 1 0,1 0 0,-1 1 0,-9 2 0,12-2-84,0-1 0,0 1 0,0 0 0,0 0-1,0 0 1,0 0 0,0 0 0,1 0 0,-1 1 0,1 0 0,0-1 0,0 1 0,0 0 0,0 0 0,0 0-1,0 0 1,1 0 0,0 1 0,-1-1 0,1 0 0,0 1 0,1-1 0,-2 6 0,2-3-55,0 0 1,0 0-1,0 0 1,1 0 0,0 0-1,0 0 1,0 0-1,1 0 1,0-1-1,0 1 1,0 0 0,1-1-1,4 8 1,3 0-132,0-1 1,0 0 0,21 18-1,-20-20-103,-9-8 132,0 0 0,1 0 1,-1 1-1,0-1 1,-1 1-1,1 0 0,0-1 1,-1 1-1,1 0 0,-1 0 1,0 0-1,0 0 1,0 0-1,1 6 0,-2-7 83,0 0-1,0 0 0,-1 0 0,1 0 1,0 0-1,-1 0 0,1 0 1,-1 0-1,0 0 0,1 0 0,-1-1 1,0 1-1,0 0 0,0 0 0,0-1 1,-1 1-1,1-1 0,0 1 0,-1-1 1,1 1-1,-1-1 0,1 0 1,-3 2-1,0-1-229,3-1 23,-1 0 0,1 0 0,-1 1 0,0-2 0,0 1 0,1 0 0,-1 0 0,0-1 0,0 1 0,0 0 0,0-1 0,0 0 0,0 0 0,-3 1 0,-4-1-2800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49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1 500 4722,'0'0'1073,"18"-3"133,61-9-273,-74 10-876,1 1-1,-1-1 0,1 0 0,-1-1 1,1 1-1,-1-1 0,0 0 1,0 0-1,-1-1 0,1 0 0,-1 1 1,0-1-1,0-1 0,0 1 1,6-9-1,-2 0 33,0-1 1,-1 0-1,10-28 1,-14 33-41,6-20 53,-1-1 1,-2 0-1,-1 0 1,-1 0-1,-1-1 1,-3-53-1,0 81 58,-1 0-1,1 0 0,0 0 0,-1 0 1,1 0-1,-1 0 0,0 0 1,0 0-1,-1 1 0,1-1 1,0 0-1,-1 1 0,0-1 1,1 0-1,-1 1 0,0 0 1,0-1-1,0 1 0,-1 0 0,1 0 1,-1 1-1,1-1 0,-1 0 1,1 1-1,-1-1 0,0 1 1,0 0-1,0 0 0,0 0 1,0 0-1,0 1 0,0-1 0,0 1 1,0-1-1,0 1 0,0 0 1,0 0-1,0 1 0,0-1 1,0 1-1,-5 1 0,6-1-139,0-1-1,1 1 1,-1 0-1,0 0 0,1 0 1,-1 0-1,1 0 1,-1 0-1,1 0 1,-1 1-1,1-1 0,0 0 1,0 1-1,0-1 1,0 1-1,0 0 0,0-1 1,0 1-1,-1 3 1,-10 37 43,11-36-48,-7 41 37,2 0-1,3 0 0,2 48 1,1-82-70,1-1 0,0 1 0,1-1 1,0 1-1,1-1 0,0 0 1,1 0-1,1 0 0,-1-1 0,2 0 1,7 13-1,-9-18-284,0-1 0,0 1-1,1-1 1,-1 0 0,1 0 0,1 0-1,-1-1 1,0 0 0,1 0 0,0 0-1,0-1 1,0 0 0,1 0 0,-1 0-1,1-1 1,-1 0 0,1 0 0,0-1-1,0 0 1,-1 0 0,11 0 0,-9-1-177,-1-1-1,0 0 1,0 0 0,0-1 0,0 0 0,0 0-1,-1 0 1,1-1 0,-1 0 0,1 0 0,-1-1-1,0 0 1,0 0 0,9-8 0,-7 6 351,-7 5 340,-1 1-1,1 0 1,0-1 0,-1 1-1,1-1 1,0 1-1,0 0 1,0 0-1,-1-1 1,1 1-1,0 0 1,0 0-1,0 0 1,-1 0-1,1 0 1,0 0-1,0 0 1,0 0-1,0 0 1,-1 1-1,1-1 1,0 0-1,0 0 1,-1 1-1,1-1 1,0 0-1,1 2 1,19 17 24,1 1-58,-14-16-192,0 1 1,1-2-1,-1 1 0,1-1 1,0-1-1,0 1 1,0-2-1,0 1 1,0-1-1,1-1 0,-1 1 1,0-2-1,1 1 1,-1-1-1,14-3 1,-17 2-138,1 0 0,-1 0 0,1 0 0,-1-1 1,0 0-1,1 0 0,-1-1 0,-1 1 0,1-1 0,-1-1 1,1 1-1,-1-1 0,-1 0 0,1 0 0,0 0 1,-1-1-1,0 1 0,-1-1 0,1 0 0,-1 0 1,2-7-1,-2 7 209,-1 0-1,0 0 1,-1 0 0,1-1 0,-1 1 0,-1 0 0,1-1 0,-1 1-1,0 0 1,0-1 0,-1 1 0,-1-7 0,1 10 166,-1 0 0,1 0-1,0 0 1,-1 0 0,0 0 0,0 0 0,0 1 0,0-1 0,0 1 0,0 0 0,-1-1 0,1 1-1,-1 0 1,1 0 0,-1 1 0,0-1 0,0 1 0,0-1 0,0 1 0,0 0 0,0 0 0,0 0-1,0 0 1,-5 0 0,-19-3 624,-1 2 0,1 1 0,0 0 0,-30 5 0,56-4-846,0 0 0,-1 0 0,1 0 0,0 0 0,0 0 0,-1 0 0,1 1 0,0-1 0,0 0 0,0 1 0,-1-1 0,1 1 0,0-1 1,0 1-1,0 0 0,0 0 0,0-1 0,0 1 0,0 0 0,0 0 0,0 0 0,0 0 0,1 0 0,-1 0 0,0 0 0,1 0 0,-1 0 0,0 0 1,1 0-1,0 1 0,-1-1 0,1 0 0,0 0 0,-1 1 0,1-1 0,0 0 0,0 2 0,0 0-138,1 0 0,0-1 0,-1 1 0,1-1 0,0 1 0,0-1 0,0 1 0,1-1 0,-1 1 0,0-1 0,1 0 0,0 0 0,-1 0 0,1 0 1,0 0-1,3 2 0,23 14-2831,-8-11-685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49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9812,'0'0'4731,"3"16"-4638,15 49-69,-16-62-39,-1 1 0,1-1 0,-1 1 0,1-1-1,0 0 1,1 0 0,-1 0 0,0 0 0,1 0 0,0-1 0,-1 1 0,1-1 0,0 1-1,0-1 1,0 0 0,1 0 0,-1-1 0,0 1 0,1-1 0,0 1 0,-1-1 0,1 0-1,4 0 1,5 1-552,1-1 1,-1 0-1,1-1 0,22-3 0,-23 2-243,60-12-991,-73 13 1847,1 1 0,0 0 0,0-1 0,0 1-1,-1 0 1,1 0 0,0 0 0,0-1 0,-1 1 0,1 0 0,-1 0 0,1 0 0,-1 0-1,1 0 1,-1 0 0,0 0 0,0 0 0,1 0 0,-1 0 0,0 0 0,0 0-1,0 0 1,0 2 0,1 1 160,-1-1-186,1-1-1,0 1 1,-1-1-1,1 1 0,0-1 1,0 1-1,1-1 1,-1 0-1,0 1 1,1-1-1,0 0 0,-1 0 1,1 0-1,0 0 1,0 0-1,0-1 1,0 1-1,0-1 0,0 1 1,1-1-1,-1 0 1,0 0-1,1 0 1,-1 0-1,1 0 0,-1 0 1,1-1-1,0 1 1,-1-1-1,1 0 1,-1 1-1,1-1 0,0-1 1,-1 1-1,1 0 1,0-1-1,3 0 1,4-2-15,0 0 0,-1 0 1,1-1-1,-1 0 1,1-1-1,-1 0 0,0 0 1,8-8-1,102-70 185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51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9 8196,'0'0'7451,"-4"4"-7053,0 0-374,1 0 0,0 0 0,0 1 0,0-1 1,0 1-1,1 0 0,0 0 0,0 0 0,0 0 0,0 0 1,1 0-1,0 0 0,-1 8 0,-1 13-16,1 40 1,2-54-1,0-7-53,0-1 1,1 0-1,-1 1 1,1-1-1,0 1 1,0-1-1,0 0 1,1 0-1,-1 1 1,1-1-1,0 0 1,0-1-1,1 1 1,-1 0-1,1 0 1,0-1-1,-1 0 1,2 1-1,-1-1 1,0 0-1,1-1 1,-1 1-1,1-1 1,0 1-1,0-1 1,0 0-1,0-1 1,0 1-1,0 0 1,0-1-1,1 0 1,-1 0 0,0-1-1,1 1 1,-1-1-1,1 0 1,-1 0-1,1 0 1,-1-1-1,1 0 1,-1 1-1,6-3 1,-7 1-6,0 1 0,-1-1 1,1 0-1,0 0 1,-1 0-1,1 0 1,-1 0-1,1-1 0,-1 1 1,0-1-1,0 1 1,0-1-1,0 0 0,-1 0 1,1 0-1,-1 0 1,0 0-1,0 0 1,0-1-1,0 1 0,0 0 1,0-4-1,-1 3 101,1 1 0,-1-1 0,0 0 0,1 0 0,-2 0 0,1 0 0,0 0 0,-1 1 1,0-1-1,0 0 0,0 0 0,0 1 0,-1-1 0,1 1 0,-1-1 0,0 1 0,0-1 0,-4-4 0,-10-7 590,9 9-312,0 0 0,1 0 0,0-1 0,1 1 0,-8-12 0,12 16-311,0 0 0,0 0 0,0 0 0,1 0 0,-1 0 0,1 0 0,-1 0 0,1-1 1,-1 1-1,1 0 0,0 0 0,0 0 0,0 0 0,1-1 0,-1 1 0,0 0 0,1 0 0,-1 0 0,1 0 1,0 0-1,0 0 0,0 0 0,0 0 0,0 0 0,0 0 0,0 0 0,3-2 0,-1 1-18,1 0-1,0 0 0,-1 0 1,1 1-1,0 0 0,1-1 1,-1 1-1,0 1 0,1-1 1,-1 1-1,1-1 1,-1 1-1,1 0 0,-1 1 1,1-1-1,0 1 0,0 0 1,-1 0-1,1 1 0,0-1 1,-1 1-1,1 0 0,-1 0 1,1 1-1,-1-1 1,1 1-1,-1 0 0,0 0 1,0 1-1,0-1 0,0 1 1,3 3-1,24 40 171,-25-36-583,0 0 1,0-1 0,1 1-1,0-1 1,13 12-1,-18-19 305,0-1 0,0 1-1,0-1 1,1 1 0,-1-1-1,0 0 1,1 0 0,-1 0 0,1 0-1,-1 0 1,1-1 0,0 1-1,-1-1 1,1 0 0,0 1 0,-1-1-1,1 0 1,0-1 0,-1 1-1,1 0 1,0-1 0,-1 0 0,1 1-1,-1-1 1,1 0 0,-1 0-1,1-1 1,2-1 0,3-1 115,-1 0 0,1 0 1,0 1-1,11-3 0,-16 5 19,-1 0 0,1 1 0,-1-1 0,1 1 0,0 0 0,-1 0 0,1 0 0,-1 0 0,1 1 0,-1-1-1,1 1 1,-1-1 0,1 1 0,-1 0 0,1 0 0,-1 0 0,0 0 0,1 1 0,3 2 0,0 2 51,0 0 0,0 1 0,0 0 1,-1 1-1,0-1 0,5 12 0,24 52-1164,-27-54-196,0 4-4859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53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1 555 9572,'0'0'144,"20"-12"-88,1 1-41,-8 4-17,0 1 1,-1-2-1,0 0 0,0 0 1,-1-1-1,0 0 1,0-1-1,12-15 0,-13 10-170,0 1-1,0-2 0,-2 1 1,0-1-1,0 0 0,-2-1 1,0 0-1,-1 0 0,4-24 1,-4 9 662,-2 0 0,-1 0 0,-1 0 0,-5-44-1,3 74-295,1-1 0,-1 0-1,0 0 1,0 0-1,0 0 1,0 1-1,0-1 1,0 0-1,-1 1 1,1-1 0,-1 1-1,0 0 1,0-1-1,-3-2 1,4 4-108,0 0 1,0 0 0,-1 0-1,1 0 1,-1 0 0,1 0 0,-1 1-1,1-1 1,-1 0 0,1 1-1,-1-1 1,0 1 0,1-1-1,-1 1 1,0 0 0,1 0-1,-1 0 1,0 0 0,1 0-1,-1 0 1,0 0 0,0 1-1,1-1 1,-1 1 0,-2 0 0,2 0-82,1 1 0,0-1 0,0 0 0,0 0 0,0 1 0,0-1 1,0 1-1,0-1 0,0 1 0,0-1 0,1 1 0,-1-1 1,1 1-1,-1 0 0,1-1 0,0 1 0,-1 0 0,1-1 1,0 1-1,0 2 0,-1 5 15,-6 59 25,3 1 1,6 81 0,-1-43-39,-1-71-41,-2-23-284,2 1 0,0-1 1,0 0-1,1 1 0,1-1 0,0 0 0,1 0 0,8 23 0,-11-35 201,0 0 0,1 0 0,-1 0 0,1 1 0,0-1-1,-1 0 1,1-1 0,0 1 0,-1 0 0,1 0 0,0 0 0,0 0 0,0-1 0,0 1 0,0 0 0,0-1-1,0 1 1,0 0 0,0-1 0,0 0 0,0 1 0,0-1 0,1 0 0,1 1 0,-2-1 5,1-1 0,0 1 1,-1-1-1,1 1 0,0-1 0,-1 1 1,1-1-1,-1 0 0,1 0 0,-1 0 1,1 0-1,-1 0 0,0 0 0,3-3 1,2-3 69,0 0 0,0-1 0,-1 0 0,7-14 0,-10 19 188,0 0 1,0 0-1,0 0 1,0 0-1,1 0 0,-1 1 1,1-1-1,0 1 0,-1 0 1,5-3-1,-6 4-107,1 0 0,-1 1 0,0-1 0,1 0 0,-1 1 0,1-1 0,-1 1 1,1 0-1,-1-1 0,1 1 0,-1 0 0,1 0 0,-1 0 0,1 0 0,-1 0 0,1 0 0,-1 1 0,1-1 0,-1 0 0,1 1 0,-1-1 0,1 1 0,-1 0 0,0-1 0,1 1 1,-1 0-1,0 0 0,2 1 0,7 8 91,0 0 0,-1 1 0,-1 0 0,9 13 0,-8-10-92,0 0 1,21 21-1,-26-32-101,0 1 0,0-1 0,0 1-1,0-1 1,1-1 0,-1 1 0,1-1 0,0 1-1,0-1 1,0-1 0,0 1 0,10 1 0,-11-2-9,1 0 0,0-1 1,0 1-1,-1-1 1,1 0-1,0 0 0,0-1 1,0 1-1,-1-1 1,1 0-1,0-1 0,-1 1 1,1-1-1,-1 0 0,0 0 1,1 0-1,-1 0 1,0-1-1,0 0 0,0 0 1,-1 0-1,1 0 1,-1-1-1,0 1 0,0-1 1,0 0-1,0 0 1,0 0-1,-1 0 0,0 0 1,0-1-1,0 1 0,-1-1 1,1 1-1,-1-1 1,0 0-1,0-4 0,0 46 5330,0-31-5084,0-1 1,1 0 0,-1 0 0,1 0 0,4 7-1,-4-8-285,0-1 0,0 0-1,0 0 1,0 0 0,1 0 0,-1 0-1,1-1 1,0 1 0,0-1 0,0 1-1,0-1 1,0 0 0,1-1-1,-1 1 1,1 0 0,-1-1 0,1 0-1,-1 0 1,1 0 0,0 0-1,3 0 1,0 0-67,0-1 0,0 1-1,-1-1 1,1-1 0,0 1-1,0-1 1,-1 0 0,1-1 0,0 0-1,-1 0 1,0 0 0,1-1-1,-1 1 1,0-2 0,0 1 0,-1-1-1,1 0 1,-1 0 0,1 0-1,-1-1 1,-1 0 0,9-9 0,3-2 2205,10 15-1848,-24-1 144,0 0-1,-1 0 1,1 0 0,-1 0-1,0 0 1,1-1 0,-1 1-1,0 0 1,0-1 0,0 1-1,-1-1 1,1 1 0,0-1-1,-1-4 1,1 1 637,-2 31-226,0-2-1018,1-11 321,-1-1 0,1 1 0,1 0 0,4 22 0,-4-31-241,-1-1 1,1 1-1,0-1 1,0 1-1,1-1 1,-1 0-1,0 1 1,1-1-1,0 0 0,-1 0 1,4 3-1,-3-4-221,0 1-1,0-1 0,0 0 1,0 0-1,0 0 0,0 0 0,0 0 1,1 0-1,-1-1 0,0 1 1,1-1-1,-1 1 0,0-1 1,5 0-1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53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73 140 5667,'0'0'7715,"1"22"-7568,6 143 40,-5-29 11,-1-3-4043,0-133 3825,-1 1 0,0-1 0,0 1 0,0 0 0,0-1 1,1 1-1,-1-1 0,0 1 0,0 0 0,0-1 0,0 1 1,-1-1-1,1 1 0,0-1 0,0 1 0,0 0 0,0-1 1,0 1-1,-1-1 0,1 1 0,0-1 0,-1 1 0,1-1 0,0 1 1,-1-1-1,1 1 0,0-1 0,-1 1 0,1-1 0,-1 0 1,1 1-1,-1-1 0,1 0 0,-1 1 0,1-1 0,-1 0 1,1 0-1,-1 0 0,0 1 0,1-1 0,-1 0 0,1 0 1,-1 0-1,1 0 0,-1 0 0,0 0 0,1 0 0,-1 0 1,1 0-1,-1 0 0,0 0 0,1-1 0,-1 1 0,1 0 0,-1 0 1,1-1-1,-1 1 0,1 0 0,-2-1 0,-1-1 23,0 0-1,-1-1 0,1 1 1,0-1-1,0 0 1,0 1-1,-2-5 0,0 0 146,1 0-1,0 0 1,0 0-1,1-1 0,0 1 1,0-1-1,0 0 1,1 0-1,1 0 0,-1 0 1,1 0-1,1 0 1,-1 0-1,1 0 0,2-10 1,-1 15-148,-1 0 1,1 0-1,1-1 0,-1 1 1,0 0-1,1 0 0,0 0 1,0 0-1,0 1 0,0-1 1,0 0-1,0 1 1,1-1-1,-1 1 0,1 0 1,-1 0-1,1 0 0,4-2 1,8-4-5,0 0 0,23-8 0,-23 10 9,11-5 30,-1 0 1,0-2 0,28-19-1,-41 23-16,0-1-1,0 0 1,-2 0-1,1-1 1,-1 0 0,-1-1-1,14-22 1,-16 22 155,0 0 1,0-1 0,-2 1 0,1-1 0,-2 0 0,0-1 0,0 1 0,-1-1-1,-1 1 1,1-25 0,-3 37-97,0 0 0,0 0-1,-1 0 1,1 0 0,0 0 0,-1 0-1,1 0 1,-1 0 0,1 0 0,-1 0-1,0 0 1,1 0 0,-1 0 0,0 0 0,0 1-1,1-1 1,-1 0 0,0 0 0,0 1-1,0-1 1,0 1 0,0-1 0,0 1-1,0-1 1,0 1 0,0-1 0,0 1-1,0 0 1,0 0 0,-1 0 0,1-1-1,0 1 1,0 0 0,0 0 0,0 0-1,0 1 1,0-1 0,0 0 0,-2 1-1,-2-1 3,1 1 0,0 0-1,0 0 1,0 0-1,0 0 1,-1 1 0,2-1-1,-1 1 1,0 0-1,-4 3 1,2 2-36,0 0 0,0 0 0,1 0 1,0 0-1,0 1 0,1 0 0,0 0 0,0 0 0,1 1 1,0-1-1,0 1 0,1 0 0,-1 9 0,1-11-20,1 0 0,0 0 0,1 0 0,-1 0 0,1 0 0,1 0 0,-1-1-1,1 1 1,1 0 0,-1 0 0,1 0 0,0-1 0,0 1 0,1-1 0,0 0 0,0 1 0,8 9-1,-5-10-316,1 0 0,0-1-1,0 1 1,0-1 0,1-1 0,0 0-1,0 0 1,0 0 0,0-1-1,1 0 1,-1-1 0,1 0-1,0 0 1,-1-1 0,1 0-1,0 0 1,0-1 0,14-2-1,-2-2-6474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55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194 351 9236,'0'0'3565,"-17"-7"-1863,-54-19-571,68 25-1093,1 0 1,-1 1 0,0-1-1,0 0 1,0 1 0,0 0-1,0 0 1,0 0 0,0 0-1,0 0 1,0 1 0,0-1-1,1 1 1,-1 0 0,0 0-1,0 0 1,0 0 0,1 0-1,-1 1 1,1-1 0,-1 1-1,1-1 1,-1 1 0,1 0-1,0 0 1,0 0 0,0 1-1,0-1 1,0 0 0,1 1-1,-1-1 1,1 1 0,-1-1-1,1 1 1,0 0 0,0 0-1,-1 3 1,-2 7-14,1 1-1,0-1 1,0 1-1,2 0 1,-1 25 0,2-31-76,0 0 0,1 0 0,0 0 0,0-1 0,1 1 0,0 0 0,0 0 0,1-1 0,6 14 0,-7-17-156,1 0 0,0 0 0,0 0 0,0-1 0,0 1 0,0-1 0,1 0 0,0 0 0,0 0 0,0-1 0,0 1-1,0-1 1,0 0 0,0 0 0,1 0 0,-1-1 0,9 3 0,-9-3-63,0 0 0,0-1 0,1 1 0,-1-1 0,0 0 0,0 0 0,0 0 0,1 0-1,-1-1 1,0 0 0,0 1 0,0-2 0,0 1 0,0 0 0,0-1 0,0 0 0,-1 0 0,1 0 0,-1 0 0,1 0 0,-1-1 0,0 0 0,0 0 0,0 0 0,0 0 0,0 0-1,-1 0 1,1-1 0,-1 1 0,2-6 0,4-6-71,-1-1 0,-2-1 0,1 1 0,-2-1 0,0 0-1,1-18 1,3-38 2599,-4 0 0,-7-101 0,2 161-1567,0 0 0,-1 1 0,-5-19-1,7 29-546,0 0 0,-1-1 0,0 1-1,1 0 1,-1 0 0,0 0-1,0 0 1,0 0 0,0 1 0,0-1-1,0 0 1,-1 0 0,1 1-1,-1-1 1,1 1 0,-1-1-1,1 1 1,-1-1 0,0 1 0,0 0-1,0 0 1,1 0 0,-1 0-1,0 0 1,-1 1 0,1-1 0,-4 0-1,5 1-83,0 0-1,0 1 1,0-1 0,0 0-1,0 1 1,0-1-1,0 1 1,1-1-1,-1 1 1,0 0-1,0-1 1,0 1 0,1 0-1,-1 0 1,0 0-1,0 0 1,1-1-1,-1 1 1,1 0 0,-1 0-1,1 0 1,-1 0-1,1 0 1,0 0-1,0 0 1,-1 0 0,1 2-1,-6 36 81,5-33-86,-2 31-42,1 0 0,2 1-1,5 43 1,-2-59-9,0-1 1,2 0-1,1 0 0,0-1 0,2 0 1,19 39-1,-15-39-129,1 1 1,1-2-1,1 0 1,0 0 0,20 17-1,-26-28-262,0-1-1,1 0 1,-1 0-1,1-1 1,14 7 0,-18-11-142,0 1 0,1-1 0,-1 0 0,1-1-1,-1 1 1,1-1 0,0-1 0,-1 1 0,1-1 0,6-1 0,-11 1 449,0 0-1,0-1 1,0 1-1,-1-1 1,1 0-1,0 0 1,-1 0-1,1 0 1,-1 0-1,1 0 1,-1 0-1,0 0 1,1 0-1,-1-1 1,0 1-1,0 0 1,0-1-1,0 0 1,0 1-1,0-1 1,0 1-1,0-1 1,-1 0-1,1 1 1,-1-1-1,1 0 1,-1 0-1,1-2 1,0-8 313,1 0 1,-1 1-1,-2-16 1,1 15 141,1-7 284,-1 13-163,0-1 1,0 1-1,0 0 1,0-1 0,-1 1-1,-2-9 1,2 13-377,0 1 1,0-1 0,1 1-1,-1-1 1,0 1 0,0 0-1,0-1 1,0 1-1,-1 0 1,1 0 0,0 0-1,-1-1 1,1 1-1,0 1 1,-1-1 0,1 0-1,-1 0 1,1 1 0,-1-1-1,0 0 1,1 1-1,-1 0 1,0-1 0,1 1-1,-1 0 1,0 0-1,1 0 1,-4 0 0,4 1-106,-1-1 1,1 0-1,0 1 1,0 0-1,0-1 1,0 1-1,0 0 1,-1-1-1,1 1 1,0 0-1,1 0 1,-1 0-1,0 0 1,0 0-1,0 0 1,0 0-1,1 0 1,-1 0-1,1 0 1,-1 0-1,1 1 1,-1-1-1,1 0 1,-1 0-1,1 1 1,0-1-1,0 0 1,0 1-1,0-1 1,0 2-1,-1 46-91,1-46 81,0-2-117,0 1 0,1 0 0,-1-1-1,1 1 1,-1 0 0,1-1 0,-1 1 0,1-1 0,0 1 0,0-1 0,0 1-1,0-1 1,0 0 0,0 1 0,0-1 0,0 0 0,0 0 0,1 0 0,-1 0 0,0 0-1,1 0 1,-1 0 0,1 0 0,-1 0 0,1-1 0,-1 1 0,1-1 0,0 1 0,3 0-1,5 0-1005,0 1-1,1-1 0,19-2 1,-16 1 1123,-12 2 100,0 0 0,1-1-1,-1 1 1,0 0 0,0 0-1,0 0 1,0 1 0,0-1 0,-1 1-1,3 4 1,3 2 201,-1-2-245,0 0 0,0 0 0,1 0 0,0-1 0,1 0 0,-1 0 0,1-1 0,13 6 0,-18-9-115,-1-1 0,1 0 0,-1 0 0,1 0-1,0 0 1,0-1 0,-1 1 0,1-1 0,0 0-1,0 0 1,-1 0 0,1 0 0,0 0 0,0 0-1,-1-1 1,1 1 0,0-1 0,0 0 0,-1 0-1,1 0 1,-1 0 0,1-1 0,-1 1 0,1 0-1,-1-1 1,0 0 0,0 0 0,0 1 0,0-1-1,0 0 1,0-1 0,0 1 0,1-3 0,5-9-70,-1 1 0,0-1 1,-2 0-1,1 0 1,-2-1-1,0 1 0,0-1 1,1-18-1,5-127 1473,-9 138-1033,-1-159 3965,0 180-4179,-3-34 802,3 33-813,-1 1 0,1 0 0,0 0 0,0 1 0,0-1 0,-1 0 0,1 0 0,0 0 0,-1 0-1,1 0 1,-1 0 0,1 0 0,-1 0 0,1 1 0,-1-1 0,0 0 0,1 0 0,-1 1 0,0-1 0,0 0 0,0 1 0,1-1 0,-1 1 0,0-1 0,0 1 0,0-1 0,0 1 0,0 0 0,-1-1 0,1 2-52,1-1 0,-1 1 0,1-1 1,-1 1-1,1-1 0,-1 1 0,1-1 1,0 1-1,-1 0 0,1-1 0,0 1 1,-1 0-1,1-1 0,0 1 0,0 0 1,0-1-1,0 1 0,-1 0 0,1 0 1,0-1-1,0 1 0,0 0 0,1-1 1,-1 1-1,0 0 0,0 0 0,0 4 87,9 411-717,-5-309-2545,-4-107 3122,0 0 0,0 0 0,0 1 1,0-1-1,0 0 0,0 0 0,0 1 1,-1-1-1,1 0 0,0 0 0,0 0 0,0 1 1,0-1-1,0 0 0,-1 0 0,1 0 1,0 0-1,0 1 0,0-1 0,-1 0 0,1 0 1,0 0-1,0 0 0,0 0 0,-1 0 1,1 0-1,0 1 0,0-1 0,-1 0 0,1 0 1,0 0-1,0 0 0,-1 0 0,1 0 1,0 0-1,0 0 0,-1 0 0,1 0 0,0-1 1,0 1-1,0 0 0,-1 0 0,1 0 1,0 0-1,0 0 0,-1 0 0,1 0 1,0-1-1,0 1 0,-1 0 0,-12-9-352,7 1 398,0 0 0,1 0 1,0 0-1,1-1 0,0 1 0,0-1 0,1 0 0,0 0 0,0-1 0,1 1 1,0-1-1,1 1 0,0-1 0,1-11 0,0 19-24,0 0 0,1 0 0,-1 0 0,0 0-1,1 1 1,0-1 0,-1 0 0,1 0 0,0 1 0,0-1-1,0 0 1,0 1 0,0-1 0,0 1 0,0 0 0,1-1 0,-1 1-1,0 0 1,1 0 0,-1-1 0,1 1 0,0 0 0,-1 1 0,1-1-1,0 0 1,-1 0 0,1 1 0,0-1 0,0 1 0,0-1 0,2 1-1,9-2-19,0 1 0,1 0-1,19 1 1,-17 0 31,4 3-19,-1 1-1,1 0 1,-1 1 0,0 1-1,30 15 1,-41-18 333,-1 1-1,0-1 1,1 0-1,-1-1 1,1 0-1,0 0 1,9 0-1,-22 1-256,0-1 0,0 1 1,1 0-1,-1 0 0,1 0 0,0 1 0,0-1 0,0 1 1,1 0-1,-1 0 0,1 1 0,0-1 0,0 1 1,-3 7-1,4-9-70,0 2 1,0-1 0,0 0-1,1 0 1,0 1 0,-1-1-1,1 1 1,1-1 0,-1 1 0,1-1-1,0 1 1,0-1 0,0 1-1,0-1 1,1 1 0,0-1-1,2 9 1,-1-11-70,-1-1-1,1 1 1,0 0-1,-1-1 1,1 1-1,0-1 1,0 1 0,0-1-1,0 0 1,0 0-1,0 0 1,1 0-1,-1 0 1,0-1 0,0 1-1,1 0 1,-1-1-1,0 0 1,1 0-1,4 0 1,-1 1-308,1-1 0,0 0 0,-1-1 0,1 0 0,-1 0 0,12-3 0,-12 1 205,-1 0 1,0 0-1,0 0 0,-1-1 0,1 0 0,-1 1 0,1-2 0,4-5 0,-4 4 163,0 1-1,0 0 1,1 0 0,11-7 0,-16 11 85,0 0 0,0 1 0,0-1-1,0 1 1,0 0 0,0-1 0,0 1 0,0 0 0,0-1 0,1 1-1,-1 0 1,0 0 0,0 0 0,0 0 0,0 0 0,1 0-1,-1 0 1,0 1 0,0-1 0,0 0 0,0 1 0,0-1 0,0 1-1,0-1 1,0 1 0,0-1 0,0 1 0,0 0 0,0-1-1,0 1 1,0 0 0,0 0 0,0 1 0,3 3 155,0 1 0,0 0 0,-1-1 0,5 13 0,2 4 109,-7-19-311,0 1 0,0-1 0,0 0 0,1 1 0,-1-2 0,1 1 0,-1 0-1,1-1 1,0 1 0,5 1 0,-8-3-137,1 0-1,0-1 0,-1 1 1,1 0-1,0-1 0,0 1 1,-1-1-1,1 0 0,0 0 1,0 1-1,0-1 0,-1 0 1,1-1-1,0 1 0,0 0 1,0 0-1,0-1 0,-1 1 1,1-1-1,0 0 0,-1 1 1,1-1-1,0 0 0,-1 0 1,1 0-1,-1 0 0,1 0 1,1-2-1,11-20-4645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5:56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120 506 4834,'0'0'7857,"-17"-2"-6982,-50-2-232,66 4-622,0 0 0,0-1 0,1 1 0,-1 0 0,0 0 0,0 0 0,0 0 1,0 1-1,0-1 0,0 0 0,0 0 0,1 0 0,-1 1 0,0-1 0,0 0 0,0 1 0,1-1 0,-1 1 0,0-1 0,0 1 0,1-1 0,-1 1 0,0 0 0,1-1 0,-1 1 0,1 0 0,-1-1 0,1 1 0,-1 0 0,1 0 0,0 0 1,-1-1-1,1 1 0,0 0 0,-1 0 0,1 0 0,0 0 0,0 0 0,0-1 0,0 1 0,0 2 0,7 29-101,-7-31 106,6 13-6,0 0 1,12 18-1,-13-24-20,0 0-1,0 1 0,0 0 1,-1 0-1,-1 0 1,0 0-1,0 0 1,3 20-1,-6-23-6,0 0 0,0-1 0,0 1 0,0 0 0,-1 0 1,0-1-1,-1 1 0,1-1 0,-1 1 0,0-1 0,0 1 0,-4 5 0,4-8-107,0-1 0,0 1 0,0 0 0,0-1 0,-1 0 0,1 1 0,-1-1 0,0 0 0,0 0 0,0-1 0,0 1-1,0-1 1,0 1 0,0-1 0,0 0 0,0 0 0,-1 0 0,1 0 0,0-1 0,-1 0 0,1 1 0,-5-1 0,16-13-4727,-3 9 4650,0 0 0,1 0 1,-1 1-1,1-1 0,0 1 1,0 0-1,9-2 0,59-17 86,-51 16 30,13-3 64,-11 3 135,0-1 1,29-13 0,-47 17-77,0-1 0,0 0 0,0 0 1,0-1-1,0 1 0,-1-2 0,0 1 1,0-1-1,-1 1 0,1-2 0,5-8 0,-6 6-8,0 0 0,0 0 0,-1-1 1,0 1-1,0-1 0,-1 0 0,-1 0 0,0 0 0,0 0 0,1-19 0,-4 28 59,1 0 0,0 0-1,-1 0 1,1 0 0,0 0 0,-1 0 0,0 0 0,1 0 0,-1 0 0,1 0 0,-1 0 0,0 1 0,0-1 0,1 0 0,-1 0 0,0 1 0,0-1 0,0 0 0,0 1 0,0-1 0,0 1 0,0-1 0,0 1-1,0 0 1,0-1 0,0 1 0,0 0 0,0 0 0,0 0 0,0 0 0,0 0 0,0 0 0,0 0 0,0 0 0,-1 0 0,0 1 0,-2-1 64,1 0 0,-1 0 0,1 1 0,0 0 0,-1-1 1,1 1-1,-1 1 0,1-1 0,0 0 0,0 1 0,-4 2 0,3 0-122,0 0 0,0 1 0,0-1 0,1 1 0,0 0 0,0 0 0,0 0 0,1 0 0,-1 1 0,1-1 0,-2 12 0,2-7-12,0 1 1,0 0 0,1 0-1,1 0 1,1 17 0,0-24-32,-1-1-1,1 1 1,0-1 0,0 1 0,1-1 0,-1 0 0,1 1-1,0-1 1,0 0 0,0 0 0,0 0 0,0-1-1,0 1 1,1 0 0,0-1 0,-1 0 0,1 1 0,0-1-1,0 0 1,0 0 0,0-1 0,1 1 0,-1-1-1,0 1 1,1-1 0,3 1 0,8 1-79,0 1 1,0-2-1,0 0 1,29 0-1,-28-3-183,-1-1 0,0 0-1,1-1 1,-1 0 0,0-2 0,-1 0-1,1 0 1,-1-1 0,0-1-1,0 0 1,16-13 0,-2 0-467,-1-1 1,0-2-1,-2 0 0,23-29 1,-31 32 446,-1-1 0,0 0 0,-2-1 0,-1-1 0,0 0 0,-2-1 0,10-30 1,-14 32 575,-1-1 0,-1 1 0,-2-1 0,3-46 0,-5 42 456,0 7 185,-3-37-1,2 53-736,-1 0 0,1 0-1,-1 0 1,0-1 0,-1 1-1,1 0 1,-1 0 0,0 0 0,0 1-1,0-1 1,0 0 0,0 1 0,-1-1-1,-3-3 1,4 6 17,1 0 1,0-1-1,-1 1 1,1 0-1,-1 0 1,1 0-1,-1 0 0,0 1 1,1-1-1,-1 0 1,0 1-1,1-1 1,-1 1-1,-3-1 0,4 1-130,0 0 0,0 0 0,0 0 0,0 1 0,0-1 0,1 0-1,-1 0 1,0 1 0,0-1 0,0 1 0,0-1 0,1 1 0,-1-1 0,0 1-1,0 0 1,1-1 0,-1 1 0,0 0 0,1-1 0,-1 2 0,-2 3-19,1 0 0,0-1 0,0 1 1,0 0-1,1 0 0,0 0 0,0 1 1,0 5-1,-5 86 156,5-1 1,11 105 0,-2-81-2668,-5-4-4201,-3-137 6749,1 1 0,1-1 0,0 1 1,6-21-1,-4 30 257,-1 0 0,2 0 0,-1 0 0,1 1 0,1-1 1,0 1-1,0 1 0,1-1 0,9-9 0,6-2-237,2 0 0,0 2-1,1 0 1,1 2 0,1 1 0,0 1 0,1 1 0,0 2 0,60-18-1,-66 26-4367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36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144 168 10581,'-19'2'1953,"-60"8"-617,77-10-1293,-1 1 0,1 0-1,0 0 1,-1 0-1,1 0 1,0 0 0,0 1-1,0-1 1,0 1-1,0-1 1,0 1 0,0 0-1,0 0 1,1 0-1,-1 0 1,0 0 0,1 0-1,0 0 1,0 0-1,0 1 1,0-1 0,0 1-1,0-1 1,0 0-1,1 1 1,-1-1 0,1 6-1,-1-4-34,1 0 0,0-1 0,0 1-1,1 0 1,-1 0 0,1 0 0,0 0 0,0 0 0,0 0-1,0-1 1,1 1 0,-1 0 0,1-1 0,0 0-1,3 4 1,-1-2-17,1-1 0,0-1-1,0 1 1,0-1 0,0 1-1,1-2 1,-1 1 0,1 0-1,0-1 1,0 0 0,-1-1-1,1 1 1,1-1 0,-1 0-1,0-1 1,0 1 0,0-1-1,0 0 1,0-1 0,0 0 0,7-1-1,0 0 19,-1-1 0,1 0-1,-1-1 1,1-1 0,-1 1 0,-1-2 0,1 0-1,-1 0 1,11-9 0,-1-1 30,-2-1 0,0 0 0,20-24 0,-34 34-11,1 0 0,-1 0 0,0 0-1,-1 0 1,0-1 0,0 0 0,0 0 0,-1 0 0,-1 0 0,1 0 0,-1-1 0,0 1 0,0-14 0,-2 20-14,-1-1 1,0 1-1,1-1 1,-1 1-1,0-1 1,-1 1-1,1-1 1,0 1-1,-1 0 1,1 0-1,-1 0 1,0 0-1,1 0 0,-1 0 1,0 0-1,0 0 1,-1 1-1,1-1 1,0 1-1,0-1 1,-1 1-1,1 0 1,-1 0-1,1 0 1,-1 0-1,-4 0 1,-9-4-378,-1 2 1,-29-4 0,44 7 225,-37-2-4353,3 2-4829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00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72 292 13494,'-9'14'1508,"4"-7"-1389,-2 5-56,0-1 0,1 1-1,0 1 1,1-1 0,0 1 0,1-1-1,-5 23 1,5 1-30,1 0 0,1 1-1,4 43 1,-1-76-16,0 0 0,-1 0 0,1 0-1,0 0 1,1 0 0,-1 0 0,3 5 0,-3-7-92,0-1 0,0 0 0,-1 0 0,1 1 0,0-1-1,0 0 1,0 0 0,0 0 0,0 0 0,0 0 0,1 0 0,-1 0 0,0 0 0,0-1-1,1 1 1,-1 0 0,0-1 0,1 1 0,-1-1 0,1 1 0,-1-1 0,1 0 0,1 0-1,-3 0 4,1 0 0,-1-1 0,1 1 0,-1-1 0,0 1 0,1-1-1,-1 1 1,0-1 0,1 1 0,-1-1 0,0 1 0,0-1-1,1 0 1,-1 1 0,0-1 0,0 1 0,0-1 0,0 0-1,0 1 1,0-1 0,0 0 0,0 1 0,0-1 0,0 1 0,0-1-1,0 0 1,0 1 0,-1-2 0,1-3-109,-4-327 1150,5 319-959,-1 0 0,2 0-1,0 0 1,0 0 0,1 0 0,1 0 0,0 1 0,1-1 0,0 1 0,1 0-1,0 1 1,1-1 0,14-17 0,-10 17-5,0 0 0,1 0 0,1 1 1,0 1-1,0 0 0,1 0 0,0 2 0,0 0 0,1 0 0,26-8 1,-36 14 24,1-1 13,1 1 1,-1 0 0,1 0 0,0 1-1,0 0 1,9-1 2825,-14 2-2855,0 0-1,0-1 1,0 1-1,0 0 1,0 0-1,0 0 1,0 1-1,0-1 1,0 0 0,0 1-1,0 0 1,1 0-1,14 9 8,-1 1 0,0 1-1,20 19 1,-12-10-5,-22-20-11,-1 0 1,0 0-1,1 0 1,-1 1-1,0-1 1,0 0-1,0 1 1,0-1 0,0 0-1,0 1 1,0-1-1,0 1 1,-1 0-1,1-1 1,-1 1-1,1 0 1,0 2-1,-1-3 10,-1 0-1,1 0 0,0 0 0,0 1 1,-1-1-1,1 0 0,-1 0 1,1 0-1,-1 0 0,1 0 1,-1 0-1,1 0 0,-1 0 1,0 0-1,0 0 0,0 0 0,1 0 1,-3 1-1,-4 2 41,-1 1 0,1-1-1,-1-1 1,0 0 0,-12 4 0,17-6-72,-32 10 159,-1-1 0,-53 7 0,19-12-6115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01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0 192 12998,'0'0'2548,"22"4"-2468,-10-1-141,15 3-158,-1-1-1,1-1 0,0-1 0,1-2 0,33-2 1,-56 0-53,0 0 1,0 0 0,0-1 0,-1 0 0,1 0 0,-1 0 0,1 0 0,-1-1 0,0 0 0,0 0-1,0 0 1,0 0 0,0-1 0,-1 1 0,0-1 0,0 0 0,0 0 0,0 0 0,0-1 0,3-8-1,-3 7 105,0-1 0,-1 1-1,0-1 1,0 1 0,-1-1-1,0 0 1,0 0-1,0 1 1,-1-1 0,0 0-1,0 0 1,-1 0 0,0 0-1,-3-12 1,2 16 354,1 1 0,0 0 0,-1 0 0,0 0 0,1 0 0,-1 0 0,0 0-1,0 1 1,0-1 0,0 0 0,0 1 0,0 0 0,-1-1 0,1 1 0,0 0 0,-1 0 0,1 0 0,-1 1 0,1-1 0,-1 0 0,1 1 0,-1 0 0,-3-1 0,-5 0 984,-1 1 0,1 0 1,-23 2-1,31-1-1102,0 0 0,0 0-1,0 0 1,0 0 0,1 0 0,-1 0 0,0 1 0,1 0-1,-1-1 1,1 1 0,-1 0 0,1 0 0,0 0 0,0 0-1,0 1 1,0-1 0,0 1 0,1-1 0,-1 1 0,1-1-1,-1 1 1,1 0 0,0 0 0,0 0 0,0 0 0,1 0-1,-1 0 1,1 0 0,-1 3 0,0 1-63,1-1 0,0 0 0,0 1 0,0-1-1,1 0 1,0 1 0,0-1 0,0 0 0,1 0 0,0 0 0,0 0 0,1 0 0,3 7 0,-1-7-151,0 0 1,0 0 0,1 0 0,0 0-1,0-1 1,0 0 0,1-1-1,-1 1 1,1-1 0,0 0 0,1-1-1,-1 0 1,0 0 0,1 0 0,0-1-1,0 0 1,-1-1 0,1 0-1,0 0 1,0 0 0,0-1 0,0-1-1,0 1 1,0-1 0,10-3 0,-13 3-33,0-1 0,-1-1 0,1 1 0,0-1 1,-1 0-1,0 0 0,1 0 0,-1 0 0,-1-1 1,1 0-1,0 0 0,-1 0 0,0 0 1,0 0-1,5-10 0,-3 6 143,0 1 0,1-1 0,10-10 1,-15 18 87,-1 0 0,1 0 0,-1 0 0,0 0 0,1 0 0,-1 0 0,0 0 0,1 1 0,-1-1 0,0 0 0,0 0 0,1 0 0,-1 1 0,0-1 0,1 0 0,-1 0 1,0 1-1,0-1 0,1 0 0,-1 0 0,0 1 0,0-1 0,0 0 0,0 1 0,1-1 0,-1 0 0,0 1 0,0-1 0,0 0 0,0 1 0,0-1 0,0 0 1,0 1-1,0-1 0,0 1 0,0-1 0,0 0 0,0 1 0,4 19 691,-4-18-600,13 107 949,-13-108-1099,0-1 1,0 0-1,0 0 0,0 1 1,0-1-1,0 0 0,0 1 1,0-1-1,0 0 0,0 0 1,0 1-1,0-1 0,1 0 0,-1 1 1,0-1-1,0 0 0,0 0 1,0 1-1,0-1 0,1 0 1,-1 0-1,0 0 0,0 1 1,0-1-1,1 0 0,-1 0 0,0 0 1,0 0-1,1 1 0,-1-1 1,0 0-1,0 0 0,1 0 1,-1 0-1,1 0 0,7-7-533,5-16 10,-1-14 332,-7 22 352,0 1 1,0 0 0,9-14-1,-12 24-56,1 0-1,0 0 0,-1 0 0,1 1 0,1-1 0,-1 1 1,1 0-1,-1-1 0,1 2 0,0-1 0,0 0 1,0 1-1,0 0 0,5-2 0,6-1-27,-1 0 0,1 1 0,0 1 0,17-2 0,9 3-3364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03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0 363 8292,'0'0'4407,"21"-18"-4367,67-61 27,-79 69-131,0-1 1,0 0-1,-1 0 1,0 0-1,-1-1 0,0-1 1,-1 1-1,0-1 1,-1 0-1,-1 0 0,0-1 1,-1 1-1,0-1 1,-1 0-1,0 1 1,-1-1-1,-1-16 0,-1 29 98,1 0-1,0 0 0,-1-1 0,1 1 0,0 0 1,-1 0-1,0 0 0,1 0 0,-1 0 0,1 0 1,-1 0-1,0 0 0,0 0 0,0 0 0,0 0 1,0 0-1,1 1 0,-1-1 0,-1 0 0,1 1 1,0-1-1,0 1 0,0-1 0,0 1 0,0-1 0,0 1 1,-1 0-1,1-1 0,0 1 0,0 0 0,-1 0 1,1 0-1,0 0 0,0 0 0,0 0 0,-2 1 1,0-1 67,1 0 1,-1 0 0,0 1 0,1-1-1,-1 1 1,0-1 0,1 1 0,-1 0 0,1 0-1,-1 0 1,1 0 0,0 1 0,-1-1-1,1 1 1,0-1 0,0 1 0,-3 2-1,1 4-60,0 1-1,0-1 0,0 0 0,1 1 0,1 0 0,0-1 0,0 1 0,0 0 0,0 13 0,1 92 52,2-65-59,3 76-113,23 146 0,-14-175-2732,0 110 0,-12-203 2743,-1-1 0,-1 1 1,1-1-1,0 1 0,0-1 0,-1 1 0,0-1 1,1 1-1,-1-1 0,0 0 0,0 1 0,0-1 1,-1 0-1,1 0 0,0 0 0,-1 0 0,1 0 1,-3 2-1,2-3 141,1 0 0,0 0-1,-1-1 1,1 1 0,-1-1 0,1 1 0,-1-1 0,1 0 0,-1 0-1,1 0 1,-1 1 0,1-1 0,-1-1 0,1 1 0,-1 0 0,1 0 0,-1 0-1,1-1 1,-1 1 0,1-1 0,-1 1 0,1-1 0,0 0 0,-1 0-1,1 1 1,0-1 0,0 0 0,-1 0 0,1 0 0,0 0 0,-1-2-1,-1 0 63,0 0-1,0-1 0,1 1 0,-1-1 0,1 1 0,0-1 0,0 0 0,0 0 0,0 0 1,1 0-1,0 0 0,0 0 0,-1-8 0,-1-7 21,2-36-1,1 46-99,1-6-38,0 0-1,2 0 0,-1 1 1,2-1-1,0 1 0,1-1 1,1 1-1,0 0 0,0 1 1,1 0-1,1 0 0,11-14 1,0 3-88,1 0 1,1 1 0,1 1-1,41-31 1,-27 31-2378,-12 13-3927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03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0 198 10229,'0'0'2716,"17"3"-2396,-5-1-281,5 1 37,1 0-1,35 1 1,-46-4-67,-1-1 0,0 1 0,0-1 0,0 0 0,0 0 0,0-1 0,0 0-1,0 0 1,-1 0 0,1-1 0,-1 0 0,1 0 0,-1 0 0,8-7 0,-7 5-67,-1-1-1,0 0 1,0 0 0,0-1-1,-1 1 1,0-1 0,0 0-1,0 0 1,-1 0 0,0-1-1,-1 1 1,0-1 0,0 1 0,0-1-1,-1 0 1,0 0 0,-1 0-1,1 0 1,-2 0 0,0-9-1,0 16 78,0-1 0,0 1 0,0 0 0,0-1 0,0 1 0,0 0-1,0 0 1,0 0 0,0 0 0,-1 0 0,1 0 0,0 1 0,-1-1-1,1 0 1,0 0 0,-1 1 0,1-1 0,-1 1 0,1 0 0,-1-1-1,1 1 1,-1 0 0,0 0 0,1 0 0,-1 0 0,-2 0 0,-44 4 1195,42-3-1131,0 1 1,1 0 0,0 0-1,-1 1 1,1 0-1,0-1 1,0 2 0,1-1-1,-1 1 1,1-1-1,-1 1 1,1 0 0,0 1-1,1-1 1,-1 1-1,1 0 1,0 0 0,0 0-1,0 0 1,1 0-1,0 0 1,-3 10 0,3-9-76,0 0 0,1-1 0,-1 1 0,1 0 0,1 0 1,-1-1-1,1 1 0,0 0 0,1 0 0,-1 0 0,1 0 0,0-1 1,0 1-1,1 0 0,0-1 0,0 1 0,0-1 0,1 1 1,-1-1-1,1 0 0,1 0 0,3 5 0,2-2-89,0 0-1,0 0 1,0-1 0,1 0-1,0-1 1,1 0 0,-1-1 0,1 0-1,21 6 1,-18-7-1200,-1-1-1,1-1 1,1 0 0,21 0 0,-20-2-3196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04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86 388 4130,'0'0'9991,"-13"-6"-9054,-41-17-359,54 23-568,-1 0-1,1 0 0,-1-1 0,1 1 1,-1 0-1,1 0 0,-1 0 0,0 0 1,1 0-1,-1 0 0,1 0 0,-1 0 1,1 0-1,-1 0 0,1 0 0,-1 0 1,1 0-1,-1 0 0,1 1 0,-1-1 1,1 0-1,-1 0 0,1 1 0,-1-1 0,1 0 1,-1 0-1,1 1 0,-1-1 0,1 1 1,0-1-1,-1 0 0,1 1 0,0-1 1,-1 1-1,1-1 0,0 1 0,-1 18 160,1-14-135,0 0-37,1 0 1,-1 1-1,1-1 1,0 1-1,1-1 1,-1 0 0,1 0-1,0 0 1,0 0-1,1 0 1,0 0-1,-1 0 1,2-1-1,-1 1 1,0-1-1,1 0 1,0 0-1,0 0 1,0-1 0,0 1-1,1-1 1,-1 0-1,1 0 1,0-1-1,5 3 1,2 0-382,1 0 0,-1-1 1,1-1-1,0 0 1,-1-1-1,1 0 0,0-1 1,1 0-1,21-2 0,-30 0 324,-1 0-1,0 0 0,1 0 0,-1-1 1,0 0-1,0 1 0,0-1 1,-1-1-1,1 1 0,0-1 0,-1 1 1,1-1-1,-1 0 0,0 0 1,0-1-1,0 1 0,-1 0 1,1-1-1,-1 0 0,0 0 0,0 1 1,3-8-1,2-6-95,-1-1 1,-1 1-1,0-1 1,2-19-1,4-39 69,0-95 0,-9 62 5258,-2 133-4686,9 403-7,-9-423-481,0 9-140,0 1-1,-4 21 1,3-32 110,1-1 0,0 0 0,-1 1 0,1-1 0,-1 0 0,0 0 0,0 0 0,0 1 1,0-1-1,0 0 0,-1 0 0,1 0 0,0-1 0,-1 1 0,1 0 0,-1 0 0,0-1 1,0 1-1,0-1 0,0 0 0,1 1 0,-5 1 0,5-3-18,0 0-1,0 0 1,-1 0 0,1 0-1,0 0 1,0 0-1,0 0 1,0-1 0,0 1-1,0 0 1,0-1-1,0 1 1,0 0-1,0-1 1,0 1 0,0-1-1,0 0 1,0 1-1,0-1 1,1 0 0,-1 1-1,0-1 1,0 0-1,1 0 1,-1 0 0,0 0-1,1 0 1,-1 0-1,1 1 1,-1-3 0,-13-34-743,13 34 737,-4-16 277,1 0 0,-4-38 0,7 52-110,1 0 0,0-1 1,0 1-1,0 0 0,0 0 0,1 0 1,0-1-1,0 1 0,0 0 1,1 0-1,0 0 0,0 0 1,0 1-1,0-1 0,1 0 1,4-5-1,5 1-181,0 0 1,1 1-1,0 0 1,1 1-1,0 0 1,0 1-1,0 1 1,0 0-1,1 1 1,0 0-1,0 2 1,0-1-1,18 1 1,-12 2-4594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06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0 331 9588,'0'0'3039,"21"-2"-2873,-3 1-143,-11 2-15,1-1 0,0-1 0,0 1 0,-1-1 0,1-1 0,0 1 0,-1-2 0,1 1 0,-1-1 0,0 0 0,0 0 0,0 0 0,0-1 0,-1-1 1,10-6-1,-5-1-15,0 0 0,0-1 1,-2 0-1,1 0 1,-2-1-1,0 0 0,0 0 1,-2-1-1,0 0 1,0-1-1,-2 1 0,1-1 1,-2 0-1,0 0 1,-1 0-1,-1-17 1,-1 32 21,0 0 1,0 0-1,0 0 1,0 0-1,0 0 1,0 0 0,-1 1-1,1-1 1,0 0-1,-1 0 1,1 0 0,0 0-1,-1 0 1,1 0-1,-1 1 1,0-1 0,1 0-1,-1 1 1,1-1-1,-1 0 1,0 1 0,0-1-1,1 0 1,-1 1-1,0-1 1,0 1-1,0 0 1,0-1 0,0 1-1,0 0 1,1-1-1,-1 1 1,0 0 0,0 0-1,0 0 1,0 0-1,0 0 1,0 0 0,0 0-1,0 0 1,-1 1-1,-1-1 55,1 0-1,0 1 1,-1-1-1,1 1 1,0 0-1,-1 0 0,1 0 1,0 0-1,0 0 1,0 0-1,0 0 1,0 1-1,0-1 1,0 1-1,0 0 1,-2 2-1,-1 5 8,0 1-1,1-1 1,0 1-1,0 0 1,1 0 0,0 0-1,1 0 1,-2 16-1,-1 90-51,4-101 0,7 339 48,-1-172-2400,-5-117-1059,0-65 3352,0 1 0,0 0-1,0-1 1,-1 1 0,1-1 0,0 1-1,0-1 1,-1 1 0,1-1-1,0 1 1,-1-1 0,1 1 0,0-1-1,-1 0 1,1 1 0,-1-1 0,1 0-1,0 1 1,-1-1 0,1 0 0,-1 1-1,1-1 1,-1 0 0,1 0-1,-1 1 1,0-1 0,1 0 0,-1 0-1,1 0 1,-1 0 0,1 0 0,-1 0-1,0 0 1,1 0 0,-1 0 0,1 0-1,-1 0 1,1 0 0,-1-1-1,1 1 1,-1 0 0,1 0 0,-1 0-1,1-1 1,-1 1 0,1 0 0,-1-1-1,0 0 1,-26-16 112,19 9-46,1-2-1,0 1 0,1-1 1,0 0-1,1 0 0,0-1 0,0 0 1,1 0-1,-4-14 0,3 3 92,1 0 1,0-1-1,0-44 0,4 65-121,1-1 0,-1 1 0,0 0 0,1-1 0,0 1-1,-1 0 1,1-1 0,0 1 0,0 0 0,0 0 0,1 0 0,-1 0 0,0 0-1,1 0 1,0 0 0,-1 0 0,1 0 0,0 1 0,0-1 0,0 1 0,0-1 0,0 1-1,0 0 1,0 0 0,0 0 0,1 0 0,-1 0 0,0 0 0,1 1 0,3-1-1,9-2 1,1 0-1,-1 2 0,28 0 0,-27 1 29,82 0-120,80-3 412,-147 1-2087,54-13 1,-73 15 176,-11 7 1713,-17 18 2316,5-9-1589,8-11-606,1 0 1,1 1-1,-1-1 0,1 0 0,-1 1 1,2-1-1,-1 0 0,0 1 0,1 8 1,0-14-242,1 1 0,-1 0 0,0-1 0,0 1 0,0 0 1,1-1-1,-1 1 0,0-1 0,0 1 0,1 0 0,-1-1 0,1 1 1,-1-1-1,0 1 0,1-1 0,-1 1 0,1-1 0,-1 0 1,1 1-1,-1-1 0,1 0 0,0 1 0,-1-1 0,1 0 0,-1 1 1,1-1-1,1 0 0,26 4 68,-20-4-85,1 0 0,-1-1 0,0 0 0,16-5 0,-17 3-106,1-1 1,-1-1-1,1 1 1,-1-2-1,-1 1 1,1 0-1,-1-1 1,0-1-1,0 1 1,-1-1-1,1 0 1,5-11-1,-7 13 186,-1-1-1,0 1 1,0-1-1,-1 0 1,0 0-1,0 0 1,0 0-1,-1 0 1,1 0-1,-2-1 1,1 1-1,-1 0 1,1-1-1,-2 1 1,1 0-1,-1-1 1,0 1-1,-2-8 1,1 11 157,-1-1 0,1 1 1,-1-1-1,1 1 1,-1 0-1,0 0 0,0 0 1,-1 0-1,1 0 1,0 1-1,-1 0 0,0 0 1,1 0-1,-1 0 1,0 0-1,0 1 0,-6-2 1,-5-2 309,-1 1 0,0 1 0,-19-2 0,4 4-1002,24 1-2063,20 0-900,4 0-310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07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4274,'0'0'3975,"15"17"-2331,47 58-460,-54-63-986,0 1 1,-1 0-1,0 0 1,-1 0-1,-1 1 0,0 0 1,5 22-1,3 9-85,-7-31-52,-3-14-95,-1-22-30,-2 15 101,1-22-74,-2 12 342,2-1 0,0 1 0,6-31 0,-6 43-204,1 1 0,-1 0 0,1-1 0,-1 1 0,1 0 0,1 0 0,-1 0-1,0 0 1,1 0 0,0 1 0,0-1 0,0 1 0,0 0 0,1 0 0,-1 0-1,1 0 1,0 0 0,0 1 0,5-3 0,4 0-51,-1 1 0,1 0 0,0 1 0,0 1-1,0 0 1,0 1 0,14 0 0,23 2-4269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07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1 10501,'0'0'4290,"-79"95"-3970,79-40 64,0 3-288,9 0-48,20-10 16,9-12-64,3-14-464,5-15-961,3-7-1072,-3-15-656,-33-11-225,-5-1-1376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08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77 6451,'0'0'4778,"5"17"-4444,-2-5-277,-2-6-41,0 0 0,1 0 0,-1 0 0,1 0 1,0-1-1,1 1 0,0-1 0,0 1 0,0-1 0,0 0 0,1 0 0,-1 0 0,1-1 0,1 1 0,-1-1 0,8 6 0,-4-5-51,1-1 0,-1 1 0,1-2-1,0 1 1,0-1 0,0-1-1,0 0 1,1 0 0,-1 0 0,1-2-1,-1 1 1,1-1 0,17-2-1,-23 2-3,0-1 0,0 0-1,0 0 1,0 0-1,0-1 1,0 1 0,-1-1-1,1 0 1,0 0 0,-1 0-1,0-1 1,1 1-1,-1-1 1,0 0 0,0 0-1,0 0 1,-1 0 0,1 0-1,-1 0 1,0-1-1,0 1 1,0-1 0,0 0-1,0 0 1,-1 1 0,0-1-1,0 0 1,0 0-1,0 0 1,-1-1 0,1 1-1,-1 0 1,0-5 0,0 4 197,-1 0 1,1 1 0,-1-1 0,0 1 0,0-1 0,0 1 0,-1-1 0,0 1 0,0-1-1,0 1 1,0 0 0,0 0 0,-4-4 0,-4-3 1272,1 0-1,-22-17 1,14 14 195,32 13-1621,-1 2-1,0 0 1,0 1 0,20 4 0,-26-3 6,0 0 0,0 0 1,0 1-1,0 0 0,-1 0 0,0 1 1,1 0-1,8 8 0,3 7 12,-1 0 0,-1 1-1,0 1 1,-2 0 0,0 2-1,-2-1 1,14 34 0,-26-54-40,0-2 10,-1 0-1,0 0 1,1 0 0,-1 0-1,0-1 1,1 1-1,-1 0 1,1 0 0,-1 0-1,1-1 1,0 1-1,-1 0 1,1-1 0,0 1-1,-1 0 1,1-1-1,0 1 1,0-1 0,-1 1-1,1-1 1,0 1-1,2-1 1,-2-4-209,1-9 159,0-4 51,0 0-1,2-1 1,0 2 0,1-1-1,1 0 1,10-20 0,-16 36-1,1 0 0,-1 0 0,1 0 1,0 0-1,-1 0 0,1 1 1,0-1-1,0 0 0,0 0 0,-1 0 1,1 1-1,0-1 0,0 1 1,0-1-1,0 1 0,0-1 0,0 1 1,0-1-1,1 1 0,-1 0 1,0-1-1,0 1 0,0 0 0,0 0 1,0 0-1,0 0 0,1 0 1,-1 0-1,0 0 0,0 1 0,0-1 1,0 0-1,0 1 0,0-1 0,0 0 1,0 1-1,2 0 0,3 3 14,-1 0 1,1 0-1,-1 0 0,10 11 0,-6-7 18,-5-4-83,0-1 0,0 0 1,1 0-1,-1 0 0,1-1 0,-1 0 1,1 0-1,0 0 0,0 0 1,0-1-1,7 2 0,3-2-378,0 0 0,23-1 1,21 1 333,-57 0 96,1 0 0,0 0 0,-1-1 0,1 2 0,-1-1 0,1 0 0,-1 0 0,0 1 0,1-1 0,-1 1 0,0 0 0,0 0 0,0 0 1,0 0-1,0 0 0,2 4 0,26 45 125,-14-20-81,-11-25-283,0 1 1,0-1-1,1 0 1,0 0-1,8 6 1,-13-11 78,0 0 0,0 0 0,0 0 0,0 0 1,0 0-1,1 0 0,-1 0 0,0 0 0,1-1 0,-1 1 0,0-1 0,1 1 1,-1-1-1,1 1 0,-1-1 0,1 0 0,-1 0 0,1 0 0,-1 0 0,1 0 1,-1 0-1,1 0 0,-1 0 0,1-1 0,-1 1 0,1 0 0,-1-1 0,1 1 1,-1-1-1,0 0 0,1 1 0,-1-1 0,0 0 0,0 0 0,2-1 0,0-6-2902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10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47 7539,'0'21'1438,"-22"240"996,-18 41-1098,36-294-1277,-1-12-47,-4-16-83,3-11-22,1-1 1,1 1-1,2-1 0,2-47 1,1 40 48,-1 10 31,1 0-1,2 0 1,1 1-1,9-31 1,-10 45 13,2 1-1,0-1 1,0 1 0,1 0 0,1 0 0,0 1 0,1-1-1,0 2 1,1-1 0,12-11 0,-17 19-18,1-1 0,0 1 1,1 1-1,-1-1 0,1 1 1,-1 0-1,1 0 0,0 0 0,0 1 1,0 0-1,10-2 0,2 2 46,0 0 1,31 1-1,-47 1 5,0 0 0,0 0 0,0 0-1,0 0 1,-1 1 0,1-1 0,0 1 0,0-1 0,-1 1 0,1 0 0,0 0 0,-1 0 0,1-1 0,-1 2-1,1-1 1,-1 0 0,0 0 0,1 0 0,-1 1 0,0-1 0,0 0 0,0 1 0,0-1 0,0 1 0,0 0 0,0-1-1,0 1 1,-1 0 0,1-1 0,-1 1 0,1 0 0,0 3 0,-1 0 77,1-1-1,-1 0 1,0 0 0,-1 0 0,1 1-1,0-1 1,-1 0 0,0 0-1,0 0 1,-1 0 0,1 0 0,-1 0-1,1 0 1,-4 4 0,-2 0-27,0 0 1,0 0-1,-1-1 0,0 0 1,0 0-1,0-1 1,-1 0-1,0-1 1,-1 0-1,1 0 0,-1-1 1,0 0-1,0-1 1,-16 4-1,25-7-116,1 0 0,0 0 0,0 0 0,0 0 0,-1 0-1,1 0 1,0 0 0,0 0 0,0 0 0,0 0 0,-1 0 0,1 0 0,0 0 0,0 0 0,0 0-1,-1 0 1,1 0 0,0 0 0,0 0 0,0 0 0,-1 0 0,1 0 0,0-1 0,0 1 0,0 0-1,0 0 1,-1 0 0,1 0 0,0 0 0,0-1 0,0 1 0,0 0 0,0 0 0,0 0 0,0 0-1,-1-1 1,1 1 0,0 0 0,0 0 0,0 0 0,0-1 0,0 1 0,0 0 0,0 0 0,0 0 0,0-1-1,0 1 1,0 0 0,0 0 0,0 0 0,0-1 0,0 1 0,0 0 0,1 0 0,-1 0 0,0-1-1,0-2-995,0-12-5166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01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7812,'0'0'5175,"6"6"-4892,-2-2-262,0 0 0,-1 1-1,0 0 1,0 0 0,0 0-1,0 0 1,-1 0 0,0 1 0,0-1-1,0 1 1,-1-1 0,1 1 0,-1 0-1,0 6 1,1 19 145,-3 47 0,0-33-129,-8 106 107,-1-1-144,10-149-74,0 0-1,0 0 1,0 1-1,0-1 1,0 0-1,0 0 1,0 0-1,1 1 1,-1-1-1,0 0 1,1 0-1,-1 0 0,1 0 1,-1 0-1,1 0 1,-1 0-1,1 0 1,0 0-1,0 0 1,-1 0-1,1 0 1,0 0-1,0 0 1,0-1-1,0 1 0,0 0 1,0-1-1,0 1 1,0-1-1,0 1 1,0-1-1,1 1 1,-1-1-1,0 0 1,0 0-1,0 0 1,0 1-1,1-1 0,-1 0 1,0 0-1,0 0 1,2-1-1,1 0-348,1 1-1,0-1 0,-1-1 1,1 1-1,-1-1 1,0 0-1,0 0 0,1 0 1,-1-1-1,5-3 1,8-10-243,-1 0 0,0 0 0,19-28 0,-21 25 842,0 1 0,2 1 1,26-24-1,-42 42-44,1-1-1,-1 0 1,1 1-1,-1-1 1,1 1-1,-1-1 1,0 0-1,1 1 1,-1-1-1,0 1 1,1-1-1,-1 1 1,0-1-1,1 1 0,-1-1 1,0 1-1,0-1 1,0 1-1,0 0 1,0-1-1,1 1 1,-1-1-1,0 1 1,0-1-1,0 1 1,0 0-1,-1-1 1,1 1-1,0-1 1,0 1-1,0 0 1,0 30-217,0-28 418,-1 39 66,-1-27-315,1 0 0,1-1 0,1 1 0,4 25 0,-5-39-71,1 0 0,-1 0 0,1 0 0,-1 0-1,1 0 1,0-1 0,-1 1 0,1 0 0,0 0 0,0 0 0,-1-1 0,1 1 0,0 0 0,0-1 0,1 1 0,-1 0-88,-1-1 1,1 0-1,-1 0 1,1 0-1,-1 1 1,0-1-1,1 0 1,-1 0-1,1 0 0,-1 0 1,1 0-1,-1 0 1,1 0-1,-1 0 1,1 0-1,-1 0 1,1 0-1,-1-1 0,1 1 1,-1 0-1,1 0 1,-1 0-1,1-1 1,-1 1-1,0 0 1,1 0-1,-1-1 0,0 1 1,1 0-1,-1-1 1,1 1-1,-1 0 1,0-1-1,0 1 1,1-1-1,-1 1 0,0-1 1,0 1-1,0 0 1,1-1-1,-1 0 1,7-24-3811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37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307 231 400,'0'0'12163,"-17"-6"-8241,-1-1-3488,0 1 1,-1 1-1,1 0 1,-1 1-1,-32-1 1,44 5-333,0 0 0,-1 0 0,1 1 1,-1 0-1,1 1 0,0-1 0,-1 1 0,-12 6 1,15-5-92,1-1 1,0 1 0,0 0-1,0 0 1,0 0 0,0 1-1,1-1 1,-1 1 0,1 0-1,0 0 1,0 0 0,1 0 0,-1 0-1,1 1 1,-3 5 0,3-5-15,0 1 0,1-1 0,-1 0 1,1 1-1,0-1 0,0 1 0,1-1 1,-1 1-1,1-1 0,0 1 1,1-1-1,0 1 0,0-1 0,0 1 1,0-1-1,4 8 0,-3-9-5,0 0 0,0-1 0,0 0 0,1 0 0,-1 1 0,1-1 1,0-1-1,0 1 0,0 0 0,0-1 0,0 0 0,1 1 0,-1-1 0,1 0 0,-1-1 0,1 1 0,0-1 0,0 0 0,0 0 0,0 0 0,0 0 0,7 0 0,-2-1 2,-1 0 1,1-1-1,-1 0 0,1 0 0,-1-1 1,0 0-1,0-1 0,0 0 1,0 0-1,0-1 0,-1 0 0,1 0 1,-1 0-1,0-1 0,0 0 0,-1-1 1,1 0-1,10-12 0,-8 8 12,-1-1-1,1 0 0,-2 0 0,0 0 1,0-1-1,-1 0 0,-1 0 1,0-1-1,0 1 0,-1-1 0,3-21 1,-6 24 6,0-1 0,0 0 0,-1 0 0,0 0 0,-1 0 0,-1 1 1,1-1-1,-5-12 0,5 18-48,-1 1 0,0 0 0,0-1 0,0 1-1,-1 0 1,1 0 0,-1 0 0,0 1 0,0-1 0,-1 1 0,1 0 0,-1-1 0,1 2 0,-1-1 0,0 0 0,0 1 0,0-1 0,0 1 0,-1 0 0,-8-2-1,7 2-436,-1 1 0,1-1 0,-1 1 0,1 1 0,-1-1 0,1 1 0,-1 0 0,0 1 0,-8 1 0,14-2-76,-1 1-1,0 0 1,0 0-1,0 0 0,0 0 1,1 0-1,-1 1 1,0-1-1,1 1 0,-2 1 1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10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1 401 10677,'0'0'1312,"17"3"-1111,-5 0-156,5 1 30,1 0-1,24 1 1,-36-4-65,0-1 1,1 0-1,-1 0 1,0-1-1,0 0 1,0 0-1,0 0 1,1-1-1,-2 0 1,1 0-1,0 0 1,9-6-1,-7 2 7,-1 0-1,0-1 1,0 0-1,0 0 1,-1-1-1,0 1 1,-1-2-1,0 1 1,0 0-1,0-1 1,-1 0-1,-1 0 1,0 0-1,0 0 1,3-16-1,-1-4 95,-2 0 1,0 0-1,-4-55 1,2 80-67,-1 1-1,-1-1 1,1 1 0,0-1 0,-1 1 0,0-1 0,0 1-1,0-1 1,0 1 0,0 0 0,-1 0 0,1 0 0,-1 0-1,0 0 1,0 0 0,0 0 0,-1 0 0,1 1 0,0-1-1,-1 1 1,-4-3 0,2 2 142,-1 1 0,1-1 0,-1 2 0,0-1 0,0 0 0,0 1 0,0 0 0,0 1 0,0-1 0,0 1 1,-8 1-1,12-1-161,0 1 1,0-1-1,0 1 1,0-1 0,0 1-1,1 0 1,-1-1 0,0 1-1,0 0 1,1 0 0,-1 0-1,1 1 1,-1-1-1,1 0 1,-1 0 0,1 1-1,0-1 1,0 1 0,-1-1-1,1 1 1,0 0 0,-1 2-1,-16 47 86,16-41-81,-8 30 9,2 1 1,2 0 0,2 1 0,2-1-1,1 1 1,7 53 0,-4-81-165,0 0 0,1 1 0,1-1 0,0-1-1,1 1 1,1-1 0,0 1 0,0-2 0,17 24 0,-17-28-53,0 0 1,1 0 0,0-1-1,0 1 1,0-2-1,1 1 1,0-1 0,0-1-1,1 1 1,0-1 0,0-1-1,0 0 1,0 0-1,15 4 1,-4-7-3127,-7-3-1208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10.8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7700,'0'0'6611,"-20"92"-5715,23-63-304,18 3-320,8 1-192,1-2 16,0-4-32,3-3-48,-5-2 0,-1-3 49,-3-11-65,-5-4-545,-3-4-1552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11.2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43 351 13206,'0'0'2158,"16"-5"-2118,52-21-53,-65 24 10,1 0-1,-1 0 1,0 0 0,0-1-1,0 1 1,0-1 0,-1 0-1,1 0 1,-1 0 0,0 0 0,0-1-1,0 1 1,0 0 0,0-1-1,2-7 1,-1 0 10,-1 1 0,0-2 0,1-17 0,-3 22-1,1-4 33,1-6-28,-1 0 1,-1 0-1,0 0 1,-5-31-1,4 44 15,0 1 0,1-1-1,-1 1 1,-1 0 0,1 0 0,0-1 0,-1 1 0,0 0-1,1 0 1,-1 0 0,0 1 0,-1-1 0,1 0 0,0 1-1,-1-1 1,0 1 0,1 0 0,-1 0 0,0 0 0,0 0-1,0 1 1,0-1 0,0 1 0,-1-1 0,1 1 0,0 0-1,-1 1 1,1-1 0,-1 0 0,-3 1 0,3-1 35,1 1-1,-1 0 1,1 0 0,-1 0 0,1 0 0,-1 1 0,1-1-1,-1 1 1,1 0 0,-1 0 0,1 0 0,0 1 0,0-1 0,-1 1-1,1 0 1,0 0 0,-4 3 0,4-1-16,0 0 1,0 0-1,0 0 1,0 0-1,1 1 1,0-1-1,0 1 1,0-1-1,0 1 0,1 0 1,0 0-1,-1 5 1,-2 15 162,2 0 1,1 47-1,1-41-75,1-19-96,0 1 1,0-1-1,1 1 1,1-1 0,0 0-1,1 0 1,0 0-1,1 0 1,0-1 0,1 0-1,8 13 1,-10-18-176,1 0 0,-1 0 0,1 0 0,0 0 0,0-1 0,1 0 0,0 0 0,0-1 0,0 1 0,0-1 0,0-1 0,1 1 0,0-1 0,0 0 0,0-1 0,0 1 0,0-1 0,1-1 0,-1 1 0,8-1 0,-11-1-245,-3 1 174,0-1 1,0 0-1,0 0 0,0 1 1,0-1-1,0 0 0,0 0 0,0 0 1,0 0-1,0 0 0,0-1 1,0 1-1,0 0 0,0 0 1,0-1-1,0 1 0,0 0 1,0-1-1,0 1 0,-1-1 1,1 1-1,0-1 0,0 1 1,0-1-1,-1 0 0,1 1 0,0-1 1,-1 0-1,1 0 0,-1 0 1,1 1-1,-1-1 0,1 0 1,-1 0-1,1 0 0,-1 0 1,1-1-1,1-21-5727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11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0 100 6275,'0'0'8692,"16"2"-7772,-9-1-842,0 0-8,0 0-1,1 0 0,-1 1 0,0 0 0,1 1 0,-1-1 0,-1 1 1,1 1-1,0-1 0,-1 1 0,1 0 0,-1 0 0,-1 1 0,7 6 0,29 30-45,3-1 0,87 61 0,-115-83-1296,-12-7-1249</inkml:trace>
  <inkml:trace contextRef="#ctx0" brushRef="#br0" timeOffset="1">190 414 1361,'0'0'14742,"86"-144"-14373,-18 61-273,2-4-96,-3 10-32,-48 55-2706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13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109 329 9220,'0'0'5464,"-12"3"-5029,3-2-362,6 0-57,-1-1 0,1 0 1,0 1-1,-1 0 0,1-1 1,0 1-1,0 1 0,-1-1 1,1 0-1,0 1 0,0 0 1,1-1-1,-1 1 0,0 0 1,0 1-1,1-1 0,-1 0 1,1 1-1,0-1 0,0 1 0,0 0 1,-3 5-1,0 7 2,1 0-1,1 0 0,0 1 1,0 0-1,2-1 1,0 1-1,2 24 1,-1-22 2,0-14-19,0 1-1,1-1 1,-1 0 0,1 0-1,0 0 1,0 0 0,1 0-1,-1 0 1,1 0-1,0 0 1,0 0 0,0-1-1,0 1 1,1-1 0,3 5-1,-5-7-57,1 1 0,0-1 1,0 1-1,0-1 0,0 0 0,0 1 0,0-1 0,1 0 0,-1 0 0,0-1 0,1 1 1,-1 0-1,0-1 0,1 1 0,-1-1 0,0 0 0,1 0 0,-1 0 0,1 0 0,-1 0 0,1-1 1,-1 1-1,0-1 0,1 1 0,-1-1 0,0 0 0,0 0 0,1 0 0,1-2 0,1 0-123,-1 0-1,1-1 1,-1 1-1,0-1 1,0 0-1,0 0 0,-1-1 1,0 1-1,1-1 1,-2 1-1,1-1 0,3-8 1,4-11-591,9-34-1,-14 42 527,12-42-485,-3-1 1,10-82-1,-20 104 1399,-2 0 1,-6-67-1,4 104-561,0-1 0,0 0 0,0 0 0,0 0 0,0 1 0,0-1 1,-1 0-1,1 0 0,0 0 0,0 1 0,-1-1 0,1 0 0,0 1 0,-1-1 1,1 0-1,-1 1 0,1-1 0,-1 0 0,1 1 0,-1-1 0,1 1 0,-1-1 0,1 1 1,-1-1-1,0 1 0,1-1 0,-1 1 0,0 0 0,0-1 0,1 1 0,-1 0 0,0 0 1,0-1-1,1 1 0,-1 0 0,0 0 0,0 0 0,1 0 0,-2 0 0,1 1-66,1-1 0,-1 1 0,1 0 0,0 0 0,-1-1 0,1 1-1,0 0 1,-1 0 0,1 0 0,0-1 0,0 1 0,0 0 0,0 0-1,0 0 1,0 0 0,0 0 0,0-1 0,0 2 0,0 1 27,-3 50 33,3 0 0,2 1 0,2-1 1,17 77-1,-17-113-154,2 0 0,0 0-1,1 0 1,0-1 0,1 0 0,1 0 0,15 19-1,-16-25-165,1 0 0,0-1-1,0 0 1,1-1 0,0 0-1,1 0 1,0-1 0,0 0-1,0-1 1,1-1 0,17 7-1,-17-8-246,0 0-1,0-1 0,1-1 0,-1 0 0,0-1 0,1 0 1,0 0-1,-1-2 0,1 1 0,-1-2 0,19-4 1,-24 5 322,-1-1 1,0-1-1,1 1 0,-1-1 1,0 0-1,-1-1 1,1 1-1,-1-1 1,1 0-1,-1-1 1,0 1-1,0-1 1,-1 0-1,0 0 1,0 0-1,0-1 0,0 0 1,-1 1-1,0-1 1,0 0-1,-1-1 1,4-11-1,-5 15 383,0 0-1,0 0 1,0 0-1,-1-1 1,1 1-1,-1 0 1,0 0-1,0 0 1,0-1-1,0 1 1,-2-6-1,1 8-77,0 0-1,1 0 0,-1-1 1,0 1-1,0 0 0,0 0 1,0 1-1,0-1 0,0 0 1,0 0-1,-1 0 0,1 1 1,0-1-1,0 0 0,-1 1 1,1-1-1,0 1 0,-1 0 1,1-1-1,0 1 0,-1 0 1,1 0-1,0 0 0,-1 0 1,1 0-1,-3 0 0,-2 1 31,-1-1 0,1 1-1,0 0 1,-1 0 0,1 1-1,0-1 1,0 1 0,0 1-1,0-1 1,0 1 0,1 0-1,-7 5 1,8-5-155,1-1 1,0 1-1,0 0 0,0 0 1,0 0-1,1 0 0,-1 0 1,1 1-1,0-1 0,0 1 1,0 0-1,0 0 1,1 0-1,-1-1 0,1 1 1,0 0-1,0 1 0,0-1 1,1 8-1,0-11-37,0 0 0,0 0 0,0 0 0,0 0 0,1 0 0,-1 0 0,0 0 0,1 1 0,-1-1 0,1 0 0,-1 0 0,1-1 0,-1 1 0,1 0 0,0 0 0,0 0 0,-1 0 0,1 0-1,0-1 1,0 1 0,0 0 0,0-1 0,1 1 0,1 1-22,1 0 0,-1-1 0,1 0-1,0 0 1,0 0 0,-1 0 0,6 0-1,0 0-305,0-1-1,0 0 1,0 0-1,0-1 0,15-3 1,-18 2 6,0-1 0,-1 0 0,1 0 0,-1 0 1,0-1-1,1 0 0,-2 0 0,1 0 0,0 0 0,-1-1 1,7-9-1,21-11 5529,-25 42-5544,-4-11 724,1 3-421,1 0 0,0-1-1,1 1 1,0-1 0,0 0 0,1-1 0,0 0 0,0 0-1,1 0 1,-1-1 0,1 0 0,1 0 0,-1-1-1,1 0 1,0-1 0,1 1 0,-1-2 0,0 0-1,1 0 1,0 0 0,0-1 0,0-1 0,0 0 0,0 0-1,0-1 1,17-1 0,-22-1-92,0 1 0,0 0 1,-1-1-1,1 0 0,-1 0 0,0 0 0,1-1 0,-1 1 1,0-1-1,0 0 0,-1 0 0,1 0 0,-1-1 0,1 1 1,-1-1-1,0 0 0,0 0 0,-1 0 0,1 0 1,3-9-1,2-5-39,-1-1-1,0 0 1,6-34 0,-1-7 399,-4-1 0,2-71-1,-8-41 5157,-1 199-5214,20 90 245,2 18-343,-17-67-1049,-3 94 0,-2-160 917,-1 0 1,-1 1 0,1-1-1,0 0 1,0 0 0,0 0-1,0 0 1,-1 0 0,1 0-1,-1 0 1,1 0 0,-1 0-1,1 0 1,-1 0 0,1 0-1,-1 0 1,0 0 0,0 0-1,1 0 1,-1-1 0,0 1-1,0 0 1,0 0 0,0-1-1,-1 1 1,0 0-1,0 0-1,0-1 1,-1 1 0,1-1-1,0 0 1,0 0 0,-1 0-1,1 0 1,0 0 0,-1 0-1,-3-1 1,-1-1 11,1 0-1,0 0 1,-1-1 0,1 1 0,0-1-1,0 0 1,-8-7 0,3 1 271,1 0 0,0-1 0,0 0 0,-11-17 0,19 26-162,1-1 0,-1 0 0,1 0 1,0-1-1,0 1 0,-1 0 0,1 0 0,1 0 0,-1-1 0,0 1 0,1 0 0,-1-1 0,1 1 0,0-1 0,-1 1 0,1-1 0,0 1 0,1 0 0,-1-1 0,0 1 0,1-1 0,-1 1 0,1 0 0,0-1 0,0 1 0,0 0 0,0 0 1,0-1-1,0 1 0,1 0 0,-1 0 0,1 0 0,-1 1 0,4-4 0,6-3-26,0 1 1,1 0 0,-1 0-1,2 1 1,-1 0-1,25-6 1,84-18 163,-68 21-87,-9 2-1232,-18 1-2566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15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 0 5378,'0'0'5512,"-19"5"-4162,-64 18-259,79-21-1018,-1-1 0,0 1-1,1 1 1,-1-1 0,1 1-1,0-1 1,0 1 0,0 0 0,0 1-1,0-1 1,1 1 0,0 0-1,-1-1 1,2 1 0,-1 1-1,0-1 1,1 0 0,-4 9-1,2-5 57,-10 34 444,14-41-569,-1 1-1,1-1 0,0 1 1,0-1-1,-1 1 0,1-1 1,0 1-1,0 0 0,1-1 1,-1 1-1,0-1 0,0 1 0,1-1 1,-1 1-1,1-1 0,-1 1 1,1-1-1,0 0 0,-1 1 1,1-1-1,0 0 0,0 1 1,0-1-1,0 0 0,2 2 0,1-1-88,0 0-1,1-1 0,-1 1 0,0-1 0,1 0 0,-1 0 0,1-1 0,-1 1 0,1-1 0,0 0 0,-1 0 0,1 0 0,-1-1 0,1 0 1,-1 0-1,1 0 0,-1 0 0,0-1 0,1 1 0,-1-1 0,0 0 0,0-1 0,0 1 0,5-5 0,9-7-588,0-1 0,-1 0 0,25-31 0,-26 27 540,-16 19 141,0 0-1,0 0 1,0 0-1,0 0 1,0 0-1,0 0 1,1 0-1,-1 0 1,0 0-1,0 0 1,0 0-1,0 0 1,0 0-1,0 0 1,0 0-1,0 0 1,1 0-1,-1 0 1,0 0 0,0 0-1,0 0 1,0 0-1,0 0 1,0 0-1,0 0 1,0 0-1,0 0 1,1 0-1,-1 0 1,0 0-1,0 0 1,0 0-1,0 0 1,0 0-1,0 0 1,0 0-1,0 1 1,0-1-1,0 0 1,0 0-1,0 0 1,1 0-1,-1 0 1,0 0 0,0 0-1,0 0 1,0 0-1,0 1 1,0-1-1,0 0 1,0 0-1,0 0 1,0 0-1,0 0 1,0 0-1,0 0 1,0 0-1,0 0 1,0 1-1,0-1 1,2 14 943,-1 26 1148,-1-27-1686,0-8-374,0 0 0,0-1-1,1 1 1,0 0 0,0 0 0,0-1 0,1 1 0,-1-1-1,1 0 1,0 1 0,0-1 0,1 0 0,-1 0 0,1 0-1,0 0 1,0-1 0,0 1 0,0-1 0,1 1 0,6 4-1,-2-4-57,0 0 0,0 0 0,1 0 0,-1-1 0,1 0 0,0-1 0,-1 0 0,1-1 0,0 1 0,11-1 0,-2 0-367,32 1-859,-12-11-3348,-6-9-2884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17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83 5410,'0'0'9237,"0"12"-9077,0-8-150,-1 11 41,1 0 0,0 0 0,2 1 0,0-1 0,4 19 0,-5-30-44,1 0 0,-1 0 0,0 0 0,1 0 0,0 0 0,0-1 0,0 1 0,1 0 0,-1-1 0,1 0 0,0 0 0,0 0 0,0 0 0,0 0 0,0 0 0,1-1 0,-1 1 0,1-1 0,-1 0 0,1 0 0,0-1 0,0 1 0,0-1 0,0 0 0,0 0 0,0 0 0,6 0 0,-3-1-5,-1 0 1,0 0-1,0-1 1,0 0-1,0 0 0,0 0 1,0-1-1,0 0 1,0 0-1,0-1 0,-1 1 1,1-1-1,-1-1 1,0 1-1,0-1 0,0 0 1,0 0-1,-1 0 1,1 0-1,-1-1 0,0 0 1,4-7-1,8-12 21,-2 0 0,0-1 0,15-41 1,-25 58-20,-2 2-245,1-1 1,-1 1-1,0-1 0,-1 0 1,0 1-1,0-1 0,0 0 0,-1-10 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17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80 9877,'0'0'3212,"1"20"-2687,-1-2-397,1 1-24,0 0 0,1 0 0,0 0 0,2-1 1,7 25-1,-7-30-59,1 0-1,0 0 1,1-1 0,1 0 0,0 0 0,0 0 0,15 17 0,-18-26-42,0 1 0,-1 0 0,1-1 0,0 0 0,1 0 0,-1 0 0,0-1 0,1 0 0,0 1 0,-1-1 0,1-1 0,0 1 0,0-1 0,0 0 1,0 0-1,0 0 0,0-1 0,1 0 0,-1 0 0,0 0 0,0 0 0,0-1 0,8-2 0,-7 1-3,1-1-1,0 0 1,-1 0 0,0 0 0,0-1-1,0 0 1,0-1 0,0 1 0,-1-1-1,0 0 1,0 0 0,0-1 0,6-10-1,3-5 22,0-1 0,14-34-1,-18 34-197,-1-1 0,-1-1 0,-1 0-1,3-24 1,-3 0-2873,-5-2-3853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18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1 277 6483,'0'0'5250,"0"118"-3921,0-75-625,0 1-464,9-8-176,6-7-64,4-17-2048,-2-12-1634,-1 0-1056,-14-16 2128</inkml:trace>
  <inkml:trace contextRef="#ctx0" brushRef="#br0" timeOffset="1">79 0 9764,'0'0'449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18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1 229 3954,'0'0'6355,"0"0"-6245,0 0-1,1 0 1,-1-1 0,0 1 0,1 0 0,-1 0-1,0 0 1,1 0 0,-1 0 0,0 0 0,1-1 0,-1 1-1,0 0 1,1 0 0,-1 0 0,0 0 0,1 0-1,-1 0 1,0 1 0,1-1 0,-1 0 0,0 0-1,1 0 1,-1 0 0,0 0 0,0 0 0,1 0 0,-1 1-1,0-1 1,2 1 439,-2-1-439,0 1 0,2 89 1148,15 94-1,-3-92-3548,4-2-4299,-19-98 5875,0 0-1,1 1 0,0-1 0,1-13 1,0-6 142,-2-45-178,-1-25 2011,6 34 4079,-3 63-5293,-1-1-1,1 1 1,0-1-1,0 1 1,0-1 0,0 1-1,0 0 1,0-1-1,0 1 1,0 0 0,0 0-1,0 0 1,0-1-1,0 1 1,0 0-1,0 1 1,0-1 0,0 0-1,0 0 1,1 0-1,1 1 113,6 0 17,-1 0 0,1 1 0,0 0 0,0 0 0,-1 1 0,1 0 0,-1 1 0,11 6 0,-9-5-143,0 0-1,1-1 1,-1 0-1,1 0 0,16 2 1,-22-5-27,0 0 0,0-1 1,0 1-1,0-1 0,0 0 0,0-1 1,0 1-1,-1-1 0,1 0 0,0-1 1,0 1-1,0-1 0,-1 0 0,7-3 0,-7 2 5,0-1 0,0 1-1,-1-1 1,1 1-1,-1-1 1,0 0-1,0-1 1,0 1-1,-1 0 1,0-1-1,0 0 1,0 1-1,0-1 1,1-6-1,2-14 25,0-1-1,-2 0 1,-1 0-1,-1 0 0,-2-26 1,0 5 3,1 37 9,0 0 0,-1-1 0,-1 1 0,1 0 0,-2 0 0,-4-14 0,-9-12 3172,10 47-2388,-2 32-736,2-1 0,2 1 0,3 70 0,1-88-100,0-17-88,0-1-1,1 1 0,0 0 0,0 0 0,1 0 0,0-1 0,0 1 1,1-1-1,5 11 0,-7-15-62,1 0 0,0 0 0,0 0 0,0-1 0,1 1 0,-1-1 0,1 1 0,-1-1 0,1 0 0,0 0 0,0 0 0,0 0 0,0 0 0,0-1 0,0 1 0,0-1 0,1 0 0,-1 0 0,0 0 0,1 0 0,-1-1 0,1 1 0,5-1 0,6-1-51,1 0-1,-1-1 1,1 0 0,24-8 0,-34 8 310,-1 0-1,1 1 1,0 0-1,0 1 1,0-1-1,0 1 0,0 0 1,0 1-1,9 1 1,-12-1 3,1 0 0,0 0 0,-1 1 0,1-1 0,-1 1 0,0 0 0,1 0 0,-1 0 0,0 1 0,0-1 0,0 1 1,0-1-1,-1 1 0,5 5 0,20 35-271,28 56 1,-41-74-2455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37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87 358 6755,'0'0'9818,"-16"20"-9722,-3 3-65,-24 39-1,42-60-30,0-1-1,0 1 1,0 0 0,0 0-1,0 1 1,1-1-1,-1 0 1,1 0-1,-1 0 1,1 0 0,0 0-1,0 1 1,0-1-1,0 0 1,0 0-1,0 1 1,0-1-1,1 0 1,-1 0 0,1 0-1,0 0 1,0 0-1,0 0 1,0 0-1,0 0 1,0 0 0,0 0-1,0 0 1,1-1-1,-1 1 1,1 0-1,-1-1 1,1 1-1,3 1 1,1 1-7,1 0-1,0-1 1,0 1-1,-1-1 1,2-1-1,-1 0 1,11 3 0,-7-3 3,0-1 1,0 0 0,0 0-1,0-1 1,1 0 0,-1-1 0,0-1-1,0 1 1,0-2 0,-1 0-1,1 0 1,-1 0 0,16-9-1,-12 4 18,-1 0 0,0-1 0,-1 0 0,0-1 0,0 0 0,-1-1 0,-1-1 0,1 1 0,9-17 0,-13 17-1,0-1 1,0 0-1,-1 0 1,-1 0-1,0-1 1,0 0-1,4-25 1,-5 10 55,-1 0 0,-2-48 0,-1 69-58,0 1 1,-1-1-1,0 1 0,-1-1 1,1 1-1,-1-1 1,0 1-1,-1 0 0,1 0 1,-1 0-1,-4-7 1,-3-5 32,8 14-159,0 0 1,1-1-1,0 1 0,0 0 1,0-1-1,0 1 0,0-7 0,2-13-3254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25.8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0 105 9268,'0'0'2740,"6"5"-2961,-4-3 272,1 1 1,-1 0-1,1 0 1,-1 0-1,0 0 1,0 1 0,-1-1-1,1 0 1,0 1-1,-1-1 1,0 1-1,0 0 1,1 5-1,4 61 295,-6-52-314,1 1 0,4 18 0,-5-36-58,0-1 0,0 1 0,0-1 0,0 1 0,0-1 0,0 1 0,0-1 0,0 1 0,1-1 0,-1 1 0,0-1 0,0 1 0,0-1 0,1 1 0,-1-1-1,0 0 1,0 1 0,1-1 0,-1 1 0,0-1 0,1 0 0,-1 1 0,1-1 0,-1 0 0,0 1 0,1-1 0,0 0 0,6-10-1556,2-23 745,4-22 975,8-43 113,-15 33 4213,-5 66-4462,0-1 0,0 1 0,0 0 0,0 0 0,0 0 0,-1 0 0,1 0 0,0 0 0,0 0 0,-1 0 0,1 1 0,-1-1 0,1 0 0,-1 0 0,1 0-1,-1 1 1,1 1 0,0 1 59,0 0-135,1-1 1,-1 0-1,1 0 1,-1 1-1,1-1 1,0 0-1,0-1 1,0 1-1,1 0 0,-1-1 1,1 1-1,0-1 1,-1 1-1,1-1 1,0 0-1,0-1 1,0 1-1,1 0 1,-1-1-1,0 0 1,1 1-1,-1-1 1,1-1-1,5 2 1,-4-2-224,0 0 1,1-1 0,-1 1 0,0-1 0,0 0 0,0-1 0,0 1-1,0-1 1,-1 0 0,1 0 0,0-1 0,-1 1 0,1-1 0,-1 0 0,0 0-1,0 0 1,4-5 0,13-13-407,-14 12 634,1 1 1,0 1 0,0-1 0,0 2 0,14-9 0,-21 14 147,-1 1 1,0 0 0,1 0-1,-1 0 1,0 0-1,1 0 1,-1 0 0,1 0-1,-1 0 1,0 0 0,1 0-1,-1 0 1,0 1-1,1-1 1,-1 0 0,1 0-1,-1 0 1,0 0 0,1 1-1,-1-1 1,0 0 0,0 0-1,1 1 1,-1-1-1,0 0 1,1 0 0,-1 1-1,0-1 1,0 0 0,0 1-1,1-1 1,-1 0 0,0 1-1,0-1 1,0 0-1,0 1 1,0-1 0,0 1-1,0-1 1,0 0 0,0 1-1,0-1 1,0 0-1,0 1 1,0 0 0,3 24 231,-3-18 31,2 10-225,-2-1-14,2-1-1,0 1 0,1-1 1,0 0-1,8 20 0,-9-31-202,0 0 0,0 0 0,0 0 0,1 0 0,-1 0 0,1-1 0,0 1 0,0-1 0,0 0 0,1 0 0,-1 0 0,1 0 0,0-1 0,-1 1 0,1-1 0,0 0-1,1 0 1,-1-1 0,0 1 0,0-1 0,1 0 0,-1 0 0,8 1 0,25 1 1601,69-4 0,-96 0-1456,0-1 1,-1 0 0,1-1 0,-1 0 0,0-1 0,0 0-1,0 0 1,0-1 0,-1 0 0,0 0 0,0-1 0,0 0-1,7-8 1,4-4 34,-1-1 0,0-1-1,24-36 1,-21 17-16,-20 37-50,-1 1-1,1-1 1,0 0-1,-1 0 1,1 0-1,-1 0 1,1 0-1,-1 0 1,0 0-1,0 0 0,0 0 1,0 0-1,0 0 1,0 0-1,-1-1 1,1 2-1,-1-1 1,0-3-1,-2 3 83,0 1-1,0 0 0,0 0 1,0 0-1,0 0 1,0 0-1,-1 1 0,1 0 1,0-1-1,0 1 1,0 0-1,0 0 0,-1 1 1,-4 0-1,-4 0 291,7-1-285,-1 0 1,0 0-1,1 1 0,-1 0 1,1 0-1,-1 1 1,1-1-1,-1 1 0,1 0 1,0 1-1,0-1 0,0 1 1,0 0-1,1 0 1,-1 1-1,1-1 0,0 1 1,0 0-1,0 0 0,0 0 1,-4 7-1,4-4-80,0 0 1,1 0-1,0 1 1,0-1-1,0 1 0,1 0 1,0 0-1,0 0 0,1 0 1,0 0-1,1 0 0,0 0 1,0 0-1,2 12 0,0-14-47,-1-1 0,1 1 0,1 0 0,-1 0-1,1-1 1,0 1 0,0-1 0,0 0-1,1 0 1,0 0 0,0 0 0,0-1 0,1 0-1,-1 0 1,1 0 0,0 0 0,0-1-1,1 0 1,-1 0 0,1 0 0,7 2 0,5 3-958,1-1 1,1-1 0,-1-1 0,40 5-1,-29-8-3391,-10-2-1153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26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168 446 8356,'0'0'6555,"-18"0"-5456,-57 4-403,72-3-667,-1 0-1,1 0 0,-1 0 0,1 1 1,0-1-1,0 1 0,0 0 0,0-1 1,0 1-1,0 1 0,0-1 1,0 0-1,1 1 0,0-1 0,-1 1 1,1 0-1,0 0 0,0 0 0,0 0 1,-2 6-1,1-1 11,0-1 0,1 0 0,0 1 1,1-1-1,0 1 0,0 0 0,0 10 0,1-14-48,0-1-1,-1 1 1,2 0-1,-1 0 1,0 0-1,1-1 1,0 1 0,0 0-1,0-1 1,0 1-1,0-1 1,1 1-1,0-1 1,0 1-1,0-1 1,0 0-1,0 0 1,0 0-1,1 0 1,0-1-1,-1 1 1,1-1-1,0 1 1,0-1-1,0 0 1,1 0-1,-1 0 1,0-1-1,1 1 1,0-1-1,-1 0 1,1 0-1,-1 0 1,1 0-1,4 0 1,-2 0-134,-1 0 0,1 0-1,-1 0 1,1-1 0,0 0 0,-1 0-1,1-1 1,-1 1 0,1-1 0,-1 0 0,1-1-1,-1 1 1,0-1 0,1 0 0,-1-1 0,0 1-1,0-1 1,-1 0 0,1 0 0,0-1 0,-1 1-1,0-1 1,0 0 0,0 0 0,0 0 0,-1-1-1,0 1 1,0-1 0,0 0 0,3-7 0,7-16-94,-1-1 1,-2 0 0,-1-1-1,-1 0 1,-2 0 0,6-58-1,-8-187 2305,-5 272-1861,-2-30 826,3 32-911,-1 0 0,1 1 0,0-1 0,0 0 0,-1 0 1,1 0-1,-1 0 0,1 0 0,-1 0 0,1 1 0,-1-1 0,1 0 0,-1 0 1,0 1-1,1-1 0,-1 0 0,0 1 0,0-1 0,1 1 0,-1-1 0,0 1 1,0-1-1,0 1 0,0 0 0,0-1 0,0 1 0,1 0 0,-1 0 1,-2-1-1,-1 8 211,-7 52-274,2 0 0,3 1-1,3 0 1,5 70 0,-2-122-192,1 0 1,0 0-1,0 0 0,1 0 1,0 0-1,0 0 1,1 0-1,0-1 1,1 1-1,0-1 1,0 0-1,0 0 1,7 8-1,-8-12 56,0 0 0,-1-1 0,1 1-1,0-1 1,0 0 0,1 1 0,-1-1 0,0-1 0,1 1 0,-1 0-1,1-1 1,-1 0 0,1 0 0,0 0 0,0 0 0,-1-1-1,1 1 1,0-1 0,0 0 0,0 0 0,-1 0 0,1-1 0,0 1-1,0-1 1,-1 0 0,1 0 0,0 0 0,-1-1 0,1 1-1,5-5 1,1 0-181,0-1 0,-1 0-1,0-1 1,-1 0-1,15-17 1,12-12 168,-35 37 105,0-1 1,1 1-1,-1 0 1,0-1 0,0 1-1,1 0 1,-1 0 0,0 0-1,1-1 1,-1 1-1,0 0 1,1 0 0,-1 0-1,0 0 1,1 0-1,-1 0 1,0-1 0,1 1-1,-1 0 1,0 0 0,1 0-1,-1 0 1,0 0-1,1 0 1,-1 0 0,0 1-1,1-1 1,-1 0-1,0 0 1,1 0 0,-1 0-1,0 0 1,1 0 0,-1 1-1,0-1 1,1 0-1,-1 0 1,0 0 0,0 1-1,1-1 1,-1 0-1,0 1 1,0-1 0,1 0-1,-1 0 1,0 1 0,0-1-1,0 0 1,0 1-1,1-1 1,-1 0 0,0 1-1,0-1 1,0 0-1,0 1 1,0-1 0,0 1-1,0-1 1,0 0 0,0 1-1,0-1 1,0 0-1,0 1 1,-1 0 0,1 33 628,0-27-463,-1 45 497,0 45-268,2-87-401,0 1-1,0 0 1,1-1-1,1 1 1,0-1-1,6 16 1,-8-24-79,1 1 1,-1 0 0,1-1 0,0 1 0,-1-1 0,1 1 0,0-1 0,1 0-1,-1 0 1,0 0 0,0 0 0,1 0 0,-1 0 0,4 1 0,-4-3-374,0 1 0,0 0 0,0-1 1,0 1-1,0-1 0,0 1 1,0-1-1,0 0 0,0 0 0,0 0 1,1 0-1,2-1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26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19 8932,'0'0'7107,"-6"-19"-10852,15 42-4211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27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5491,'0'0'10530,"-2"19"-10336,-2 7-153,1 4 13,0 47 1,3-71-47,1 1-1,0-1 1,0 1 0,0-1-1,1 0 1,0 1 0,0-1-1,0 0 1,5 8 0,-6-13-48,0 1 0,0 0 1,0 0-1,0-1 1,0 1-1,1-1 1,-1 1-1,0-1 1,1 1-1,-1-1 1,1 0-1,0 0 1,-1 0-1,1 0 0,0 0 1,0 0-1,0 0 1,0-1-1,0 1 1,-1 0-1,1-1 1,0 0-1,0 1 1,0-1-1,0 0 0,1 0 1,-1 0-1,0-1 1,0 1-1,0 0 1,0-1-1,-1 1 1,1-1-1,3-1 1,-1 0-55,-1 0 0,0-1 1,1 1-1,-1-1 1,-1 1-1,1-1 1,0 0-1,-1 0 0,1-1 1,-1 1-1,0 0 1,0-1-1,2-3 1,19-53-55,-21 56 130,3-10 109,0-1 1,-1 1-1,-1-1 0,0 0 0,0-18 715,-3 42 224,0 9-939,1 1 0,0 0 0,1-1 0,1 1 0,1-1 0,1 0 0,8 20 0,-11-32-174,0-1-1,1 1 0,0-1 1,0 0-1,0 0 0,1 0 1,0-1-1,0 1 0,0-1 0,0 0 1,1 0-1,-1 0 0,1 0 1,0-1-1,0 0 0,1 0 1,-1 0-1,1-1 0,-1 0 0,1 0 1,0 0-1,-1-1 0,1 0 1,0 0-1,0 0 0,9-1 1,-11-1-46,0 1 0,0-1-1,0-1 1,0 1 0,0-1 0,-1 1 0,1-1 0,-1 0 0,1 0 0,-1-1 0,0 1 0,1-1 0,-1 1 0,-1-1 0,1 0 0,0 0 0,-1-1 0,1 1 0,-1 0 0,0-1 0,2-5 0,8-13-127,-2 0-1,10-30 1,-18 46 249,10-49 209,-4 15 1575,-8 40-1740,0-1 0,0 1-1,0 0 1,0 0 0,0 0-1,0 0 1,0-1 0,0 1-1,0 0 1,1 0 0,-1 0-1,0 0 1,0 0 0,0-1-1,0 1 1,0 0 0,1 0 0,-1 0-1,0 0 1,0 0 0,0 0-1,1 0 1,-1 0 0,0 0-1,0 0 1,0 0 0,0 0-1,1 0 1,-1 0 0,0 0-1,0 0 1,0 0 0,1 0 0,-1 0-1,0 0 1,0 0 0,0 0-1,0 0 1,1 0 0,-1 0-1,0 0 1,0 0 0,0 1-1,0-1 1,0 0 0,1 0-1,-1 0 1,0 0 0,0 0 0,0 0-1,0 1 1,0-1 0,0 0-1,0 0 1,1 0 0,-1 0-1,0 1 1,7 10-47,16 68 612,-19-60-564,1 0-1,1 0 1,0 0-1,2-1 1,9 19 0,-16-37-45,-1 1 1,0-1-1,0 1 1,0-1 0,0 0-1,1 1 1,-1-1 0,0 0-1,0 1 1,1-1 0,-1 0-1,0 0 1,1 1 0,-1-1-1,0 0 1,1 0 0,-1 1-1,0-1 1,1 0 0,-1 0-1,1 0 1,-1 0 0,0 1-1,1-1 1,-1 0 0,1 0-1,-1 0 1,1 0 0,-1 0-1,0 0 1,1 0 0,-1 0-1,1 0 1,-1-1 0,1 1-1,-1 0 1,0 0 0,1 0-1,-1 0 1,0-1-1,1 1 1,-1 0 0,1 0-1,-1 0 1,0-1 0,0 1-1,1 0 1,-1-1 0,0 1-1,1 0 1,-1-1 0,0 1-1,0 0 1,0-1 0,1 1-1,-1-1 1,12-24 115,-10 21-91,1-5 14,1 0-15,0 0 0,0 0 0,0 1 0,1 0 0,0-1 0,1 2 0,0-1 0,0 0 0,9-7 0,-15 15-16,1 0-1,-1 0 0,0-1 0,1 1 1,-1 0-1,1 0 0,-1 0 0,1-1 1,-1 1-1,0 0 0,1 0 0,-1 0 0,1 0 1,-1 0-1,1 0 0,-1 0 0,1 0 1,-1 0-1,1 0 0,-1 0 0,1 0 1,-1 0-1,0 1 0,1-1 0,-1 0 0,1 0 1,-1 0-1,0 1 0,1-1 0,-1 0 1,1 0-1,-1 1 0,0-1 0,1 0 1,-1 1-1,0-1 0,0 0 0,1 1 0,-1-1 1,0 1-1,1 0 0,7 22 30,-5-15-5,-2-2-113,1-1 1,0 0 0,1 0 0,-1 0 0,1 0 0,0-1 0,0 1 0,1-1 0,-1 1 0,1-1 0,0 0 0,6 4 0,-6-5-319,1-1-1,0 0 1,-1 0-1,1 0 1,0-1-1,0 1 1,0-1-1,0 0 1,0-1 0,1 1-1,-1-1 1,0 0-1,8-1 1,-7 0 103,0 0 1,-1-1-1,1 0 1,0 0-1,-1 0 0,1 0 1,-1-1-1,0 0 1,0 0-1,6-5 1,-6 4 419,-1 1-1,1 0 1,0 0 0,1 0 0,-1 0 0,0 1 0,1 0 0,-1 0-1,1 1 1,0-1 0,0 1 0,6 0 0,-10 1 151,0 0 1,0 1 0,0-1-1,-1 1 1,1-1-1,0 1 1,0 0 0,-1 0-1,1-1 1,0 1-1,-1 1 1,1-1 0,-1 0-1,1 0 1,1 3-1,22 28 265,-9-12-246,-12-16-543,19 19 114,-4-12-5826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28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25 2369,'0'0'13417,"-17"-4"-12611,-53-11-324,53 17-290,14 7-39,2 11-125,2 1-1,0-1 1,2 0 0,0 0 0,1 0 0,1 0 0,0-1 0,14 30-1,-14-36-222,0-1 0,-1 1-1,0 0 1,-1 0 0,-1 0-1,0 0 1,-1 1 0,0 21-1,-2-32 195,1-1 0,-1 0 0,0 0 0,1 0 0,-1 0 0,0 0 0,-1 0 0,1 0 0,0 0 0,0 0-1,-1-1 1,1 1 0,-1 0 0,0-1 0,1 1 0,-1-1 0,0 0 0,0 1 0,0-1 0,0 0 0,0 0 0,0 0 0,0-1 0,0 1-1,0 0 1,-1-1 0,-3 1 0,-7 2-11,0-2 1,0 1-1,-17-2 0,29-1-117,1 0-1,-1 0 1,1 0 0,-1 0-1,1 0 1,0 0-1,0 0 1,-1 0 0,1-1-1,0 1 1,0 0 0,0 0-1,0 0 1,0 0 0,0 0-1,1-3 1,-1 1-356,1-8-217,0 0 0,1 0 0,0 0 1,1 1-1,1-1 0,-1 1 0,2 0 0,-1-1 0,1 2 0,1-1 0,0 1 1,10-13-1,12-12-506,55-52 1,-83 85 1210,3-1-35,73-67 868,-67 62-537,-1 1 0,2 0 0,-1 0 0,1 1 0,0 0 0,0 0 0,11-2 0,-20 6-247,-1 1 0,1-1 0,0 1 0,0-1 0,0 1 0,0 0 0,0 0 0,0 0 0,0-1 0,0 1 0,1 0 0,-1 0-1,0 0 1,0 1 0,0-1 0,0 0 0,0 0 0,0 0 0,0 1 0,0-1 0,0 1 0,0-1 0,-1 1 0,1-1 0,0 1 0,0-1 0,0 1 0,0 0 0,0 0 0,0 2 246,0 0 1,0 0-1,-1-1 1,1 1-1,-1 0 1,0 0-1,1 0 1,-1 0-1,-1 3 1,1 0-14,-1 63 2062,-1-26-1547,7 73-1,-5-114-897,0 0 1,1 0-1,-1 0 1,1 0-1,-1 0 0,1 0 1,0 0-1,0 0 1,0 0-1,0 0 0,0 0 1,0 0-1,0-1 1,1 1-1,-1-1 1,1 1-1,1 1 0,-1-2-379,-1 0-1,1 0 1,0 0 0,-1-1-1,1 1 1,-1-1-1,1 1 1,0-1-1,0 0 1,-1 1-1,4-1 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28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9652,'0'0'5779,"46"59"-15607,-38-44 4849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29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5010,'0'0'9626,"11"4"-9493,7 1-75,-1-1 0,1-1 1,35 2-1,-50-5-48,1 0 0,-1 0 0,0 0 0,1 0 0,-1 1-1,0-1 1,0 1 0,0 0 0,1 0 0,4 3 0,-6-3-1,-1 0 0,1 1-1,-1-1 1,0 1 0,1-1 0,-1 1-1,0 0 1,0 0 0,0-1-1,-1 1 1,1 0 0,0 0-1,0 0 1,-1 0 0,0 0-1,1 0 1,-1 0 0,0 4-1,1 0-11,-1 0-1,0 0 1,0 0 0,0 0-1,-1 0 1,0 0-1,0 0 1,-1 0 0,1 0-1,-1-1 1,0 1-1,-1-1 1,-5 10-1,-2-1-14,0-1 0,-2 1 0,-18 16 0,29-29 21,-34 32 19,17-16 269,1-1-1,0 2 1,-19 26-1,35-43-256,0 1-1,0 0 0,0-1 1,0 1-1,0 0 0,0 0 1,0 0-1,0 0 0,1 0 1,-1 0-1,1 0 1,0 0-1,-1 0 0,1 0 1,0 0-1,0 3 0,1-4-28,-1 0-1,1 0 0,-1 0 0,1 0 1,-1 0-1,1 0 0,0 0 1,-1 0-1,1 0 0,0 0 1,0 0-1,0-1 0,0 1 1,-1 0-1,1-1 0,0 1 1,0-1-1,0 1 0,1-1 1,-1 1-1,1 0 0,7 1-55,1 0 0,-1-1 1,1 0-1,-1-1 0,16 0 0,-12 0 36,15-2-1403,1-1 0,-1-2 0,49-13 0,-46 9-1128,-1 2 0,1 1 0,34-1 1,-42 6 1715</inkml:trace>
  <inkml:trace contextRef="#ctx0" brushRef="#br0" timeOffset="1">475 335 8260,'0'0'8465,"13"-5"-8393,17-7 30,-4 4-11,-2-2 0,1-1 0,29-18 0,-49 26-76,1-1 1,-1 0-1,0 1 0,1-2 0,-2 1 1,1-1-1,-1 1 0,1-1 1,-1 0-1,0-1 0,-1 1 0,0-1 1,0 0-1,0 0 0,0 0 1,-1 0-1,0 0 0,0 0 0,-1-1 1,1-6-1,-1 4 8,0-1 3,-1 0 1,0 1 0,-2-19 0,2 26-23,-1 0 1,1 0 0,-1 0 0,1 1 0,-1-1 0,0 0 0,1 0 0,-1 0-1,0 1 1,0-1 0,0 0 0,-1 1 0,1-1 0,0 1 0,-1-1-1,1 1 1,0 0 0,-1 0 0,0-1 0,1 1 0,-1 0 0,0 0 0,1 0-1,-1 1 1,-2-2 0,0 1 42,1 0 0,-1 0-1,0 1 1,1-1 0,-1 1 0,0 0-1,0 0 1,0 0 0,1 0 0,-1 0-1,0 1 1,1 0 0,-1 0-1,0 0 1,1 0 0,-1 1 0,1-1-1,0 1 1,-4 2 0,3-1-15,0 1 0,1-1 0,0 1 0,-1 0 0,1 0 0,0 0 0,1 0 0,-1 0 0,1 1 0,0-1 0,0 1 0,-2 8 0,0 2-17,1 0-1,1 1 0,0-1 0,1 1 0,1-1 0,0 1 0,1-1 0,5 23 0,-4-30-10,0 0 0,1 0 1,0 0-1,1-1 0,0 1 0,0-1 0,1 0 0,-1 0 0,1 0 0,1-1 0,0 1 0,0-1 1,0-1-1,0 1 0,1-1 0,0 0 0,0-1 0,0 1 0,10 3 0,-11-5-180,-1-1-1,1 0 0,-1 0 1,1 0-1,0-1 0,0 1 1,0-1-1,0-1 0,0 1 1,0-1-1,0 0 1,0-1-1,0 1 0,0-1 1,0 0-1,0-1 0,0 1 1,-1-1-1,1 0 0,0-1 1,-1 1-1,0-1 0,1 0 1,-1-1-1,-1 1 0,7-6 1,-8 6-483,-1 0 0,1 0 1,-1 0-1,0 0 0,0 0 1,0-1-1,0 1 0,1-5 1,9-29-7197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30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0 190 11429,'0'0'1489,"112"-48"-1489,-11 26 160,7 0 112,4 4-80,0 3-96,-7 1-48,-14 2 16,-15 4 16,-14-2-80,-12-1-672,-12 1-1649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31.2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8724,'0'0'2289,"128"87"-2289,-85-38 272,-7 4-160,-9 2 96,-10-2-144,-13-4 48,-4-2-16,0-6-16,-21-6 1,-11 0-81,-6-13-545,19-22-1760,2 0-2449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44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21 32,'0'0'13190,"-5"-4"-13201,-7-7 16,12 11-4,0 0-1,0-1 1,0 1-1,0 0 0,0 0 1,0-1-1,0 1 0,0 0 1,0 0-1,0-1 0,1 1 1,-1 0-1,0 0 0,0 0 1,0-1-1,0 1 0,1 0 1,-1 0-1,0 0 0,0 0 1,0 0-1,1-1 0,-1 1 1,0 0-1,0 0 1,1 0-1,-1 0 0,0 0 1,0 0-1,0 0 0,1 0 1,-1 0-1,0 0 0,0 0 1,1 0-1,-1 0 0,46 0 34,-16 1-19,28-1-176,-31 0 2851,-67 2-2443,38-2-317,1 0-1,-1 1 1,0-1 0,1 0-1,-1 0 1,1 1 0,-1-1-1,1 1 1,-1-1 0,1 1 0,-1 0-1,1 0 1,-1-1 0,1 1-1,0 0 1,-1 0 0,1 0-1,0 1 1,0-1 0,-1 1-1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38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19 154 12102,'0'0'976,"-2"17"-533,-2 11-348,-2 13 236,-1 45 1,7-85-328,0 0 0,0 0 1,0 0-1,0 0 0,1 0 1,-1 0-1,0 0 0,0 0 1,1 0-1,-1 0 0,1 0 1,-1 0-1,1 0 0,-1-1 1,1 1-1,-1 0 0,1 0 1,0 0-1,0-1 1,-1 1-1,1 0 0,0-1 1,1 2-1,1-1 3,-1 0 0,0 0 0,1-1 0,-1 1 0,1 0-1,-1-1 1,1 0 0,0 1 0,3-1 0,1-1 7,0 1-1,0-1 0,0-1 0,0 1 1,0-1-1,-1 0 0,9-4 1,-3 0 78,-1-2 0,1 1 1,-2-1-1,1-1 1,-1 0-1,0-1 0,0 0 1,-1 0-1,10-16 1,-13 17 71,0-1 0,0 0 0,-1 0 0,0-1 0,0 0 0,-2 0 0,1 0 0,-1 0 0,-1 0 0,0-1 0,1-17 0,-3 26-103,-1-1-1,1 1 1,-1 0 0,0-1 0,0 1 0,0 0 0,0-1 0,-1 1 0,1 0-1,-1 0 1,1 0 0,-1 0 0,0 1 0,-1-1 0,1 0 0,0 1 0,-1-1-1,1 1 1,-1 0 0,0 0 0,0 0 0,0 0 0,0 1 0,0-1 0,0 1 0,-7-3-1,-1 0-620,-1 1 0,-1 0-1,1 1 1,0 0 0,-1 0 0,-14 1-1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48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3868 238 10117,'0'0'1358,"-19"-5"-1001,11 3-312,-21-6 142,0 1 1,0 1 0,-40-1-1,15 6 260,-1-2-1,0-2 1,1-3 0,-58-16-1,50 7-304,-13-6-11,-2 3 1,0 3-1,-109-9 0,-102 20 214,-199-19-199,363 11 82,-137 1 0,-315 52 218,106 2-398,396-35-61,1 3 0,0 4 1,-127 39-1,186-48 27,1 1 1,0 1-1,1 0 0,-1 1 1,1 0-1,0 1 0,1 0 0,0 1 1,0 0-1,1 1 0,-14 17 0,13-13 3,1 1 0,1 0 0,1 1 0,0 0 0,1 0-1,1 1 1,0-1 0,-6 33 0,3 14-4,3 0-1,3 118 1,3-111-14,1-43-3,0 0-1,2 0 0,1-1 1,1 1-1,1-1 0,2 0 1,0 0-1,2-1 0,0 0 1,2-1-1,24 38 0,-17-33 2,2-1 0,1-1 0,1-1 1,1-1-1,1-1 0,1-1 0,1-1 0,59 35 0,-46-35-12,1-2 1,2-2-1,-1-1 1,2-3-1,0-1 1,63 9-1,607 47 63,-634-64-42,536 28 20,595 52 41,-378-39-38,-196-11-66,-408-17 42,308-12-111,-218-39 25,-91 6 73,-210 26 4,166-20-30,-157 16 27,0-2 1,0 0-1,-1-2 0,42-20 0,14-17 17,-3-3 0,117-95 0,-182 132 1,-1 0 0,0-1 1,-1-1-1,0 1 0,-1-2 0,-1 0 1,0 0-1,-1-1 0,-1 0 0,0 0 1,6-21-1,-5 6 23,-1 1 0,-2-1 0,-1-1 0,-1 1 0,-1-51 0,-3 62-23,0-8 15,-4-37 1,3 55-16,-1 0 1,0 0-1,-1 0 0,0 1 1,-1-1-1,0 1 0,-6-12 0,-6-2 44,0-1-1,-1 2 1,-2 1-1,0 0 0,-42-35 1,17 22 7,-98-58 0,100 70-51,-2 2 0,0 2-1,-1 2 1,-93-21 0,-195-9 18,17 19 16,-754-83-330,676 63 193,281 39 105,-168 10-1,262-1-16,0 2 0,0 0 0,0 1 0,0 1 0,-29 12 0,39-14-131,0 2 0,0-1 0,0 1 0,1 0 0,0 1 0,0 0 0,0 1 0,1-1 0,0 1 1,1 1-1,-10 12 0,15-18-186,0-1 0,0 1 0,0 0 0,0 0 0,0 0-1,0 0 1,1 0 0,-1 1 0,1-1 0,-1 0 0,1 0 0,0 0 0,0 0 0,0 4 0,3 26-10940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6:52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1215 113 6259,'0'0'1235,"-23"-8"-128,-6-3-807,-106-35 684,79 32-315,0 3 0,-1 1 0,0 4 0,-83 0 0,116 7-597,0 1 0,1 2 1,-1 0-1,1 2 0,0 0 0,0 2 1,1 0-1,0 2 0,0 0 0,1 2 0,1 0 1,-22 17-1,12-6-84,1 1 0,0 1 1,2 2-1,2 1 0,0 1 0,-40 62 0,48-61 3,1 1-1,1 1 0,2 0 0,1 1 0,2 0 0,-8 42 1,10-28 14,2 1 0,3 0 0,4 92 0,0-124 18,1 0-1,1-1 1,0 1 0,1 0-1,1-1 1,0 0-1,1 0 1,1 0-1,0-1 1,1 0-1,16 21 1,-12-20-1,1-1 0,0 0 0,1-1 0,1-1 0,0 0 0,0-1 0,1-1 0,1 0 0,28 12 0,-10-8 63,0-3 0,0 0 0,1-2-1,58 6 1,-25-9 7,106-4 1,-139-3-87,0-1 0,0-3 0,-1 0 0,0-3 0,0-1 0,-1-1 0,0-2 0,-1-1 0,0-2 0,-1-1 0,-1-1 0,0-2 0,-2-1 0,0-2 0,27-26 0,-36 29 13,-2 0 0,0-1 0,-2-1 0,0-1 0,-1 0 0,-1-1 0,-1 0 0,-2-1 0,0-1 0,-1 0 0,-2 0 0,0 0 0,-2-1 0,5-45 0,-8 38 48,-2 1-1,-4-44 1,2 62-21,-1 1 0,-1 0 1,0-1-1,-1 1 0,0 1 1,-1-1-1,0 1 0,-10-15 0,3 8 90,-2 1-1,0 0 0,-1 1 0,0 0 0,-2 2 0,0 0 1,0 1-1,-2 0 0,-32-18 0,-12 0 664,-117-41 0,114 48-342,66 24-426,-1 1-1,1 0 0,0 0 0,-1-1 1,1 1-1,0 0 0,-1-1 1,1 1-1,0-1 0,-1 1 1,1 0-1,0-1 0,0 1 0,0-1 1,-1 1-1,1-1 0,0 1 1,0-1-1,0 1 0,0-1 1,0 1-1,0-1 0,0 1 1,0 0-1,0-1 0,0 1 0,0-1 1,0 1-1,0-1 0,0 1 1,0-1-1,1 1 0,-1-1 1,0 1-1,0-1 0,1 1 0,-1 0 1,0-1-1,0 1 0,1-1 1,-1 1-1,3-8 317,-3 8-225,2 0-140,40 0-2397,-31 0-2061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7:10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1 858 2177,'0'0'2916,"20"-1"-1315,-12-8-1365,1 1 1,-2-1 0,1-1-1,-1 1 1,0-1 0,-1-1-1,0 1 1,7-21 0,2 1-110,9-12-44,1 2 0,3 1 1,1 0-1,44-43 0,148-126 250,-221 208-333,30-25-4,0 1-1,2 1 0,1 2 0,63-31 0,-71 41-2,1 1 0,0 2 0,0 0 0,0 2 0,1 0 0,0 2 0,48-1 0,-72 6 4,1-1-1,-1 1 1,1-1-1,-1 1 1,1 0-1,-1 1 0,0-1 1,0 1-1,1-1 1,-1 1-1,0 0 1,-1 0-1,1 0 0,5 5 1,35 42 60,-24-25-37,-3-7-12,2 0-1,0-2 0,1 0 0,0 0 0,1-2 0,1-1 0,32 15 0,-14-10 5,0-3 0,0-1 0,64 12-1,-79-21-4,-1-1 0,1-1-1,-1-1 1,1-1 0,-1-1-1,1-2 1,-1 0 0,1-1-1,-1-1 1,-1-2 0,1 0-1,-1-1 1,33-17 0,106-65-21,47-24-858,-150 86 845,105-36 1,-140 59 162,1 1 1,0 1 0,0 1-1,0 1 1,33 2 0,-36 0-101,-7 0-22,-1 0-1,0 1 1,1 1 0,-1 0-1,0 1 1,-1 0 0,14 7-1,85 49 352,-51-25-81,25 5-121,30 17-49,-103-49-101,0-1 1,0 2-1,-1 0 0,0 0 1,0 1-1,14 17 1,-19-18 58,0 0 0,-1 1 1,0 0-1,0-1 0,-1 2 1,0-1-1,-1 0 0,-1 1 1,1 0-1,-1-1 1,-1 1-1,0 0 0,-1 18 1,-1-11 17,-1-1 0,0 1 0,-2 0 0,0-1 0,0 0 0,-2 0 1,-11 24-1,-2-5 37,13-28-44,1 1 0,0 1-1,0-1 1,1 1 0,0-1 0,1 1 0,0 0-1,-3 19 1,6-27-84,0-1-1,1 0 0,-1 1 1,1-1-1,-1 1 0,1-1 1,0 0-1,-1 0 0,1 1 1,0-1-1,0 0 0,0 0 1,0 0-1,0 0 0,0 0 1,0 0-1,0 0 1,3 1-1,29 18 15,-11-8-8,-15-6-1,0 0 1,-1 0-1,0 1 1,0 0-1,0 0 0,-1 1 1,0-1-1,-1 1 1,0 0-1,0 1 1,0-1-1,-1 1 0,0-1 1,2 19-1,2 10 22,-3 0 0,0 49 0,-3-66-15,0 23 22,-1 0 1,-8 60 0,6-90-23,-1 0 0,0 0 0,0-1-1,-1 1 1,-1-1 0,0 0 0,-1 0 0,0 0 0,-1-1 0,0 0 0,-1 0-1,-11 12 1,14-19 7,0 0-1,0 0 0,0 0 1,-1-1-1,1 0 0,-1 0 1,1-1-1,-1 1 0,0-1 1,-7 2-1,-66 8 35,46-7-63,-115 14-13,44-6 35,-168 42 0,240-45-6,-12 4 15,-1-2 0,-1-1 1,0-3-1,-83 5 1,-87-28 187,77 15 733,136-1-942,0 0-1,0 0 1,0 0 0,0 0-1,0 0 1,0-1-1,1 1 1,-1-1-1,0 0 1,1 1-1,-1-1 1,1-1 0,0 1-1,0 0 1,0 0-1,0-1 1,0 1-1,-3-6 1,-29-54-88,32 58 88,-25-63 8,21 49 1,-1 1-1,0 0 0,-1 0 1,-1 0-1,-1 1 0,-17-22 1,23 34 9,-1 0 0,1 1 1,-1 0-1,0 0 1,0 0-1,0 0 0,-1 1 1,1 0-1,0 0 1,-1 1-1,1-1 0,-1 1 1,0 0-1,0 1 1,1-1-1,-1 1 0,0 0 1,1 1-1,-1-1 1,-8 3-1,-2 0 4,-1 1 1,1 1-1,0 0 1,0 1-1,-26 14 0,12 0-33,1 0 0,0 2 1,-43 44-1,9-8 11,-53 47 9,-34 29 30,101-89-45,40-35 25,0 0 1,0-1 0,-1-1 0,-1 1 0,0-1 0,0-1-1,0 0 1,-1-1 0,0 0 0,-17 6 0,-190 51 330,213-61-320,-1-1 0,1 0 0,-1 0 0,0-1 0,1 1 0,-1-1 0,1-1 0,-1 1 0,0-1 0,-12-3 0,7-1-15,0 0 0,0 0 0,0-1 0,-15-10 1,21 12-259,0 1 1,0-1 0,0 2-1,-13-5 1,-1 4-6926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7:18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1291 221 5667,'0'0'7830,"-14"-15"-7286,-47-47-128,50 53-333,0 0 0,0 1 0,0 0 0,-1 1 0,0 0-1,-1 1 1,1 1 0,-1 0 0,0 0 0,-22-4 0,8 2-5,-8-3-13,0 2 1,-1 2-1,0 1 1,0 1-1,0 2 0,0 2 1,0 1-1,0 2 0,0 2 1,0 1-1,-62 19 0,77-17-64,1 2 0,0 0 0,1 1 0,0 1 0,1 0-1,0 2 1,-25 25 0,-2 7 2,-52 70 1,61-68-9,2 0 0,2 2 0,2 2 1,-37 89-1,62-127 2,1 1 0,0 0 1,0 0-1,2 0 0,0 0 1,0 1-1,2-1 0,0 1 1,1-1-1,5 30 0,-1-21-6,2 0-1,1-1 1,1 0-1,1 0 1,1-1-1,14 22 1,-1-8 1,1-1 1,2-1-1,2-1 0,0-2 1,2-1-1,2-1 1,0-1-1,2-2 0,1-2 1,1-1-1,76 34 1,-67-38 9,0-2 0,1-2 0,1-2 1,0-2-1,1-2 0,0-2 0,0-3 0,0-1 1,1-3-1,61-8 0,-78 3 0,-1-3-1,0 0 1,0-2-1,-1-1 1,0-2-1,-1-1 1,-1-1-1,0-2 1,-1-1-1,-1 0 1,37-35-1,-31 23 17,-1-2-1,-1-1 1,-2-2-1,-2-1 0,-1 0 1,-1-2-1,36-80 0,-47 83 12,-1-1 0,-3 0-1,0 0 1,7-66 0,-12 40 13,-2-1 0,-6-67 0,0 103 5,0-1 0,-2 1-1,-1-1 1,-1 1 0,-1 1 0,-2 0 0,-1 0-1,0 0 1,-17-24 0,18 34-43,-1 0 1,0 0-1,-1 1 0,-1 1 0,0 0 1,-1 1-1,0 0 0,-1 1 1,-1 1-1,0 0 0,0 1 1,-1 1-1,-26-10 0,38 17-244,-1 0-1,1 1 1,-1 0-1,0 0 1,1 0-1,-1 1 1,-6 0 0,-37 0-5374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37:18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1169,'0'0'4674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38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41 243 12294,'0'0'3233,"-4"18"-2974,-11 60-112,14-73-143,0 0 1,0 1 0,1-1 0,0 1 0,1 7-1,-1-11-3,1-1 0,-1 0 0,0 1 0,1-1 0,-1 0-1,1 1 1,-1-1 0,1 0 0,0 0 0,-1 0 0,1 1-1,0-1 1,0 0 0,0 0 0,1 1 0,1 0 3,1-1 0,-1 0 1,1 1-1,-1-1 1,1-1-1,-1 1 0,1 0 1,-1-1-1,1 0 1,0 0-1,-1 0 0,5 0 1,-4 0 2,4-1 22,-1 0 0,0 0 0,0 0 0,0-1-1,0 0 1,0-1 0,-1 1 0,1-1-1,-1-1 1,1 1 0,-1-1 0,0 0 0,0 0-1,-1-1 1,1 0 0,-1 0 0,0 0 0,-1 0-1,1-1 1,6-11 0,-4 6 123,-1 0 1,0 0-1,-1-1 0,0 0 1,-1 1-1,0-2 1,-1 1-1,0 0 0,-1-1 1,0 1-1,-1-19 0,-1 27-130,-1 0-1,0 0 0,0 0 1,0 0-1,0 0 0,-1 0 1,0 0-1,0 1 0,0-1 1,0 1-1,0-1 0,-1 1 1,1 0-1,-1 0 0,0 0 1,0 0-1,0 0 0,-6-4 1,-8-4-95,0 1 1,-31-14-1,40 20 3,6 3-35,-51-22-1483,9 11-4952,9 3-2520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30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12470,'0'0'3089,"104"117"-3025,-60-85 48,-2-1-112,-10-2-416,-9 0-2001,-19 3-1089,-4-3-271,-21-6 479,-6-23 1009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30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0 390 1537,'0'0'10549,"8"-120"-9765,37 69-384,18-2-224,7 2-112,2 3-64,-9 11-96,-16 7-3538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31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14583,'0'0'448,"-23"98"-448,44-52 0,12 2 16,3-4 0,5-6-16,3-4 0,-2-7-1185,-12-6-1936,-13-6-353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31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1 242 11717,'0'0'321,"74"-123"-305,5 83 16,9 4-32,1 4-48,-57 27-3314,-13 0-2737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32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1745,'0'0'13030,"82"75"-12998,-52-52 32,-1-3-64,-8 1 0,-12-3-624,-9 3-2626,-3-2-528,-16-16-63,-2-3 815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33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41 539 752,'0'0'10293,"-40"-102"-8516,59 49-1201,24-9-416,12 1-48,4 6-112,0 12-1584,-44 38-3011</inkml:trace>
  <inkml:trace contextRef="#ctx0" brushRef="#br0" timeOffset="1">147 1 10085,'0'0'304,"30"123"848,-18-68-351,5 1-209,7-3-192,13-2-224,4-5-144,1-1 0,-4-8-32,-13-6-2785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01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19 7491,'0'0'6756,"-3"-19"-9606,3 42-15,0-5-4675</inkml:trace>
  <inkml:trace contextRef="#ctx0" brushRef="#br0" timeOffset="1">105 190 5026,'0'0'4597,"5"14"-3949,-2-7-573,3 9 52,-1-1 0,0 1 0,-1 1 0,2 21 0,-6-36-121,0 0 0,0 0 0,1 1 0,-1-1 0,0 0 0,1 0 0,0 0 0,-1 0 0,1 0 0,0 0 0,0 0 0,0 0 0,0 0 0,1 0 0,-1 0 0,1 0 0,-1-1 0,1 1 0,-1-1 0,1 1 0,0-1 0,-1 0 0,1 1 0,0-1 0,0 0 0,0 0 0,0 0 0,0-1 0,0 1 0,5 0 0,-2 0 4,-1-1 0,1-1 0,0 1 0,-1-1 0,1 0 0,0 0 0,-1 0 0,1 0 0,-1-1 0,1 0 0,-1 0 0,0 0 0,7-5 0,-6 4-2,0-1 1,0 1 0,1 0 0,-1 0 0,1 1 0,0 0 0,0 0 0,-1 0 0,2 1 0,7-2 0,-13 4-12,0-1-1,-1 0 1,1 0 0,-1 0-1,1 1 1,0-1 0,-1 0-1,1 0 1,-1 1-1,1-1 1,-1 1 0,1-1-1,-1 0 1,1 1-1,-1-1 1,1 1 0,-1-1-1,0 1 1,1-1 0,-1 1-1,0 0 1,0-1-1,1 1 1,-1-1 0,0 1-1,0 0 1,0-1-1,1 1 1,-1 0 0,0 0-1,1 26 17,0-19 26,0 15-168,3 53 842,4-26-4512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33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24 246 720,'0'0'11141,"-23"-89"-10564,36 52-337,31-1-192,13 2-48,15 9 0,4 8-640,-48 19-3330,-5 0-3041</inkml:trace>
  <inkml:trace contextRef="#ctx0" brushRef="#br0" timeOffset="1">874 3 14295,'0'0'480,"125"33"-464,-96-14 32,-1 0 0,-7-2 0,-6 0-48,-7 0-16,-6 2-1233,-2-1-1712,-13 3 240,-8-16-1889,-2 0 2128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33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0 236 8356,'0'0'7235,"144"-128"-7203,-71 84-32,-7 8-1264,-13 8-2626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34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1 11653,'0'0'1929,"6"15"-1643,33 118 205,-32-103-456,-1-1 1,-1 1-1,1 40 0,-6-63-334,-1 0-1,1 0 1,-1 0 0,0 0-1,-1 0 1,0 0 0,0 0-1,0-1 1,-1 1 0,0-1 0,-5 9-1,6-12 13,-1 1-1,1-1 1,-1 0-1,0-1 1,0 1-1,0 0 1,0-1-1,0 1 1,0-1-1,-1 0 1,1 0-1,-1 0 1,0-1-1,1 1 1,-1-1-1,0 0 1,0 0-1,0 0 1,0-1-1,0 1 1,-5-1-1,8 0 334,1 0-1,0 0 1,-1 0-1,1 0 0,-1-1 1,1 1-1,0 0 0,-1 0 1,1 0-1,0 0 0,-1-1 1,1 1-1,0 0 1,-1 0-1,1-1 0,0 1 1,0 0-1,-1 0 0,1-1 1,0 1-1,0 0 0,-1-1 1,1 1-1,0 0 1,0-1-1,0 1 0,0-1 1,0 1-1,0 0 0,0-1 1,-1 1-1,1 0 0,0-1 1,0 1-1,1-1 1,0-17 1112,-1 15-815,2-6-21,1 0 0,-1 0-1,1 1 1,1-1-1,0 1 1,0 0 0,0 0-1,1 0 1,0 1 0,1 0-1,6-8 1,13-11 727,41-34-1,-55 51-941,19-18-345,2 1 0,1 2-1,1 1 1,1 2 0,52-24-1,-68 39-5774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39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14775,'0'0'960,"64"147"-752,-28-72-128,4-2-80,-2-11-848,-29-49-4755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39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43 308 12054,'0'0'3793,"-42"-92"-3425,67 58-256,28-12-96,25-10-16,13-3-2032,-52 39-4435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39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69 784,'0'0'13951,"17"10"-13927,13 7-167,-1 1 0,-1 1 1,41 36-1,-64-50-717,0 0 0,-1 1 0,1 0 1,7 12-1,-11-16 645,0-1 0,-1 1 1,1 0-1,0 0 0,0-1 1,-1 1-1,1 0 0,-1 0 1,0 0-1,0 0 0,1 0 1,-1 0-1,0 0 0,0-1 1,-1 1-1,1 0 0,0 0 1,-1 0-1,1 0 0,-1 0 1,0 0-1,1-1 0,-1 1 1,-1 2-1,-3 1 113,1-1 0,-1 0 1,0 1-1,0-2 0,0 1 0,0 0 0,-1-1 0,0 0 0,1 0 1,-1-1-1,-9 3 0,4-2 61,0 0-1,-1 0 1,1-1 0,-1 0-1,-19-1 1,30-1 287,-1 0-1,0 0 1,0 0 0,0-1-1,0 1 1,0-1 0,0 1 0,0-1-1,1 1 1,-1-1 0,0 0-1,1 0 1,-1 0 0,0 0-1,1 0 1,-1-1 0,1 1-1,-1 0 1,1-1 0,0 1-1,0-1 1,0 1 0,0-1-1,0 0 1,0 1 0,0-1-1,0 0 1,0 0 0,1 1-1,-1-1 1,1 0 0,0 0-1,-1 0 1,1 0 0,0 0 0,0 0-1,0 0 1,0 0 0,1-2-1,-1-2-67,1 0 0,0 1 0,1-1 0,-1 1-1,1-1 1,0 1 0,0 0 0,0-1 0,1 1-1,0 0 1,0 1 0,7-9 0,11-7-56,2 1 0,0 1 0,1 1 0,1 1 0,40-19 0,39-11-2160,-4 14-7378,-89 31 6566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40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2417 16 10645,'0'0'2548,"4"15"-2257,8 33 22,-3 0 1,6 96 0,-14-122-258,0-17-36,-1 0 0,1 0 1,-1-1-1,0 1 0,0 0 0,-1 0 1,1 0-1,-1 0 0,0-1 0,-1 1 0,1 0 1,-1-1-1,-4 9 0,10-33 175,10 0-47,0-1 0,1 2 0,0 0-1,2 1 1,0 1 0,1 0 0,1 2 0,1 0 0,37-22 0,19-5-1218,112-44 0,-137 64-929</inkml:trace>
  <inkml:trace contextRef="#ctx0" brushRef="#br0" timeOffset="1">1 383 15399,'0'0'672,"58"99"-688,3-36 32,9 4 16,1-6-32,-7-8-128,-13-12-2225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40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0 371 10069,'0'0'3969,"13"-121"-3520,56 66-257,24-10-96,21-10-96,-67 46-1361,-9 3-7315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40.9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15463,'0'0'811,"15"15"-653,206 194-164,-215-203-93,6 5-477,-1 0 1,14 18-1,-22-25-8,0 0 1,0 1-1,-1 0 0,1-1 1,-1 1-1,2 8 0,-4-13 538,0 1-1,0-1 1,0 1 0,0-1-1,1 0 1,-1 1 0,0-1-1,0 1 1,0-1-1,0 1 1,0-1 0,-1 1-1,1-1 1,0 1 0,0-1-1,0 1 1,0-1-1,0 0 1,-1 1 0,1-1-1,0 1 1,0-1 0,-1 0-1,1 1 1,0-1-1,-1 1 1,1-1 0,0 0-1,-1 0 1,1 1 0,0-1-1,-1 0 1,1 0 0,-1 1-1,1-1 1,0 0-1,-1 0 1,1 0 0,-1 0-1,1 1 1,-1-1 0,1 0-1,-1 0 1,0 0-1,-25-2 819,20 1-732,-4 0 345,1 0-1,0-1 1,0-1 0,-1 1-1,1-1 1,1-1 0,-1 0 0,1 0-1,-1-1 1,1 0 0,0 0-1,1-1 1,-1 0 0,-10-11 0,17 15-313,0 1 0,0-1 1,0 1-1,0-1 1,1 1-1,-1-1 0,0 1 1,1-1-1,-1 0 1,1 1-1,0-1 1,-1 0-1,1 0 0,0 1 1,0-1-1,0 0 1,0 0-1,1 1 0,-1-1 1,0 0-1,1 1 1,-1-1-1,1 0 1,-1 1-1,3-4 0,0 1-36,0 0-1,0 0 1,1 0-1,-1 0 1,1 0-1,0 1 0,7-5 1,52-33-22,113-54 1,-147 80-41,36-16-935,-15 7-2915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41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13574,'0'0'1057,"99"49"-545,-69-5-288,3 9-192,-1-1 160,-4-4-192,-3-6-896,-8-6-2530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02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1 103 11877,'0'0'1612,"16"2"-1655,-10-1 42,5 2 65,1-2-1,-1 1 1,0-1-1,1-1 0,-1 0 1,1-1-1,-1 0 0,1-1 1,-1 0-1,21-7 0,-28 7-41,1 0-1,0-1 0,-1 0 0,1 0 0,-1 0 0,0 0 0,0-1 0,4-4 0,-7 7-5,0-1 1,1 1-1,-1-1 1,0 0-1,0 1 1,-1-1 0,1 0-1,0 0 1,0 0-1,-1 0 1,1 1-1,-1-1 1,0 0-1,0 0 1,1 0-1,-1 0 1,-1 0 0,1 0-1,0 0 1,0 0-1,-1 0 1,1 0-1,-1 0 1,0-3-1,0 4-5,0 0-1,0 0 1,0-1-1,0 1 1,0 0-1,-1 0 1,1 0-1,0 0 1,0 0-1,-1 1 1,1-1-1,-1 0 1,1 0-1,0 1 1,-1-1-1,1 1 1,-1 0-1,1-1 1,-1 1-1,-2 0 1,-36-2 285,32 2-207,-2 0 38,-21 3 362,30-2-480,0-1 1,0 1-1,0-1 1,0 1-1,0 0 0,0 0 1,0-1-1,0 1 1,1 0-1,-1 0 1,0 0-1,0 0 1,1 0-1,-1 0 1,1 0-1,-1 0 1,1 0-1,-1 0 1,1 0-1,0 0 0,0 0 1,-1 0-1,1 1 1,0-1-1,0 2 1,-1 4-10,0 0 1,1 0 0,0 1 0,1-1-1,-1 0 1,1 0 0,0 0-1,1 0 1,0 0 0,0 0-1,1 0 1,-1 0 0,1-1-1,1 1 1,-1-1 0,1 0 0,0 0-1,1 0 1,-1-1 0,1 1-1,0-1 1,1 0 0,-1-1-1,1 1 1,0-1 0,12 6-1,-6-3-165,1-1 0,0-1 0,-1 0 0,2 0 0,25 4 0,-18-5-1301,0-2 0,-1-1 0,29-1 1,-40-1 640,-7 2 614,0-1 1,-1 0-1,1 0 0,0 0 0,0 0 1,0 0-1,0 0 0,-1-1 0,1 1 1,0 0-1,0-1 0,-1 1 0,1-1 1,0 0-1,-1 0 0,1 0 0,0 0 0,-1 0 1,1 0-1,-1 0 0,0 0 0,1 0 1,-1-1-1,0 1 0,0 0 0,2-3 1,3-13-2653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41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10 387 5475,'0'0'6386,"-10"-91"-5217,39 35-801,29-13-128,15-2-192,4 4-48,-44 47-368,-12 8-5427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42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13878,'0'0'0,"15"140"80,16-54 305,13-3 239,11-13-128,5-17-192,9-12-16,-5-8-256,-1-8 48,-4-4-32,-4-6-32,-8-6-16,-7-4-592,-10-5-1217,-12 0-2144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42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0 127 15127,'0'0'112,"103"-38"-144,-29-6 0,-42 20-945,-3 3-3505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43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75 246 12486,'0'0'2169,"-14"17"-1414,-38 55-296,51-71-456,1 0 1,-1 0 0,0 0-1,0 0 1,1 0 0,-1 0-1,1 1 1,-1-1-1,1 0 1,-1 0 0,1 0-1,0 1 1,-1-1 0,1 0-1,0 0 1,0 1 0,0-1-1,0 0 1,0 0 0,0 1-1,1-1 1,-1 0 0,0 0-1,0 1 1,1-1 0,-1 0-1,1 0 1,-1 0-1,2 2 1,0-2-6,-1 0 0,1 1-1,0-1 1,0 0 0,0 0-1,0 0 1,0 0 0,0-1 0,0 1-1,4 0 1,-1 1-5,3 0-4,-1 0 0,0 0 0,0-1-1,0 0 1,1 0 0,-1 0 0,1-1 0,-1 0 0,0-1 0,1 0-1,8-2 1,-11 2 19,0-1 0,0 0 0,0 0 0,0 0 0,-1-1-1,1 0 1,-1 0 0,0 0 0,1 0 0,-1 0 0,-1-1 0,1 0 0,0 0-1,-1 0 1,0 0 0,3-6 0,1-4 23,-1 0 0,0 0-1,-2 0 1,1-1 0,-2 0 0,0 0 0,-1 0-1,0 0 1,-1 0 0,-2-27 0,1 35-19,-1 0 1,0 0-1,0 0 0,0 0 1,-1 0-1,0 0 1,0 0-1,-1 1 0,0-1 1,0 1-1,-1 0 1,1-1-1,-7-6 0,6 9-2,0 0 0,0 0 0,0 1 0,0-1-1,0 1 1,-1 0 0,0 0 0,1 1 0,-1-1 0,0 1-1,0 0 1,0 1 0,-1-1 0,1 1 0,0 0 0,-1 0-1,1 1 1,-8-1 0,10 1-111,0 1 1,0-1-1,0 0 0,1 1 1,-1-1-1,0 1 1,0 0-1,0 0 0,1 0 1,-1 1-1,0-1 0,1 1 1,-1-1-1,1 1 0,0 0 1,0 0-1,-1 0 1,1 0-1,-3 4 0,2-2-732,1 1-1,-1-1 0,1 0 1,0 1-1,0-1 1,1 1-1,-1-1 0,1 1 1,0 0-1,0 0 0,0 7 1,1 9-3220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43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0 104 13574,'0'0'665,"4"15"-383,-1 0-262,1 4-4,0-1 0,2 0-1,0 0 1,1 0 0,11 20 0,-16-34-18,0 0 0,1 1 0,0-2 0,0 1 0,0 0 0,0 0 0,0-1 0,1 0 0,0 0 0,0 0 0,0 0 0,0 0 0,0-1 0,0 0 0,1 0 0,-1 0 0,1 0-1,-1-1 1,1 0 0,0 0 0,-1 0 0,1 0 0,0-1 0,0 0 0,0 0 0,0 0 0,-1-1 0,8-1 0,-4 0-15,0-1-1,-1 0 1,1 0-1,-1-1 1,0 0-1,0 0 1,0-1-1,0 0 0,-1 0 1,0-1-1,0 1 1,0-1-1,-1-1 1,0 1-1,0-1 1,-1 0-1,6-10 1,-3 4 90,0-1 0,-1 0 1,-1 0-1,0 0 0,-1-1 1,0 0-1,-1 0 0,2-25 1,-5 37 37,0 0 1,0 0 0,0 0 0,0 0 0,0 0 0,-1 0 0,1 1 0,-1-1 0,0 0 0,0 0 0,0 0 0,0 1 0,0-1 0,-1 0 0,-1-2 0,1 3-44,-1 0 0,1 1 1,0-1-1,-1 1 0,1-1 1,-1 1-1,1 0 0,-1 0 0,1 0 1,-1 0-1,0 0 0,0 0 1,1 1-1,-1 0 0,-4-1 0,4 1-273,-32-1 734,20 5-2092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44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0 111 11669,'6'18'435,"33"118"149,-37-131-560,0 0 0,0 0 0,0-1 0,1 1 0,-1-1 0,1 0 0,0 1-1,0-1 1,1-1 0,-1 1 0,1 0 0,0-1 0,0 0 0,0 0 0,6 3 0,-8-4-12,0-1 1,0 0-1,1 0 1,-1 0 0,0-1-1,1 1 1,-1-1 0,0 1-1,1-1 1,-1 0 0,1 0-1,-1 0 1,1 0-1,-1 0 1,1 0 0,-1-1-1,0 1 1,1-1 0,-1 0-1,0 0 1,1 0 0,-1 0-1,0 0 1,0 0-1,0-1 1,0 1 0,0 0-1,0-1 1,0 0 0,-1 1-1,1-1 1,0 0 0,-1 0-1,2-3 1,1-2 143,1-1-1,-2 1 1,1-1-1,-1 0 1,0 0 0,-1-1-1,0 1 1,0 0 0,-1-1-1,1-10 1,-1-14 894,-4-41 0,3 70-962,0 0-1,0 0 0,-1-1 1,0 1-1,0 0 1,0 0-1,0 0 1,-1 0-1,1 0 0,-1 0 1,0 1-1,0-1 1,-1 0-1,1 1 0,-1 0 1,0 0-1,1-1 1,-1 2-1,-1-1 0,1 0 1,0 1-1,-8-5 1,5 4-250,-1 0 0,1 1 0,-1 0 1,1 0-1,-10-2 0,-40 0-6955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46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4939 9604,'0'0'32,"20"-1"-104,154-9 96,-80-1 928,127-31 0,-24 3-84,76-10-408,-199 31-155,120-43 0,137-85 556,-272 115-756,-2-3-1,-1-2 0,73-62 0,-102 75-33,199-168 382,17 20-126,-136 104-231,-4-6 0,178-162 0,-199 160-34,65-66 71,-121 114-113,-3-1 0,0-2 0,29-48 0,91-141 684,-43 62-590,-70 105-54,73-94 1,-80 115-35,-2 0-1,-1-1 0,29-64 1,-27 51 14,36-56 0,249-338 98,-158 238-119,-99 135-48,100-162 74,-2 3 3,-16 18-5,-98 147-20,3 2 0,83-101 0,86-44 311,-169 173-265,1 1 1,0 2 0,3 2 0,47-23 0,55-15-18,155-46 0,-193 79-31,151-22-1,113 7 16,-187 36 48,186 14-1,-79 2-55,-186-5-22,174 24-1,-216-17-343,66 12 838,-48 0-5606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20:04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7011,'0'0'1073,"4"0"-857,72 12 939,0-5 1,80-1-1,-41-2-571,286 1 132,-304-5-563,84-12 207,-1 0 83,59 17-100,-76 0-113,183-18 0,-5-13-23,53-7 24,-244 22 4,174 8-1,-160 5 212,-108-1-90,87 13 0,-115-10-45,40 0 3089,-68-4-3386,1 0-22,-1 0-38,0 13-4521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20:05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10581,'0'0'1817,"4"16"-1780,3 32 252,4 96 0,-13 68 230,-7-74-431,-35 173 0,42-299-176,-8 22-1132,9-73-95,2 35 1320,0 1-1,-1 0 1,1 0 0,1 0 0,-1 0-1,0 0 1,1 0 0,-1 0-1,1 0 1,0 1 0,0-1-1,0 1 1,1-1 0,-1 1 0,0 0-1,1 0 1,0 0 0,-1 0-1,1 0 1,0 0 0,0 1-1,0-1 1,0 1 0,0 0-1,0 0 1,5-1 0,8-1 57,0 1 0,1 0 1,-1 1-1,17 1 0,-28 0-52,-1 0 20,0 0-1,0 1 0,0-1 0,0 1 0,-1 0 1,1 1-1,0-1 0,-1 0 0,1 1 1,-1 0-1,1 0 0,-1 0 0,0 0 0,0 1 1,0-1-1,0 1 0,0 0 0,-1 0 1,1 0-1,-1 0 0,0 0 0,0 0 1,0 1-1,0-1 0,0 1 0,-1-1 0,0 1 1,1 0-1,-2 0 0,2 6 0,0-3 27,-1-1 0,0 1 0,-1 0 0,1 0-1,-1 0 1,-1 0 0,1 0 0,-1-1-1,-1 1 1,1 0 0,-1-1 0,0 1 0,0-1-1,-1 1 1,0-1 0,0 0 0,-4 6-1,-2-2-9,0 0-1,0-1 1,0 0-1,-1-1 0,-1 0 1,1-1-1,-1 1 0,-1-2 1,1 0-1,-1 0 0,0-1 1,-13 3-1,15-7-10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20:05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1 192 8868,'0'0'771,"17"0"-565,55 0-102,-65 0-25,-1 0 0,1 0 0,-1-1 1,0 0-1,1 0 0,-1-1 1,0 1-1,0-2 0,1 1 1,-2 0-1,1-1 0,0 0 1,-1-1-1,1 1 0,-1-1 1,0 0-1,0 0 0,0-1 0,6-7 1,-7 6-23,1-1 1,-1 0 0,0 0-1,-1-1 1,0 1 0,0-1-1,0 0 1,-1 0-1,0 0 1,-1 0 0,0 0-1,0 0 1,-1-9 0,0 16-52,0 0 0,0 0 1,-1 0-1,1 0 0,0 0 0,-1 0 1,1 0-1,-1 0 0,0 0 1,1 0-1,-1 0 0,0 0 1,1 0-1,-1 1 0,0-1 0,0 0 1,0 0-1,0 1 0,0-1 1,0 1-1,0-1 0,0 1 1,0-1-1,0 1 0,0 0 0,0-1 1,0 1-1,0 0 0,0 0 1,0 0-1,-1 0 0,1 0 1,0 0-1,0 0 0,0 0 0,0 0 1,-1 1-1,-3-1 11,0 0-1,1 1 1,-1 0-1,0 0 1,1 0 0,0 1-1,-1-1 1,1 1 0,-5 2-1,0 3 7,1 0 1,-1 0-1,1 1 0,1 0 0,0 1 0,0-1 0,0 1 1,1 1-1,0-1 0,1 1 0,0 0 0,-6 20 0,5-12 76,1 0-1,1 0 0,1 1 0,0-1 0,2 1 0,0-1 0,1 22 0,2-31-111,-1 0 0,1 0 0,0 0 0,1-1 0,0 1 0,0-1 0,1 1 0,0-1 0,1 0 0,-1 0 0,2-1 0,-1 0 0,1 0 0,0 0-1,0 0 1,1-1 0,0 0 0,0-1 0,0 1 0,1-1 0,0-1 0,0 1 0,0-2 0,1 1 0,-1-1 0,1 0 0,-1-1 0,1 1 0,0-2 0,0 1 0,0-2 0,0 1 0,1-1 0,9-1 0,-16 1-353,0-1-1,0 1 1,-1 0 0,1-1 0,-1 0-1,1 1 1,0-1 0,-1 0 0,0 0 0,3-2-1,22-20-6868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03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19 4194,'0'0'10375,"-9"-5"-9726,4 2-585,3 2-40,0 0 0,0 0 1,0-1-1,0 1 0,0 1 0,0-1 0,0 0 0,-1 0 0,1 1 0,0 0 0,-5-1 1,7 1-22,-1 0 1,1 0-1,-1 1 1,0-1-1,1 0 1,-1 1 0,1-1-1,-1 0 1,1 1-1,-1-1 1,1 0-1,-1 1 1,1-1 0,-1 1-1,1-1 1,0 1-1,-1-1 1,1 1-1,0-1 1,-1 2 0,-4 24 34,5-24-31,-1 6 17,1 0 0,0 0 0,1 0 0,-1 0 1,4 15-1,-3-21-25,0 0 1,0 0-1,0 0 0,0 0 1,0 0-1,1 0 0,-1 0 1,1 0-1,-1 0 0,1-1 1,0 1-1,-1-1 0,1 1 1,0-1-1,0 0 0,0 1 1,0-1-1,0 0 0,0 0 1,1 0-1,-1-1 1,0 1-1,0-1 0,3 1 1,-1 0-102,1 0 1,-1 0 0,0-1 0,0 0 0,1 0 0,-1 0 0,0 0-1,0-1 1,1 0 0,-1 1 0,0-1 0,0-1 0,0 1 0,0-1-1,0 0 1,0 0 0,0 0 0,3-2 0,2-4-144,0 0 1,0-1 0,-1 0 0,13-19-1,-4 7-192,-14 20 656,-1 9-61,0 21 23,3 18-58,-3-43-138,-1 0 1,1-1 0,0 1-1,0-1 1,0 1 0,0-1-1,1 0 1,-1 0 0,1 0-1,0 0 1,0 0 0,0-1-1,0 1 1,1-1 0,-1 0-1,1 0 1,-1 0 0,1 0-1,0-1 1,-1 1 0,1-1-1,0 0 1,0 0 0,0-1-1,0 1 1,0-1 0,0 0-1,0 0 1,0 0 0,0 0-1,0-1 1,0 0 0,0 1 0,0-2-1,0 1 1,0 0 0,-1-1-1,1 1 1,0-1 0,-1 0-1,0-1 1,1 1 0,-1 0-1,0-1 1,3-3 0,5-7 23,-1-1 0,-1 0 1,14-28-1,-7 11 813,-4 61-836,-8-15 140,18 41 165,-21-53-307,0 0 0,1-1 0,0 1 0,-1 0 0,1-1 0,0 1 0,0-1-1,1 0 1,-1 1 0,0-1 0,1 0 0,-1 0 0,1-1 0,0 1 0,3 1 0,-4-2-88,-1-1-1,0 0 0,0 1 0,0-1 0,0 0 0,0 0 1,1 0-1,-1 0 0,0 0 0,0 0 0,0 0 0,0 0 0,1-1 1,-1 1-1,0 0 0,0-1 0,0 1 0,0-1 0,0 1 1,0-1-1,0 1 0,2-2 0,15-22 408,-6 8-388,0 3 112,1 0-1,26-20 0,-34 29-33,0 0 0,0 1 0,0 0-1,1 0 1,-1 0 0,1 0-1,0 1 1,0 0 0,0 1-1,0-1 1,0 1 0,7-1-1,-13 2 6,1 0 0,-1 0 1,1 0-1,0 0 0,-1 1 0,1-1 0,-1 0 0,1 0 0,-1 0 0,1 0 0,-1 1 0,1-1 0,-1 0 0,1 0 0,-1 1 0,1-1 0,-1 0 0,1 1 0,-1-1 0,0 1 0,1-1 1,-1 0-1,0 1 0,1-1 0,-1 1 0,0-1 0,1 1 0,-1-1 0,0 1 0,0-1 0,0 1 0,1 0 0,-1 22-704,0-12-983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20:06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216 21 6755,'0'0'6803,"-18"-4"-5885,-53-12-270,70 16-633,0 0-1,0 0 0,1 0 0,-1 0 1,0 0-1,0 0 0,0 0 1,0 0-1,0 0 0,0 0 0,0 1 1,0-1-1,0 0 0,1 1 1,-1-1-1,0 1 0,0-1 0,0 0 1,1 1-1,-1 0 0,0-1 1,0 1-1,1-1 0,-1 1 0,1 0 1,-1 0-1,0-1 0,1 1 1,-1 0-1,1 0 0,0 0 0,-1 0 1,1-1-1,0 1 0,-1 0 1,1 0-1,0 0 0,0 0 0,0 0 1,0 0-1,0 0 0,0 0 1,0 0-1,0-1 0,0 1 0,0 0 1,1 0-1,-1 0 0,1 2 1,0 3 57,-1 15-25,1 0-1,1-1 0,1 1 0,0-1 1,12 33-1,-7-25-29,8 38 1,-14-57-15,-1 0 0,0 0 0,-1 0 1,1 0-1,-2 0 0,1 0 0,-1 0 1,-4 13-1,4-18 0,-1-1 1,1 0 0,-1 0-1,0-1 1,0 1 0,0 0-1,0-1 1,0 1 0,-1-1-1,1 1 1,-1-1-1,1 0 1,-1 0 0,0 0-1,0-1 1,0 1 0,0-1-1,0 1 1,0-1 0,-4 1-1,-4 1 13,1-1 0,-1 0-1,0-1 1,-20 1 0,30-2-45,0 0 0,0 0 0,0-1 0,0 1 0,0 0 0,0-1 0,0 1 1,0 0-1,0-1 0,1 1 0,-1-1 0,0 1 0,0-1 0,0 0 1,1 1-1,-1-1 0,0 0 0,1 1 0,-1-1 0,0 0 0,1 0 1,-1 0-1,1 0 0,-1 0 0,1 1 0,0-1 0,-1 0 0,1 0 1,0 0-1,0 0 0,0 0 0,0 0 0,-1 0 0,1 0 0,0 0 0,1 0 1,-1 0-1,0 0 0,0 0 0,1-1 0,-1-5-587,1 1-1,1 0 1,-1-1-1,5-10 1,9-7-3389,1 5-1411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20:06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0 7764,'0'0'6301,"-2"25"-5138,-19 180-405,-5 47-192,10-69-548,15-170-63,1-10-53,0 0 0,0 1 0,-1-1 0,1 0 0,-1 0 0,0 0 0,0 0 0,0 0 0,0 0-1,0 0 1,-3 4 0,4-7 53,0 0 1,0 0-1,0 0 0,0 0 0,-1 0 0,1 0 0,0 1 0,0-1 0,0 0 1,-1 0-1,1 0 0,0 0 0,0 0 0,0 0 0,-1 0 0,1 0 1,0 0-1,0 0 0,0 0 0,-1 0 0,1 0 0,0 0 0,0 0 0,0 0 1,-1 0-1,1 0 0,0 0 0,0 0 0,0 0 0,0 0 0,-1-1 0,1 1 1,0 0-1,0 0 0,0 0 0,0 0 0,-1 0 0,1 0 0,0-1 0,0 1 1,0 0-1,0 0 0,0 0 0,0 0 0,-1-1 0,1 1 0,0 0 0,0 0 1,0-1-1,-6-10-207,1-1 0,0 0 0,1 0 1,0 0-1,1 0 0,0-1 0,-1-21 1,0 7 192,-2-4 831,1 0 0,2 0 0,1 0 0,3-41 0,-1 71-709,0-1 0,1 1-1,-1 0 1,0 0 0,1 0-1,-1 0 1,1 0 0,-1 0-1,1-1 1,-1 1 0,1 0 0,0 1-1,0-1 1,-1 0 0,1 0-1,0 0 1,0 0 0,0 1-1,0-1 1,0 0 0,0 1-1,0-1 1,0 1 0,0-1 0,1 1-1,-1-1 1,0 1 0,1 0-1,38-3 422,-28 4-369,22 1-81,1 1 0,51 13-1,-18-3-707,-36-10-2600,-4-3-4009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20:06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5410,'0'0'6145,"16"-8"-4985,-2 1-916,1 0-1,0 1 1,0 1 0,1 0-1,22-4 1,-33 8-196,0 1 0,0-1 0,0 1 0,0-1 0,0 1 0,1 1-1,-1-1 1,0 1 0,0 0 0,0 0 0,0 1 0,0-1 0,-1 1 0,1 0 0,0 0 0,-1 1 0,1-1 0,-1 1 0,0 0 0,0 0-1,0 1 1,0-1 0,-1 1 0,1 0 0,4 6 0,-4 0-13,1-1 0,-1 1 0,-1-1 0,0 1 1,0 0-1,-1 0 0,0 0 0,0 1 0,-1-1 0,-1 0 0,0 1 0,0-1 0,-3 13 0,0 0 27,-1 0-1,-1 0 0,-2-1 1,-15 39-1,-26 48-378,-37 84 270,34-62-10005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20:07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1553,'0'0'8195,"-25"91"-6162,16-50-1488,5-2-369,0-5-176,4-25-657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20:07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1 235 8996,'0'0'1265,"99"-65"-1249,33 27 192,37-5 864,44 7 321,28 6-497,29 13-287,9 11-161,-12 6-224,-14 11 240,-16 21-256,-15 6-64,-20 4-96,-32-2-48,-46-3-1232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1:20.4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12166,'0'0'-206,"15"18"43,53 54 852,102 86-1,112 71 1141,-184-150-1574,48 38 115,1006 846 1856,-1138-950-2217,310 267 208,-262-232-187,2-3 1,2-3 0,101 49 0,-165-91-37,46 23-256,2-3 0,51 15 0,-133-56-6136,29 19 5835,-50-26-8094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1:20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1685 13478,'0'0'208,"-101"12"0,136-39-96,44-41 32,47-43 1377,46-43-448,39-34-465,41-15-176,29-4-256,21 12-64,6 14-96,-14 17-32,-15 15-32,-209 120-1072,-13 9-5251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1:30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438 36 6723,'0'0'7307,"-20"-6"-6314,-66-18-198,80 22-739,1 1-1,-1 0 1,0 0 0,1 1 0,-1 0 0,0 0-1,0 0 1,1 1 0,-1-1 0,0 2 0,1-1-1,-1 0 1,-9 5 0,13-5-46,-1 1 0,1-1 1,-1 1-1,1 0 0,-1 0 0,1 0 1,0 0-1,0 0 0,0 0 0,0 1 1,1-1-1,-1 0 0,1 1 0,-1 0 1,1-1-1,0 1 0,0 0 0,0 0 0,0 0 1,0 0-1,1 0 0,-1 5 0,1 13-13,1-1 1,1 1-1,1-1 0,1 1 0,0-1 0,2-1 0,0 1 0,10 20 0,-8-19 3,-7-17 0,5 11-7,-1 1 0,6 30 0,-11-43 6,1 0-1,-1 0 1,1 1 0,-1-1 0,0 0 0,0 0 0,0 1-1,-1-1 1,1 0 0,-1 0 0,0 0 0,0 0-1,0 0 1,0 0 0,0 0 0,-1 0 0,1 0 0,-1 0-1,0-1 1,0 1 0,0-1 0,-3 4 0,-2-1 1,-1-1-1,0 1 1,-1-1 0,1 0 0,-1-1 0,1 0 0,-1-1 0,0 1 0,-17 1 0,-9-1-64,-42-2 1,62-1 1,14 1 23,0-1-1,0 0 0,0 0 1,0 0-1,-1-1 1,1 1-1,0 0 0,0 0 1,0 0-1,0-1 1,0 1-1,0 0 0,0-1 1,0 1-1,0-1 1,1 0-1,-1 1 0,0-1 1,0 0-1,0 1 1,1-1-1,-1 0 0,0 0 1,0 1-1,1-1 1,-1 0-1,1 0 0,-1 0 1,1 0-1,-1 0 1,1 0-1,0 0 0,0 0 1,-1 0-1,1 0 1,0 0-1,0 0 0,0 0 1,0-1-1,0 1 1,0 0-1,0 0 0,0 0 1,1 0-1,-1 0 1,0 0-1,1 0 0,0-1 1,0-3-460,1-1 0,0 1 0,0 0 1,1 1-1,-1-1 0,1 0 0,0 1 0,5-6 1,18-11-3923,1 5-1299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1:31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63 11477,'0'0'5013,"1"3"-4682,2 10-309,0 0 0,-1 0 0,-1 0 1,0 0-1,-1 0 0,0 1 0,-4 22 0,0 21-47,4-14-42,0-42-34,0-7 146,1-13-30,0 1 0,1 0-1,0 0 1,2 0-1,0 0 1,12-32 0,-12 41-18,0 0 0,0 1 0,1 0-1,0 0 1,0 0 0,0 0 0,1 1 0,1 0 0,-1 0 0,1 1 0,0 0 0,1 0 0,-1 1 0,1-1 0,17-7 0,-22 12-14,1-1 0,0 1 0,0 0 0,0 0 0,0 0 0,0 0 0,0 1 0,0 0 0,4 0 0,-6 0 13,-1 0 1,0 0-1,0 0 0,1 1 0,-1-1 0,0 0 0,0 1 0,0-1 1,1 1-1,-1-1 0,0 1 0,0 0 0,0-1 0,0 1 0,0 0 0,0 0 1,0 0-1,0 0 0,-1 0 0,1 0 0,0 0 0,0 0 0,-1 0 1,1 0-1,-1 0 0,1 0 0,-1 1 0,1-1 0,-1 2 0,4 20 62,-2-1-1,-1 1 1,-2 34 0,0-10-318,2-46 140,1-1 1,0 1-1,-1-1 1,1 0-1,0 1 1,0-1-1,-1 0 1,1 0-1,0 0 1,0-1-1,-1 1 1,1 0-1,0-1 1,1 0-1,3-1 53,-1-1-1,0 0 0,0 0 1,0-1-1,-1 0 1,8-7-1,23-17 77,-33 27-28,0 0 0,0 0 1,0 0-1,1 0 0,-1 0 1,0 1-1,0-1 0,1 1 1,-1-1-1,0 1 0,1 0 1,-1 0-1,0 0 0,1 0 1,3 1-1,-4 0 9,0 1 0,0 0 0,0-1-1,0 1 1,-1 0 0,1 0 0,-1 0 0,1 0-1,-1 0 1,0 0 0,0 1 0,0-1 0,0 0-1,0 1 1,1 3 0,3 7 18,0-4 8,0 0 0,1 0-1,0 0 1,0 0 0,1-1-1,8 8 1,-12-13-125,1 0 1,0 0-1,0 0 1,0-1-1,0 1 1,0-1-1,1 0 0,-1 0 1,1-1-1,-1 1 1,1-1-1,0 0 1,-1 0-1,1-1 1,7 1-1,-9-1 44,-1 0 1,1 0-1,0 0 1,-1 0-1,1-1 1,0 1-1,-1-1 1,1 0-1,-1 1 0,1-1 1,-1 0-1,1-1 1,-1 1-1,0 0 1,1-1-1,2-2 1,-3 2 78,0-1 1,-1 1-1,1-1 1,0 0-1,-1 0 1,0 0-1,0 1 1,0-2-1,0 1 1,0 0 0,0 0-1,-1 0 1,1-6-1,-1-45 3142,-1 53-3062,0 1 0,0-1 0,-1 1 0,1-1 0,0 1 0,-1 0 0,1 0 0,0 0 0,-1 0 0,1 0 0,0 0-1,-1 0 1,1 0 0,0 0 0,-1 1 0,1-1 0,0 0 0,0 1 0,-1-1 0,1 1 0,0 0 0,0-1 0,-2 2 0,1 5-130,0-1 1,0 1 0,1 0 0,0 0 0,0 0-1,1 0 1,0 0 0,0 0 0,2 13 0,-2-19-12,1-1-1,-1 1 1,1 0 0,0-1 0,-1 0 0,1 1 0,-1-1 0,1 1 0,0-1 0,0 0 0,-1 1 0,1-1 0,0 0 0,-1 0 0,1 1 0,0-1 0,0 0 0,-1 0 0,1 0 0,0 0 0,0 0 0,0 0 0,-1 0 0,1 0 0,0-1 0,0 1 0,-1 0 0,1 0 0,0-1 0,-1 1 0,1 0 0,0-1 0,-1 1 0,1-1 0,0 1 0,0-2 0,4-5-17,0 0 0,0 0 0,-1-1 0,0 1 0,-1-1-1,0 0 1,0 0 0,2-10 0,0-13 3226,-5 43-3197,1-1-1,0 1 1,1-1-1,1 1 0,-1-1 1,2 0-1,0 0 1,0 0-1,1 0 1,0-1-1,8 11 0,2-7-2583,0-12-2888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1:31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0 399 9700,'0'0'1969,"11"-3"-1643,-4 1-268,-1 0 0,0 0 1,1 0-1,-1-1 0,0 1 1,0-2-1,-1 1 0,1-1 1,-1 0-1,1 0 0,-1 0 1,0-1-1,6-8 0,0-2-1,-1-1-1,0 0 1,-1 0-1,-1-1 1,-1-1-1,0 1 1,-2-1-1,0 0 1,-1 0-1,0-1 1,-2 1 0,0-1-1,-1 0 1,-1 1-1,-4-33 1,4 50 8,-1-1 0,0 0 1,0 0-1,0 1 1,0-1-1,0 1 1,0-1-1,0 1 0,0-1 1,-1 1-1,1 0 1,-1 0-1,1-1 1,-1 1-1,1 0 0,-1 0 1,0 0-1,1 1 1,-1-1-1,0 0 1,0 1-1,0-1 0,1 1 1,-1 0-1,0-1 1,0 1-1,0 0 1,0 0-1,0 0 1,0 0-1,0 1 0,1-1 1,-1 0-1,0 1 1,0 0-1,0-1 1,1 1-1,-1 0 0,-3 1 1,0 4-15,0 0 0,0 0 1,0 0-1,1 0 0,0 1 0,0 0 1,1-1-1,0 1 0,-5 14 1,7-17-45,-13 38 46,2 1-1,2 0 1,1 0-1,3 1 1,1 1 0,2 66-1,3-98 4,1 0 0,0-1-1,0 1 1,1-1-1,7 20 1,-8-28-163,1 0 0,-1-1 0,1 1 0,0 0 1,0-1-1,1 1 0,-1-1 0,7 6 0,-7-7-199,0 0-1,0-1 1,0 1 0,0-1 0,1 0 0,-1 0-1,0 0 1,1 0 0,-1 0 0,1 0-1,-1-1 1,1 1 0,-1-1 0,1 1 0,3-1-1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04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2849,'0'0'4578,"97"63"-2753,-67-23 304,4 6-1040,4 2-209,4 1-304,0-3-368,0-5-95,-6-3-113,-4-9-225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1:31.9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0 553 13270,'0'0'1059,"19"2"-968,-8-1-75,-1 1 0,-1-1 0,1 0 0,-1-1 0,1 0 0,-1-1 0,1 0 0,-1 0 0,0-1 0,1 0 0,-1 0 0,0-1 0,16-8 0,-4-2-11,-1-1 0,0-1 0,-1-1 0,0 0 0,-2-2 0,0 0 0,0-1 0,-2 0 0,-1-1 0,16-29 0,-17 26-65,-1-1-1,-2 0 0,0 0 0,-2-1 1,-1 0-1,0-1 0,-2 0 0,-1 0 1,1-42-1,-5 67 113,0 0 1,0 0-1,0 0 1,0 0-1,-1 0 1,1-1-1,0 1 1,0 0-1,-1 0 0,1 0 1,-1 0-1,1 0 1,-1 0-1,1 0 1,-1 0-1,1 0 1,-1 0-1,0 0 1,0 0-1,0 1 1,1-1-1,-1 0 1,0 0-1,0 1 1,0-1-1,0 0 0,0 1 1,0-1-1,0 1 1,-2-1-1,1 1 8,0 0 0,0 0 1,1 0-1,-1 0 0,0 0 0,0 0 0,0 0 0,0 1 0,1-1 0,-1 1 0,0-1 0,0 1 0,1 0 0,-1-1 0,0 1 0,1 0 1,-1 0-1,1 0 0,-3 3 0,-3 4-26,1 0 1,1 1-1,-1 0 0,2 0 1,-1 0-1,1 1 1,1-1-1,-1 1 0,-2 17 1,-3 20 23,2 1 0,2 0 0,2 81 0,3-110-46,0-1 1,2 0-1,0 0 0,1 0 1,1 0-1,1 0 0,7 17 0,-8-24-19,2 0 0,-1-1-1,2 1 1,-1-1 0,1-1 0,1 1-1,0-1 1,0-1 0,1 1-1,0-1 1,17 11 0,-16-12-233,0-1 1,1 0-1,19 7 1,-26-12-307,1 0 0,-1 0-1,0 0 1,1 0 0,-1-1 0,7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1:33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20 13030,'0'0'1462,"-3"0"-1497,-8 0 257,15 0-842,12 0 1707,-3 0 2418,-13 4-3612,-14 208 62,13-192 80,1-20-51,0-10-91,1-4 93,0 0-1,0 0 1,2 0 0,0 1 0,0-1-1,1 1 1,10-22 0,-10 26 14,1 0 1,-1 1-1,2 0 1,-1 0 0,1 0-1,0 0 1,1 1-1,0 0 1,0 0 0,0 1-1,1 0 1,9-6-1,-16 11-6,-1 1 1,1-1-1,0 1 0,-1-1 0,1 1 0,0-1 0,0 1 0,0 0 0,-1-1 0,1 1 1,0 0-1,0-1 0,0 1 0,0 0 0,-1 0 0,1 0 0,0 0 0,0 0 0,0 0 1,0 0-1,0 0 0,0 0 0,-1 1 0,1-1 0,0 0 0,0 1 0,0-1 0,0 0 0,-1 1 1,1-1-1,0 1 0,-1-1 0,1 1 0,0-1 0,-1 1 0,1-1 0,0 1 0,-1 0 1,1 0-1,-1-1 0,1 1 0,-1 0 0,0 0 0,1-1 0,-1 1 0,0 0 0,1 0 0,-1 0 1,0 0-1,0-1 0,0 3 0,2 6 15,-2-1 0,1 1-1,-1 0 1,-1 11 0,0-7-8,1 49-140,3-61-20,-1 0 1,1-1-1,0 0 0,0 1 0,-1-1 0,1 0 0,0 0 0,0-1 1,0 1-1,-1-1 0,1 1 0,3-2 0,2-3 124,-1 1-1,0-2 1,-1 1 0,1-1-1,-1 0 1,-1 0-1,1 0 1,5-9 0,-6 8-3,1-1 0,1 1 1,-1 0-1,1 1 1,0-1-1,15-9 1,-21 16 25,0-1 1,0 1-1,-1 0 1,1 0 0,0-1-1,0 1 1,0 0-1,0 0 1,0 0 0,-1 0-1,1 0 1,0 0-1,0 0 1,0 0-1,0 0 1,0 1 0,-1-1-1,1 0 1,0 0-1,0 1 1,0-1 0,-1 1-1,1-1 1,0 1-1,0-1 1,-1 1-1,1-1 1,-1 1 0,2 0-1,16 23 17,-13-15-33,3 2-98,1 0 0,0 0 0,0-1 0,1 0 0,0-1 0,1 0 0,21 13 0,-24-17-222,1-1 1,-1 0-1,1-1 0,0 0 1,0 0-1,0-1 0,1 0 1,-1-1-1,1 0 0,-1 0 1,1-1-1,13-1 0,-19 0 334,0 0 0,0 0 0,-1 0 0,1-1 0,0 1 0,-1-1 0,1 0 0,-1 0 0,1 0 0,-1-1 0,0 1 0,0-1 0,0 0 0,0 0 0,-1 0 0,1 0 0,-1 0 0,0 0 0,1-1 0,-2 1 0,1-1 0,0 0 0,1-5 0,1-3 69,0 0 1,-1 0-1,0 0 0,-1 0 0,0 0 1,-1-18-1,-1 29 59,0-1 1,0 1-1,0 0 0,-1-1 1,1 1-1,-1 0 0,1 0 1,-1-1-1,1 1 0,-1 0 1,0 0-1,0 0 0,1 0 1,-1-1-1,0 1 0,0 0 1,0 1-1,0-1 0,0 0 1,-1 0-1,1 0 0,0 1 1,0-1-1,0 0 0,-1 1 1,1-1-1,0 1 0,-1 0 1,1-1-1,0 1 0,-1 0 1,1 0-1,0 0 1,-1 0-1,-2 0 0,1 0-31,0 0 0,-1 0-1,1 1 1,-1-1 0,1 1 0,0-1-1,-1 1 1,1 0 0,0 0-1,0 1 1,0-1 0,0 1 0,0 0-1,-3 2 1,2 0-61,0 1-1,0 0 1,0 0-1,1 0 0,0 0 1,0 1-1,0-1 1,1 1-1,0 0 1,0 0-1,-2 11 1,2-6-17,0 0 1,1 0-1,1 0 1,0 1-1,2 18 1,-1-29-15,-1 1 1,0-1 0,1 0-1,-1 1 1,1-1-1,0 0 1,-1 1 0,1-1-1,0 0 1,0 0-1,0 0 1,0 0-1,0 1 1,0-1 0,0-1-1,0 1 1,0 0-1,0 0 1,1 0-1,-1-1 1,0 1 0,0 0-1,1-1 1,-1 1-1,1-1 1,1 1-1,0-1-65,0 1 0,0-1 0,0 0 0,0 0 0,0 0 0,0 0 0,0 0 0,0-1 0,0 1 0,0-1 0,-1 0-1,1 0 1,3-1 0,1-3-76,0 0 1,0 0-1,-1-1 0,0 0 0,0 0 0,0 0 0,-1-1 1,0 0-1,8-12 0,-6 6-14,0-1 0,0 1 0,-1-1 0,7-26 0,-10 22 211,-2 17 729,-1 3 26,-1 14-253,1 1-535,0 1 18,0 0 0,1-1 1,4 19-1,-4-31-31,0 0 1,1 0 0,-1 0 0,1 0 0,0 0-1,0-1 1,1 1 0,-1-1 0,1 1-1,0-1 1,0 0 0,1 0 0,-1-1-1,1 1 1,5 4 0,-8-7-57,0 0 0,0-1-1,1 1 1,-1 0 0,0 0 0,0-1-1,0 1 1,0 0 0,1-1 0,-1 0 0,0 1-1,1-1 1,-1 0 0,0 1 0,1-1-1,-1 0 1,0 0 0,1 0 0,-1 0 0,0 0-1,1-1 1,-1 1 0,0 0 0,1-1 0,-1 1-1,0-1 1,0 1 0,1-1 0,-1 1-1,0-1 1,0 0 0,0 0 0,0 1 0,0-1-1,1-2 1,3-2-188,-1 0 0,-1-1 0,1 0 0,-1 0 1,5-12-1,-3 7 89,54-129-772,-56 128 3879,-3 20-1624,0 228-793,5-241 97,2-20-409,1 0 0,1 0 0,1 1 0,24-41 0,-30 59-299,0-1 0,1 2 0,0-1 0,1 0 0,-1 1 0,1 0 0,0 0 0,0 1 0,8-5-1,-9 6-232,1 1 0,0 0 0,-1 0-1,1 0 1,0 1 0,0 0 0,-1 0-1,1 0 1,0 1 0,0 0 0,0 0-1,0 0 1,8 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1:34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71 640,'0'0'14207,"0"-8"-13711,-1-24-93,0 31-353,1 0-1,-1 1 1,1-1 0,-1 0 0,0 1 0,1-1-1,-1 1 1,0-1 0,1 1 0,-1-1-1,0 1 1,0-1 0,0 1 0,1-1 0,-1 1-1,0 0 1,0 0 0,0 0 0,0-1-1,0 1 1,-1 0 0,-8-4-88,21-4-93,-2 2 334,-12 4 389,-18 5-262,16-1-338,1 1 0,-1 0 0,1 1 0,0-1 0,0 1 0,0 0 0,0 0 0,1 0 0,0 0-1,-1 1 1,2-1 0,-1 1 0,0 0 0,-2 7 0,1-3-35,0 1-1,1 0 1,1 0 0,-1 0 0,2 0 0,-2 20-1,3-26-16,0 0-1,0-1 0,1 1 0,-1 0 1,1-1-1,0 1 0,0 0 1,0-1-1,1 1 0,-1-1 1,1 0-1,0 1 0,0-1 0,0 0 1,0 0-1,1 0 0,-1 0 1,4 2-1,12 17 67,-11-12-13,0 1 0,-1-1 0,0 1 0,-1 1-1,0-1 1,-1 1 0,0 0 0,-1 0 0,3 22 0,-3-3 36,-1 1 0,-4 52 0,1-73-17,0-1 0,-1 0 0,0 1 0,-1-1-1,0 0 1,-1 0 0,0-1 0,-9 17 0,11-22-3,-1 0-1,1 0 1,-1 0-1,0-1 1,0 1 0,0-1-1,0 0 1,-1 0-1,1 0 1,-1 0 0,0 0-1,0-1 1,0 0-1,0 0 1,0 0 0,0 0-1,-1-1 1,1 1-1,-1-1 1,1 0 0,-10 0-1,12-1-6,0 0 0,0-1 0,0 1 0,0-1 0,0 1 0,0-1 0,0 0 0,0 0 0,0 0 0,0 0 0,0 0 0,1 0 0,-1 0 0,0-1 0,1 1 0,-1-1 0,1 1 0,-1-1 0,1 0 0,0 1 0,0-1 0,0 0 0,0 0 0,0 0 0,0 0 0,0 0 0,1 0 0,-1 0 0,0-3 0,-2-7-15,1 0 0,1 0 0,-1-23 0,1 23 11,0-1 0,1 1 0,1 0 0,0 0 0,0 0 0,1 0 0,1 0 0,0 0 0,0 1 0,2-1 0,9-19 0,10-5-425,1 1-1,51-53 0,69-54-2451,-114 113 2535,-31 29 346,24-18-164,-24 17 166,1 1 0,-1 0 0,1 0 0,-1-1 0,1 1-1,-1 0 1,1 0 0,-1 0 0,1-1 0,-1 1 0,1 0 0,-1 0 0,1 0 0,-1 0-1,1 0 1,-1 0 0,1 0 0,-1 0 0,1 0 0,-1 0 0,1 0 0,-1 1 0,1-1 0,-1 0-1,1 0 1,-1 0 0,1 1 0,-1-1 0,0 0 0,1 1 0,-1-1 0,1 0 0,-1 1 0,0-1-1,1 0 1,-1 1 0,0-1 0,1 1 0,-1-1 0,0 0 0,0 1 0,1-1 0,-1 1-1,0-1 1,0 1 0,0-1 0,0 1 0,0-1 0,0 2 0,3 19 436,-1-1 1,0 1 0,-3 29-1,0-32-336,0 1 1,2-1-1,0 1 0,7 32 1,-7-49-217,-1-1 1,1 1 0,-1-1-1,1 1 1,0-1 0,-1 0-1,1 1 1,0-1 0,0 0-1,0 1 1,0-1 0,0 0-1,0 0 1,0 0 0,1 0-1,-1 0 1,0 0 0,3 1-1,-3-2-101,-1 0 1,1 0-1,0 0 0,-1 0 1,1 0-1,0 0 0,0 0 1,-1 0-1,1 0 0,0 0 1,-1-1-1,1 1 0,0 0 0,-1 0 1,1-1-1,0 1 0,-1 0 1,1-1-1,-1 1 0,1-1 1,-1 1-1,1-1 0,-1 1 1,1-1-1,-1 1 0,1-1 0,-1 1 1,0-1-1,1 0 0,-1 1 1,0-1-1,1 0 0,-1 1 1,0-1-1,0 0 0,0 1 1,0-1-1,0 0 0,0 1 0,0-1 1,0 0-1,0 0 0,4-29-2828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1:35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1040,'0'0'16264,"0"46"-31567</inkml:trace>
  <inkml:trace contextRef="#ctx0" brushRef="#br0" timeOffset="1">99 291 8484,'0'0'5042,"2"14"-4930,7 44-32,-9-57-90,1 1 0,-1-1 0,1 1 0,-1-1 0,1 1 0,-1-1 0,1 1-1,0-1 1,0 0 0,-1 1 0,1-1 0,0 0 0,0 0 0,1 0 0,-1 0 0,0 0-1,0 0 1,0 0 0,1 0 0,-1 0 0,0 0 0,1-1 0,-1 1 0,1 0 0,-1-1 0,1 0-1,-1 1 1,1-1 0,-1 0 0,1 0 0,-1 1 0,1-1 0,0 0 0,-1-1 0,3 1-1,1-1-106,1 0-1,-1 0 1,1 0-1,-1-1 0,0 0 1,10-5-1,25-18-357,-33 19 472,1 1 0,0 0 0,0 0 0,0 1 0,0 0 1,1 1-1,-1-1 0,1 2 0,0-1 0,0 1 0,10-1 1,-11 3 58,-1-1 0,1 1 1,-1 1-1,1-1 0,-1 1 1,1 1-1,7 1 0,-11-1-19,-1-1 0,0 1 0,0 0 0,1 0 0,-1 0 0,0 0-1,0 1 1,-1-1 0,1 1 0,-1-1 0,1 1 0,-1 0 0,0 0 0,0 0 0,0 0-1,2 6 1,1 2 99,-1-1 0,-1 1 1,1 0-1,-2 0 0,0 1 0,1 13 0,-1 71-295,-3-59-1227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05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1 272,'0'0'13849,"5"4"-13913,-1 1 87,-1 1-1,0-1 1,0 1 0,0 0-1,-1 0 1,0 0 0,0 0-1,0 0 1,-1 0 0,0 0-1,0 1 1,0-1 0,-1 0-1,0 1 1,-1 10 0,-2 14 128,0 0 0,-9 30 0,-8 15-26,13-52-84,0 1-1,2 0 0,0 1 0,-1 38 0,6-62-47,1 1 0,-1 0 0,1 0 0,-1 0 0,1-1 0,0 1 0,0 0 0,0-1 0,0 1 0,1-1 0,-1 1 0,1-1 0,-1 0 0,1 0 1,0 1-1,0-1 0,0 0 0,0-1 0,0 1 0,1 0 0,-1-1 0,0 1 0,1-1 0,-1 0 0,1 1 0,0-1 0,-1 0 0,1-1 0,5 2 0,7 1-20,-1 0 0,1-1 0,0-1 0,19 0 0,-16-1-448,1-1 0,0-1 0,-1 0-1,1-1 1,22-7 0,-31 6-64,0 0-1,0 0 1,-1-1-1,1 0 1,-1-1-1,-1 1 1,1-2-1,-1 0 0,0 0 1,14-16-1,-18 18 260,1-1-1,-1 0 0,-1 0 0,1 0 0,-1 0 0,0-1 0,-1 1 0,0-1 1,0 0-1,2-8 0,-2-4 723,0-1 1,-1-25 0,-1 36 65,0 8-307,0-1 1,0 0 0,0 0 0,0 1 0,-1-1-1,1 0 1,0 1 0,-1-1 0,1 1 0,-1-1-1,1 0 1,-1 1 0,0-1 0,0 1 0,0-1 0,0 1-1,0 0 1,0-1 0,0 1 0,0 0 0,-1 0-1,-2-2 1,1 1 157,0 1 1,0 0-1,-1 0 0,1 0 0,0 0 1,-1 0-1,1 1 0,-1-1 0,1 1 1,-5 0-1,6 1-297,0-1-1,0 1 1,0 0 0,0 0 0,0 0-1,0 0 1,0 0 0,0 0 0,0 0-1,1 1 1,-1-1 0,0 0 0,1 1-1,-1 0 1,1-1 0,0 1 0,0 0-1,-1 0 1,1 0 0,0 0 0,1 0-1,-2 3 1,-17 50 172,13-29-195,2 1 1,1 1-1,0 51 0,3-78-47,0 0 1,-1-1-1,1 1 0,0-1 0,0 1 0,0 0 1,0-1-1,1 1 0,-1-1 0,0 1 0,0 0 1,0-1-1,0 1 0,1-1 0,-1 1 0,0-1 0,1 1 1,-1-1-1,0 1 0,1-1 0,-1 1 0,0-1 1,1 1-1,-1-1 0,1 1 0,-1-1 0,1 0 1,-1 1-1,1-1 0,0 1 0,0-1-37,0 0 0,1 0 0,-1 0 0,0 0 0,0-1 0,1 1 0,-1 0 0,0 0 0,0-1 0,0 1 0,1-1 0,-1 1 0,2-2 0,1-1-147,1 0 1,-1 0 0,0 0 0,0 0-1,0-1 1,4-5 0,25-38-4681,-35 88 4762,0 28 1503,3-69-1390,-1 1 0,0 0 0,1-1-1,-1 1 1,1-1 0,-1 1 0,1 0 0,-1-1-1,1 1 1,-1-1 0,1 0 0,0 1 0,-1-1-1,1 1 1,-1-1 0,1 0 0,0 1-1,0-1 1,-1 0 0,1 0 0,0 0 0,-1 0-1,1 1 1,0-1 0,0 0 0,-1 0 0,1 0-1,0 0 1,0-1 0,-1 1 0,1 0-1,0 0 1,-1 0 0,2-1 0,2 0 28,-1 1 0,0-1 1,0 0-1,-1 0 0,1 0 0,0-1 1,0 1-1,3-3 0,1-2-95,-1 0 0,0-1 1,0 0-1,-1 0 0,0 0 0,0-1 0,0 1 0,-1-1 1,-1 0-1,1-1 0,-1 1 0,0 0 0,2-14 1649,-5 5 2945,17 103-5069,-15-39 960,-2-29-341,1 0 0,0 0 0,2-1 1,0 1-1,8 26 0,-11-44-78,0 0-1,0 0 1,0 0-1,0-1 0,0 1 1,0 0-1,0 0 1,0 0-1,0 0 1,1 0-1,-1 0 1,0 0-1,0 0 1,0 0-1,0-1 1,0 1-1,0 0 1,0 0-1,0 0 1,1 0-1,-1 0 1,0 0-1,0 0 1,0 0-1,0 0 1,0 0-1,0 0 1,0 0-1,1 0 1,-1 0-1,0 0 0,0 0 1,0 0-1,0 0 1,0 0-1,0 0 1,1 0-1,-1 0 1,0 0-1,0 0 1,0 0-1,0 0 1,0 0-1,0 1 1,0-1-1,1 0 1,-1 0-1,0 0 1,0 0-1,0 0 1,0 0-1,0 0 1,0 1-1,2-16 136,-2 13-127,4-38 151,11-78-30,-12 107-157,-1 0-1,1 1 1,1-1-1,0 1 0,1 0 1,-1 0-1,2 0 1,9-13-1,-11 19-132,-1 1-1,1-1 1,0 1-1,0 0 1,1 0-1,-1 1 1,0 0-1,1-1 1,0 1 0,6-2-1,-9 4-89,-1-1 1,1 0-1,0 1 0,-1-1 1,1 1-1,0 0 0,-1-1 1,1 1-1,0 0 1,-1 0-1,1 0 0,0 0 1,0 0-1,-1 1 0,1-1 1,0 0-1,-1 1 0,1 0 1,0-1-1,-1 1 0,1 0 1,-1-1-1,1 1 0,-1 0 1,0 0-1,1 0 0,-1 1 1,0-1-1,0 0 0,0 0 1,2 3-1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05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1 5987,'0'0'5893,"-12"9"-5167,10-7-682,-11 7 138,1 1 0,-21 21 0,29-26-134,0 0-1,0 0 1,1 0-1,-1 0 1,1 1 0,0-1-1,0 1 1,1 0-1,0 0 1,0 0-1,0 0 1,-1 13-1,3-17-42,-1 0 0,1 1-1,0-1 1,0 1-1,0-1 1,0 1 0,0-1-1,1 1 1,-1-1 0,1 0-1,-1 1 1,1-1-1,2 4 1,-2-5-12,1 1 0,-1-1 0,1 0 0,0 0 0,-1-1 0,1 1 0,0 0 0,0 0 0,0-1-1,-1 1 1,1-1 0,0 0 0,0 0 0,0 1 0,0-1 0,0 0 0,0-1 0,2 1 0,16-1-198,0-1 1,23-5-1,11-1-1025,-52 8 1201,-1-1 0,1 1-1,-1 0 1,1-1-1,-1 1 1,1 0-1,-1 0 1,1 0-1,-1 1 1,1-1-1,-1 0 1,1 0-1,-1 1 1,0-1-1,1 1 1,-1-1-1,1 1 1,-1 0 0,0-1-1,0 1 1,1 0-1,-1 0 1,0 0-1,0 0 1,2 2-1,-2 1 11,0-1-1,0 0 0,0 1 1,-1-1-1,1 0 1,-1 1-1,0-1 0,0 1 1,-1 4-1,1 9 121,-1 0 266,-1 1 1,0-1-1,-2 0 1,0-1 0,-11 31-1,-40 80 790,43-101-1104,9-20-35,-3 7 16,-1 0 0,-14 21 0,20-32-25,0 0 0,-1 1 0,0-1 0,1 0 0,-1-1 0,0 1 0,0 0-1,0 0 1,0-1 0,0 1 0,-1-1 0,1 0 0,0 0 0,-1 0 0,1 0 0,0 0 0,-1 0 0,0-1-1,1 1 1,-1-1 0,1 1 0,-4-1 0,5 0-3,-1-1 0,1 1-1,0-1 1,0 1 0,0-1-1,-1 0 1,1 1 0,0-1 0,0 0-1,0 0 1,0 1 0,0-1-1,0 0 1,1 0 0,-1 0 0,0 0-1,0-1 1,1 1 0,-1 0-1,0 0 1,1 0 0,0 0 0,-1-1-1,1 1 1,-1 0 0,1 0 0,0-2-1,-4-40 181,4 36-142,0-7-271,-1 0 0,2 0 0,0 0 1,1 0-1,0 0 0,1 0 0,1 0 0,0 1 1,0-1-1,2 1 0,0 0 0,0 0 1,1 1-1,11-15 0,-1 11-3655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05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0 213 5058,'0'0'790,"19"-3"435,-5 0-913,0 1-18,1-1-1,-1 0 1,1-1-1,-1 0 0,0-2 1,-1 1-1,20-12 0,-27 13-215,0-1 0,-1 0 0,1 0 0,-1 0 0,0 0 0,-1-1-1,1 0 1,-1 0 0,0 0 0,-1 0 0,0-1 0,0 0 0,0 1-1,0-1 1,-1 0 0,0 0 0,-1 0 0,0-1 0,0 1 0,0 0-1,-1-13 1,0 20-53,-1-1 0,1 1 0,0-1 0,0 0 0,0 1 0,0-1 0,0 1 0,0-1 0,-1 1-1,1-1 1,0 1 0,-1 0 0,1-1 0,0 1 0,-1-1 0,1 1 0,0-1 0,-1 1 0,1 0 0,-1-1 0,1 1 0,0 0-1,-1-1 1,1 1 0,-1 0 0,1 0 0,-1 0 0,0-1 0,-22-1 937,19 3-783,-1-1 0,1 1 0,-1 0 0,1 0-1,0 0 1,-1 1 0,-7 3 0,8-1-113,-1 0 0,1 1 0,0-1-1,0 1 1,0 0 0,1 0-1,-1 0 1,1 0 0,0 0 0,1 1-1,-1 0 1,-2 10 0,2-6-24,1 0 0,0-1 0,1 1 0,0 0-1,1 0 1,0 0 0,1 12 0,0-19-34,-1 0 0,1 0-1,0-1 1,-1 1 0,1 0 0,1-1-1,-1 1 1,0-1 0,1 1-1,-1-1 1,1 0 0,-1 1 0,1-1-1,0 0 1,0 0 0,0 0 0,4 2-1,-1-1 2,0 0 0,1 0 0,-1-1 0,1 0 0,-1 0-1,1 0 1,11 2 0,3-2-4,1 0-1,-1-2 0,0 0 1,22-3-1,-20 0-169,-1-1-1,1-1 0,-1-1 0,0-1 0,0-1 1,33-18-1,-11-6-3196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07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 9556,'0'0'1972,"6"11"-1497,-1-3-380,-1-3-29,-1 1-1,1 0 1,-1 0-1,-1 0 0,1 0 1,-1 1-1,0-1 1,0 1-1,-1-1 0,0 1 1,1 10-1,-10 95 877,11-122-954,0 0 1,0 0-1,1 1 1,1 0-1,0-1 0,9-12 1,7-16 63,-4-4-1,-13 31-42,0-1 0,1 1 0,0 0 0,9-13 0,-13 24-9,-1 0 0,0-1 1,0 1-1,0 0 1,0 0-1,0 0 0,0 0 1,0-1-1,0 1 0,0 0 1,1 0-1,-1 0 1,0 0-1,0-1 0,0 1 1,0 0-1,0 0 1,1 0-1,-1 0 0,0 0 1,0 0-1,0 0 0,1-1 1,-1 1-1,0 0 1,0 0-1,0 0 0,1 0 1,-1 0-1,0 0 0,0 0 1,0 0-1,1 0 1,-1 0-1,0 0 0,0 0 1,0 0-1,1 0 0,-1 0 1,0 1-1,0-1 1,0 0-1,1 0 0,-1 0 1,0 0-1,0 0 0,0 0 1,0 0-1,1 1 1,-1-1-1,0 0 0,0 0 1,0 0-1,0 0 1,0 1-1,0-1 0,0 0 1,1 0-1,-1 0 0,0 1 1,0-1-1,0 0 1,0 0-1,0 0 0,0 1 1,0-1-1,0 0 0,2 16-200,-1-16 209,0 29-48,-1-15 100,1 0 1,1 0 0,0-1 0,7 26 0,-9-38-84,0 0 0,1 1 1,-1-1-1,1 0 0,0 0 0,-1 0 1,1 0-1,0 0 0,-1 0 0,1 0 1,0 0-1,0 0 0,0 0 1,0 0-1,0-1 0,0 1 0,0 0 1,0-1-1,0 1 0,0-1 0,1 1 1,-1-1-1,0 1 0,0-1 0,0 0 1,1 0-1,-1 1 0,0-1 1,1 0-1,-1 0 0,0 0 0,0 0 1,1-1-1,-1 1 0,0 0 0,0-1 1,0 1-1,1 0 0,1-2 0,4-1-210,0-1-1,-1 0 1,1 0-1,12-10 1,-14 10 396,-4 3-184,0 0 0,0 0 1,0 0-1,0 1 0,1-1 0,-1 1 0,0-1 0,0 1 0,1-1 0,-1 1 0,0 0 0,1-1 1,-1 1-1,0 0 0,1 0 0,-1 0 0,1 0 0,-1 0 0,0 1 0,1-1 0,-1 0 0,0 1 1,1-1-1,-1 1 0,0-1 0,0 1 0,0-1 0,1 1 0,-1 0 0,2 1 0,3 3-43,0 1 0,0 0 0,0 0-1,6 9 1,12 12 215,-18-23-144,-1 1 1,1-1 0,0-1 0,1 1 0,-1-1 0,1 0 0,-1 0-1,1-1 1,0 0 0,0 0 0,0-1 0,0 0 0,0 0 0,0-1-1,0 1 1,0-2 0,0 1 0,1-1 0,-1 0 0,0 0 0,0-1 0,-1 0-1,1 0 1,0-1 0,-1 0 0,1 0 0,-1 0 0,0-1 0,0 0-1,7-6 1,-6 4-19,1-1 1,-2 0-1,1 0 0,-1-1 0,0 0 0,-1 0 1,1 0-1,-2-1 0,1 0 0,-1 0 0,-1 0 0,1 0 1,-2-1-1,1 1 0,-1-1 0,-1 1 0,1-1 0,-1-10 1,-2 19 31,1 0 0,-1 0 0,1 0 0,-1-1 1,1 1-1,-1 0 0,0 0 0,1 0 1,-1 0-1,0 0 0,0 0 0,0 1 0,0-1 1,1 0-1,-1 0 0,-1 1 0,1-1 1,0 0-1,0 1 0,0-1 0,0 1 0,0 0 1,0-1-1,-1 1 0,1 0 0,0-1 1,0 1-1,0 0 0,-1 0 0,1 0 0,0 0 1,0 0-1,-2 1 0,-3-1 176,1 0 0,-1 0-1,1 1 1,-1 0 0,1 0-1,-10 3 1,9 0-169,0-1 0,0 1 0,1 1 0,-1-1 0,1 1 0,0 0 0,1 0 0,-1 0 0,1 1 0,0 0 0,0-1-1,1 1 1,0 1 0,0-1 0,0 0 0,1 1 0,0 0 0,0-1 0,0 1 0,1 0 0,0 0 0,1 0 0,0 0 0,0 0 0,1 12 0,0-18-31,-1 0 1,1 0 0,-1 0-1,1 0 1,0 0 0,0 0 0,-1 0-1,1 0 1,0 0 0,0-1 0,0 1-1,0 0 1,0-1 0,0 1 0,0 0-1,0-1 1,0 0 0,0 1 0,0-1-1,0 1 1,1-1 0,-1 0-1,0 0 1,0 0 0,0 0 0,0 0-1,1 0 1,-1 0 0,0 0 0,0 0-1,2-1 1,1 1-46,0 0 1,1-1-1,-1 0 1,1 0-1,-1 0 0,0-1 1,7-3-1,2-4-527,-1-2-1,0 0 1,0 0-1,-1-1 1,-1 0 0,0-1-1,0 0 1,-1 0-1,7-17 1,-14 29 499,-2 12 97,0 7 3,3 47 965,-3-60-915,1-1 0,0 1 0,1 0 0,-1-1 0,1 1 0,0-1 0,0 1 0,1-1 0,-1 0 0,1 0 0,4 5 0,-6-7-69,1 0-1,0-1 0,-1 0 1,1 1-1,0-1 0,0 0 1,0 0-1,0 0 0,0 0 1,0 0-1,0-1 0,0 1 1,0 0-1,0-1 0,0 0 1,0 1-1,1-1 0,-1 0 1,0 0-1,0 0 0,0-1 1,0 1-1,1 0 0,-1-1 1,0 1-1,3-2 0,-1 0 30,1 0 0,-1 0-1,0 0 1,0-1 0,0 1-1,0-1 1,0 0 0,-1-1-1,1 1 1,5-7 0,11-21 99,-14 21-109,0 1-1,1-1 0,9-8 1,-16 17-25,0 1 1,0-1-1,1 1 1,-1-1-1,0 1 1,1 0-1,-1-1 1,1 1-1,-1 0 1,1-1-1,-1 1 1,0 0-1,1 0 1,-1-1-1,1 1 1,-1 0-1,1 0 1,-1 0-1,1 0 1,-1 0-1,1 0 1,-1 0-1,1 0 1,0 0-1,-1 0 1,1 0-1,-1 0 1,1 0-1,-1 0 1,1 0-1,0 1 1,7 15-49,-3 30 109,-5-41 25,2 23 276,7 86 466,-5-112-761,2-9-60,39-81 275,8-12-134,-46 89-146,1 0-1,0 0 1,1 1 0,0 0 0,0 0 0,15-11 0,5 8-414,-28 13 208,0-1 0,0 1-1,0 0 1,-1 0 0,1 0-1,0 0 1,0 0 0,0 0-1,0 0 1,0 0 0,0 0 0,-1 0-1,1 0 1,0 1 0,0-1-1,0 0 1,0 1 0,-1-1-1,2 1 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08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142 108 5491,'0'0'5690,"6"-13"-5196,18-39-115,-24 50-166,1 1 1,-1 0-1,1 0 1,-1 0 0,0 0-1,1 0 1,-1-1 0,0 1-1,0 0 1,0 0 0,0 0-1,0-1 1,0 1 0,0-2-1,0 3-162,0 0-1,-1-1 1,1 1 0,0-1-1,0 1 1,-1-1-1,1 1 1,0 0-1,-1-1 1,1 1-1,0 0 1,-1-1 0,1 1-1,-1 0 1,1-1-1,-1 1 1,1 0-1,0 0 1,-1 0 0,1-1-1,-1 1 1,0 0-1,-28 2-75,25-1 229,-1 0-201,-1 1 1,1 0-1,0 0 1,0 0-1,0 0 1,0 1-1,0 0 1,1 0-1,-1 0 1,1 1-1,0-1 1,0 1-1,0 0 1,0 0-1,1 1 1,0-1-1,0 1 1,0-1-1,-4 10 1,5-10-17,0 0 1,0 0-1,0 0 0,1 1 1,0-1-1,0 0 0,0 1 1,0-1-1,1 1 1,-1-1-1,1 1 0,1 0 1,-1-1-1,0 1 0,1-1 1,0 1-1,0-1 1,0 0-1,1 1 0,0-1 1,0 0-1,0 0 0,0 0 1,3 5-1,2 0 1,0 0-1,-1 1 1,0 0 0,-1 0-1,0 1 1,0-1 0,-1 1-1,-1 0 1,0 0 0,3 19-1,-3-4 41,-2 1 0,0-1 0,-5 41 0,3-56-2,-1 0-1,0-1 1,0 1 0,-1-1-1,-1 1 1,0-1-1,0 0 1,-1 0 0,0-1-1,0 1 1,-1-1-1,-1-1 1,0 1 0,-8 8-1,14-16-19,1-1-1,-1 1 1,0 0 0,0 0-1,0-1 1,0 1-1,0-1 1,0 1-1,0 0 1,0-1-1,0 0 1,0 1 0,-1-1-1,1 0 1,0 0-1,0 1 1,0-1-1,-2 0 1,2-1 0,1 1 0,-1 0-1,0 0 1,1-1 0,-1 1 0,1-1 0,-1 1 0,1-1 0,-1 1-1,0-1 1,1 1 0,0-1 0,-1 1 0,1-1 0,-1 1 0,1-1 0,0 0-1,-1 1 1,1-1 0,0 0 0,-1-1 0,0-5 23,0 0-1,0-1 1,1 1 0,0-12 0,0 10-48,0-8-8,1 0-1,1-1 1,1 1-1,0 0 0,1 0 1,1 1-1,1-1 0,0 1 1,1 0-1,1 0 0,0 1 1,1 0-1,0 1 0,2 0 1,-1 0-1,2 1 0,0 1 1,0 0-1,1 0 0,1 1 1,19-12-1,-28 21-165,0-1 1,0 0-1,1 1 0,-1 0 0,1 0 0,0 1 0,-1 0 1,1 0-1,0 0 0,11 0 0,-16 3 181,0 0-1,0 0 1,0 0-1,0 0 1,-1 0-1,1 0 1,-1 0-1,1 1 1,-1-1-1,0 0 1,0 0-1,0 0 1,0 1-1,-1 3 1,1-1-1,-1 18-2,1-13 63,-1-1 0,1 1 0,1 0 0,-1 0 0,2-1-1,-1 1 1,1-1 0,6 15 0,-8-23-41,0 0-1,1 0 0,-1 0 0,1 0 0,-1 0 0,1-1 1,0 1-1,-1 0 0,1 0 0,0 0 0,0-1 1,0 1-1,-1 0 0,1-1 0,0 1 0,0 0 1,2 0-1,-3-1-21,1 0 1,0 0 0,-1 0-1,1 0 1,0 0 0,-1 0-1,1 0 1,0 0 0,-1-1-1,1 1 1,-1 0-1,1 0 1,0-1 0,-1 1-1,1 0 1,-1 0 0,1-1-1,-1 1 1,1-1 0,-1 1-1,1-1 1,2-2-227,-1 1 0,0-1 0,0 0 1,0 0-1,0 0 0,0-1 0,-1 1 0,2-6 1,3-14-1300,-1 0 0,3-40 0,-6 35 3140,10-42 0,7 24 1701,-17 43-3256,0 0-1,0 0 0,0 0 0,0 0 0,0 0 0,1 0 1,-1 0-1,1 1 0,0-1 0,-1 1 0,5-3 0,0 16 190,-3-3-116,-1-14 203,-2-16-384,0-18-968,-7 15-4780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08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6435,'0'0'8820,"26"9"-8916,-26 6-640,0 4-6148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04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8612,'0'0'2012,"2"2"-1802,0 3-88,0-1 0,0 1-1,0 0 1,0 0-1,-1-1 1,0 1 0,0 0-1,0 0 1,-1 0-1,0 0 1,0 0 0,-1 10-1,1 5 107,1 12 43,-2-16-217,2-1 0,0 1 1,0 0-1,2 0 0,0 0 1,5 15-1,-8-30-58,0-1 0,0 1 0,1 0 0,-1 0 0,0-1 0,0 1 0,1 0 0,-1 0 0,0-1 0,1 1 0,-1 0 0,0 0-1,1-1 1,-1 1 0,1-1 0,-1 1 0,1 0 0,0-1 0,-1 1 0,1-1 0,0 1 0,-1-1 0,1 0 0,0 1 0,-1-1 0,1 0 0,0 1 0,0-1 0,0 0 0,-1 0 0,1 0 0,0 0 0,0 1-1,0-1 1,-1 0 0,1 0 0,0-1 0,0 1 0,0 0 0,-1 0 0,1 0 0,0 0 0,0-1 0,-1 1 0,1 0 0,0-1 0,-1 1 0,1-1 0,0 1 0,-1-1 0,1 1 0,0-1 0,-1 1 0,1-1 0,0 0-1,3-4-15,-1 1 0,1-1 0,-1 1 0,0-1-1,0 0 1,2-6 0,22-67 250,-20 55-111,0 1 0,20-40 0,-26 61-120,0 1 0,0-1-1,0 1 1,1-1 0,-1 1 0,0-1 0,0 1 0,0-1-1,1 1 1,-1 0 0,0 0 0,0 0 0,1 0 0,-1 0 0,0 0-1,0 0 1,1 0 0,-1 0 0,0 1 0,0-1 0,1 0-1,-1 1 1,0-1 0,0 1 0,0-1 0,0 1 0,0 0-1,0-1 1,1 2 0,4 7 28,-1 0-1,-1 0 1,0 0-1,0 0 1,-1 1 0,0-1-1,-1 1 1,3 16-1,2 6-1,-4-16-86,2 2-306,0-1-2668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08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8356,'0'0'3922,"7"21"-2474,18 66-666,-23-77-688,0-1-1,-1 0 1,0 1-1,0-1 1,-2 17 0,3 14 131,-2-39-224,1 0-1,-1-1 1,0 1 0,0-1-1,1 1 1,-1-1-1,0 0 1,1 1 0,-1-1-1,0 1 1,1-1 0,-1 1-1,1-1 1,-1 0 0,1 1-1,-1-1 1,0 0-1,1 0 1,-1 1 0,1-1-1,0 0 1,-1 0 0,1 0-1,-1 1 1,1-1 0,-1 0-1,1 0 1,-1 0 0,1 0-1,0 0 1,-1 0-1,1 0 1,-1 0 0,1-1-1,-1 1 1,1 0 0,-1 0-1,1 0 1,-1-1 0,1 1-1,-1 0 1,1 0-1,-1-1 1,1 1 0,-1 0-1,1-1 1,23-16 9,10-25 12,-29 34-19,0 1 1,0-1 0,1 2 0,0-1 0,0 0 0,0 1-1,1 1 1,13-10 0,-19 14-7,0 1 1,1 0-1,-1-1 1,0 1-1,0 0 1,0-1-1,1 1 1,-1 0-1,0 0 0,0 0 1,0 0-1,1 0 1,-1 0-1,0 1 1,0-1-1,1 0 0,-1 1 1,0-1-1,0 1 1,0-1-1,0 1 1,0-1-1,0 1 0,0 0 1,0-1-1,0 1 1,0 0-1,0 0 1,0 0-1,0 0 0,-1 0 1,1 0-1,0 0 1,-1 0-1,1 0 1,-1 0-1,1 0 0,-1 0 1,1 1-1,-1-1 1,1 2-1,2 6 15,-1 0 1,0 0-1,3 19 0,-3-5 37,0 1 1,-2-1-1,-1 0 0,-5 39 0,5-60-157,1 0 0,-1 0 0,0 0 0,0 0 1,0 0-1,0 0 0,0 0 0,0 0 0,0 0 1,-1-1-1,-2 4 0,-19 14-6428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10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4 476 64,'0'0'83,"-3"0"-182,7 0 177,0 0 0,0 0-1,0-1 1,0 0 0,0 1 0,0-2 0,6-1 0,5-3 4870,46-17-2945,-7-9-1267,123-66-357,-60 30-302,-29 15-76,-29 26-73,-40 19 34,0-1-1,34-22 1,-24 12 108,1 1 0,50-22 1,-53 31-1147,-23 7 352,1 1-1,-1 0 1,1-1-1,-1 0 1,0 0 0,1-1-1,-1 1 1,7-6-1,-8 4-22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11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3 112,'0'0'7788,"18"-1"-7522,54 0 17,-70 1-269,-1 0 1,0 0-1,1 0 0,-1 1 1,1-1-1,-1 1 0,0-1 1,0 1-1,1-1 0,-1 1 0,0-1 1,0 1-1,1 0 0,-1 0 1,0 0-1,0 0 0,0 0 0,0 0 1,0 0-1,0 0 0,-1 0 1,1 0-1,0 0 0,-1 1 0,1-1 1,0 0-1,-1 0 0,1 1 1,-1-1-1,0 1 0,1-1 0,-1 0 1,0 1-1,0-1 0,0 2 1,1 4 124,1 3-4,-1 1 1,0-1-1,0 1 1,-1-1-1,0 1 0,-1 0 1,-1-1-1,1 1 1,-1-1-1,-7 18 1,7-21-256,-1-1 0,0 1 0,0-1 0,-1 0 1,0 1-1,0-2 0,-1 1 0,1 0 0,-1-1 1,0 0-1,-1 0 0,1 0 0,-1-1 0,0 0 1,0 0-1,-9 4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11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0 144,'0'0'9823,"-7"3"-9663,0 0-96,1 1 0,-1-1 0,1 2-1,-1-1 1,1 1 0,0 0 0,1 0 0,-1 0-1,1 1 1,0 0 0,1 0 0,-1 0 0,-4 11-1,7-14-37,0 1 0,1-1 0,0 0-1,0 0 1,0 1 0,0-1 0,0 1-1,0-1 1,1 1 0,0-1 0,0 1-1,0-1 1,0 1 0,1-1 0,-1 1-1,1-1 1,0 1 0,0-1 0,0 0 0,0 1-1,1-1 1,-1 0 0,1 0 0,0 0-1,0 0 1,0 0 0,0 0 0,0-1-1,1 1 1,-1-1 0,1 1 0,0-1-1,3 3 1,4 0-149,0 0 0,0 0 0,0 0 1,0-1-1,1-1 0,-1 0 0,1 0 0,0-1 0,0-1 0,0 0 0,0 0 0,0-1 0,0 0 1,15-3-1,-15-2-2868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21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1 218 4546,'0'0'6926,"0"-17"-6467,1 8-444,1 0 1,1 0 0,-1 0-1,1 0 1,1 0 0,0 1-1,5-11 1,3-4 32,-6 7-52,15-29 47,-19 42-51,-1 0 1,1 0-1,0 1 0,0-1 1,0 1-1,0-1 0,0 1 1,0 0-1,1-1 0,-1 1 1,6-2-1,-7 3-47,-1 1 0,1-1 1,0 1-1,0 0 0,0 0 0,0-1 1,-1 1-1,1 0 0,0 0 1,0 0-1,0 0 0,0 0 0,0 0 1,0 0-1,-1 0 0,1 0 0,0 1 1,0-1-1,0 0 0,0 1 1,0-1-1,-1 0 0,1 1 0,0-1 1,0 1-1,-1-1 0,1 1 0,0-1 1,-1 1-1,1 0 0,-1-1 0,1 1 1,0 0-1,0 1 0,11 31-365,-9-24 472,-1-3-26,5 14 120,-1 0 0,-1 0 0,-1 1-1,3 37 1,-8-58-98,1 1-1,0 0 1,-1 0-1,1-1 1,0 1 0,-1 0-1,1-1 1,-1 1-1,0 0 1,1-1-1,-1 1 1,1-1-1,-1 1 1,0-1 0,0 1-1,1-1 1,-1 1-1,0-1 1,0 0-1,1 0 1,-1 1 0,0-1-1,0 0 1,0 0-1,1 0 1,-1 0-1,0 0 1,0 0 0,0 0-1,-1 0 1,-34 0 756,27 0-690,-26-5 1444,18 1-2379,1 3-6121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22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0 136 7844,'0'0'848,"9"-8"-723,10-14-28,-6 8-60,-1-1 0,2 2-1,0 0 1,0 1 0,31-20 0,-43 31-144,0 0 0,-1 0 0,1 0 0,0 1 0,0-1-1,0 1 1,0-1 0,0 1 0,0 0 0,0-1 0,0 1 0,1 0 0,-1 1 0,0-1 0,0 0 0,0 0 0,0 1 0,0-1 0,0 1 0,0 0-1,-1 0 1,1-1 0,3 3 0,-3-1 73,1 1 0,-1-1 0,0 1-1,1 0 1,-1 0 0,0 0 0,-1 0 0,1 0 0,0 0-1,-1 0 1,0 0 0,2 6 0,1 8 125,-1 0 1,-1 0 0,0 0-1,-1 22 1,-1-27-131,1-7 213,-1-1 0,0 1 0,0-1-1,-1 1 1,1-1 0,-2 5 0,2-8-58,-1 0-1,1 0 0,-1 0 1,1 0-1,-1 0 0,0 0 0,1 0 1,-1 0-1,0 0 0,1-1 0,-1 1 1,0 0-1,0-1 0,0 1 1,0 0-1,0-1 0,0 1 0,0-1 1,0 1-1,0-1 0,0 0 1,0 1-1,0-1 0,0 0 0,0 0 1,0 0-1,0 1 0,0-1 1,-2-1-1,-6 1 137,0 0 0,0-1 1,0 0-1,1 0 0,-1-1 0,1 0 0,-1-1 1,1 0-1,0 0 0,-13-8 0,3 4-144,-1-1-500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22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31 128 4722,'0'0'4298,"10"-8"-4138,11-12-52,0 0-1,-1-2 0,18-23 1,-38 44-126,0 0 0,1 0-1,-1 1 1,1-1 0,-1 0 0,0 1 0,1-1 0,0 0 0,-1 1 0,1-1-1,-1 1 1,1-1 0,0 1 0,-1-1 0,1 1 0,0-1 0,-1 1 0,1 0 0,0-1-1,0 1 1,-1 0 0,1 0 0,0-1 0,0 1 0,0 0 0,-1 0 0,1 0 0,0 0-1,0 0 1,0 0 0,-1 0 0,1 0 0,0 1 0,0-1 0,0 0 0,-1 0-1,1 1 1,0-1 0,0 0 0,-1 1 0,1-1 0,0 1 0,-1-1 0,1 1 0,0-1-1,-1 1 1,1 0 0,-1-1 0,1 1 0,-1-1 0,1 1 0,-1 0 0,0 0 0,1-1-1,-1 1 1,1 1 0,3 7-38,0 0 0,0 0-1,3 15 1,-5-19 145,1 4 12,0 0-1,-1 1 1,0-1 0,-1 1-1,1 19 1,-2-27 26,0 0 1,-1 0-1,1 0 1,0 0-1,-1 0 1,1 0-1,-1-1 1,0 1-1,0 0 1,0 0 0,0 0-1,0-1 1,0 1-1,0 0 1,0-1-1,-1 1 1,1-1-1,0 0 1,-1 1-1,1-1 1,-1 0-1,0 0 1,1 0-1,-1 0 1,0 0-1,0 0 1,0-1-1,0 1 1,0 0-1,1-1 1,-1 0-1,0 1 1,0-1 0,0 0-1,-4 0 1,-8 1 633,-1-1 1,0-1-1,-25-4 1,-1-7-2021,36 9-165,-1 0 0,1 0 1,0 0-1,0-1 0,-5-4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13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0 445 2193,'0'0'3498,"10"-7"-3221,129-109 1169,-16 11-444,-99 87-993,0 1 0,0 2 0,42-20 0,231-91-740,-282 121-3215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13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2 160,'0'0'6790,"13"-1"-6577,-12 1-209,18 0 190,0 0 0,19 4 0,-30-3-95,0 0 0,-1 1 0,1 0 0,0 1-1,-1 0 1,0 0 0,0 0 0,0 1 0,10 7-1,-13-9-53,-1 1 1,0 0-1,0-1 0,0 1 0,-1 1 0,1-1 0,-1 0 0,1 0 0,-1 1 0,0 0 0,-1-1 1,1 1-1,0 0 0,-1 0 0,0 0 0,0 0 0,0 0 0,-1 0 0,1 0 0,-1 0 0,0 0 1,0 0-1,0 0 0,-1 0 0,1 0 0,-1 0 0,-3 8 0,1-4-23,0 1 0,-1-1-1,0 0 1,0-1 0,-1 1-1,0-1 1,-1 0 0,0 0 0,0 0-1,0-1 1,-9 7 0,-3-4-1991,0-4-3922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13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0 4450,'0'0'5779,"-86"65"-5747,79-44 16,3 1-48,4 2 0,0 1-16,17 3 0,15-1 0,12-6 16,7-6 0,-28-15-1025,-2 0-3841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6:43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24 0,'0'0'14391,"-5"2"-13842,0 0-431,-17 3 180,25-5-255,145 1 434,-3 2-141,176-21 1,-166 5-103,0 7 0,205 18 0,-45-12 131,-30 0 17,-238 4-929,-1 2 1,1 3 0,69 22 0,-102-25-4577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05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76 9268,'0'0'3597,"0"15"-3520,-1-7-66,4 48 26,-2-52-37,0 1-1,0 0 1,0 0-1,0-1 1,1 1-1,0 0 1,0-1-1,1 0 1,-1 1 0,1-1-1,4 6 1,-5-9-16,-1 1 0,1 0 1,-1-1-1,1 1 1,0-1-1,0 0 0,0 0 1,0 1-1,-1-1 0,1 0 1,1-1-1,-1 1 1,0 0-1,0-1 0,0 1 1,0-1-1,0 1 0,1-1 1,-1 0-1,0 0 1,0 0-1,0 0 0,1-1 1,-1 1-1,0 0 1,0-1-1,0 0 0,0 1 1,0-1-1,0 0 0,0 0 1,0 0-1,0 0 1,0-1-1,0 1 0,0 0 1,-1-1-1,1 0 0,-1 1 1,1-1-1,-1 0 1,0 1-1,1-1 0,-1 0 1,0 0-1,0 0 1,1-3-1,0-12 378,1 0-1,-2 0 1,0 0 0,-2 0-1,1 0 1,-2 0-1,0 0 1,-7-24 0,8 40-334,1 1-1,0-1 1,0 0 0,-1 1 0,1-1 0,0 0 0,0 1 0,0-1-1,0 1 1,0-1 0,0 0 0,0 1 0,0-1 0,0 0 0,0 1-1,0-1 1,0 0 0,1 1 0,-1-1 0,0 1 0,0-1-1,1 1 1,-1-1 0,0 0 0,1 1 0,-1-1 0,1 1 0,-1-1-1,0 1 1,1 0 0,-1-1 0,1 1 0,-1-1 0,1 1 0,0 0-1,-1-1 1,1 1 0,-1 0 0,1 0 0,-1-1 0,2 1-1,30 0-270,-21 1 296,-10 0-60,1 0 1,-1-1 0,0 1-1,1 0 1,-1-1-1,0 1 1,1 0-1,-1 0 1,0 0-1,0 0 1,0 1-1,0-1 1,0 0-1,0 0 1,0 1 0,0-1-1,0 0 1,0 1-1,-1-1 1,1 1-1,-1-1 1,1 2-1,12 43 75,-10-36 2,4 21-7,-5-20-206,0 1 1,1-1-1,0 1 1,1-1 0,0 0-1,1-1 1,0 1-1,13 17 1,-18-27 22,1 0-1,0 0 1,0 0 0,0 0-1,0 0 1,0 0-1,0-1 1,0 1 0,1 0-1,-1-1 1,0 1 0,0-1-1,0 1 1,1-1 0,-1 1-1,0-1 1,0 0-1,1 0 1,-1 0 0,0 0-1,1 0 1,-1 0 0,0 0-1,1 0 1,-1 0 0,0-1-1,0 1 1,1-1-1,-1 1 1,0-1 0,0 1-1,0-1 1,1 1 0,-1-1-1,0 0 1,0 0 0,0 0-1,1-1 1,5-4 95,-1-1 1,0 0-1,0 0 0,6-11 1,-6 10-15,2-3 103,0 0 0,0 1 1,1 0-1,19-16 0,-23 23-7,0-1 1,0 1 0,0 0 0,1 1 0,-1-1 0,1 1 0,-1 0 0,1 1 0,0-1 0,0 1 0,0 0 0,0 0 0,7 1 0,-12 0-55,0 0 1,-1 0 0,1 0 0,0 0-1,-1 1 1,1-1 0,-1 0 0,1 0-1,0 1 1,-1-1 0,1 0 0,-1 1 0,1-1-1,-1 0 1,1 1 0,-1-1 0,1 1-1,-1-1 1,1 1 0,-1-1 0,0 1-1,1-1 1,-1 1 0,0-1 0,1 1 0,-1 0-1,0-1 1,0 1 0,0 0 0,1 0-1,1 24 192,-2-18-120,2 92-3,-2-88-2873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14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1 614 4418,'0'0'3007,"21"-16"-2420,139-104 128,15-12-163,-64 47 78,125-74-1,-195 135-531,-22 11-65,1 1-1,0 1 1,1 0-1,0 2 1,40-12 0,-50 21-3758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14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 2609,'0'0'3538,"78"-22"-2546,-71 36 33,-1 1-657,0 6-192,-4 1-16,-2 0-16,0-1-64,0 1 80,-6-2-80,-7 1-80,-5-2-512,11-18-2417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15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0 512,'0'0'10869,"-50"79"-10709,50-57 0,19-3-128,25-9 112,18-10-144,18-1 0,11-34 128,-55 13-128,-5-3-4209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23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33 0,'0'0'12243,"-2"9"-12094,-2 3-139,1 0 0,0 0 0,1 1 0,0-1 0,1 13 0,1-22-21,-1-1-1,1 1 0,0-1 1,1 1-1,-1-1 0,0 1 1,1-1-1,-1 1 0,1-1 1,0 0-1,0 1 0,0-1 1,0 0-1,0 0 0,0 1 1,0-1-1,1 0 0,-1 0 1,1 0-1,0-1 0,0 1 1,0 0-1,-1-1 0,1 1 1,1-1-1,-1 1 0,0-1 1,0 0-1,0 0 0,1 0 1,-1 0-1,0-1 0,1 1 1,-1 0-1,5-1 0,-4 1-28,0-1 0,-1 0-1,1 0 1,0 0 0,-1 0-1,1 0 1,0-1 0,-1 1-1,1-1 1,-1 1 0,1-1 0,-1 0-1,1 0 1,-1-1 0,1 1-1,1-2 1,-2 1 30,1-1 0,-1 1 0,0-1 0,-1 1 0,1-1 0,0 0-1,-1 0 1,1 0 0,-1 0 0,0 0 0,0 0 0,1-7 0,-1 4 128,1-1 0,-1 0 0,0 0 0,0 0 0,-1 0 0,0 0 0,-1 0-1,1 0 1,-1 1 0,-3-11 0,3 14-12,0 0 1,0 0-1,-1 0 0,0 0 0,1 0 0,-1 1 0,0-1 0,0 1 0,-1-1 1,1 1-1,-1 0 0,1 0 0,-1 0 0,1 0 0,-1 0 0,0 0 0,0 1 1,0-1-1,0 1 0,0 0 0,0 0 0,0 0 0,-5 0 0,-49-3 289,50 4-390,6 2-199,0-1-1,1 1 0,-1 0 0,1-1 1,0 1-1,-1 0 0,1 0 0,0-1 1,0 1-1,0 0 0,0 0 0,1-1 1,-1 3-1,1-2-33,-1 0 0,1 0 0,0 1-1,-1-1 1,1 0 0,0-1 0,0 1 0,0 0 0,1 0 0,-1 0 0,0 0 0,1-1-1,-1 1 1,1-1 0,-1 1 0,1-1 0,2 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23.9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0 0 2193</inkml:trace>
  <inkml:trace contextRef="#ctx0" brushRef="#br0" timeOffset="0.87">0 0 2193,'75'43'6864,"-60"-34"-1690,-20-12-4860,-16-7-199,16 7-190,5 2 85,1 0 0,-1 0 0,0 0 0,0-1 0,-1 1 0,1 0 0,0 0 0,0 0 0,0 0 0,-1 0 0,1 0 0,-1 0-1,1 0 1,-1 0 0,1 0 0,-1 0 0,0-2 0,-6 2 753,2 0-1981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24.4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 4434,'0'0'1822,"5"5"-2094,15 16 229,-19-20 182,0 1-1,0 0 1,0 0-1,0-1 1,0 1-1,0 0 1,-1 0-1,1 0 1,0 0-1,-1 0 1,0-1-1,0 1 0,1 0 1,-1 0-1,0 0 1,-1 0-1,1 0 1,0 0-1,-1 4 1,0 2 103,1 32-159,1-39-91,0-1 1,-1 1-1,1-1 0,0 0 1,0 1-1,0-1 0,0 0 1,0 0-1,0 0 0,0 0 1,0 0-1,0 0 0,0 0 1,0 0-1,0 0 0,-1 0 1,1 0-1,0-1 0,0 1 1,0 0-1,0-1 0,0 1 1,1-2-1,3-2 31,0-1 0,0 0 0,0 0-1,-1 0 1,0-1 0,0 1 0,0-1 0,-1 0 0,0 0-1,0 0 1,0-1 0,-1 1 0,0-1 0,0 0 0,1-10 0,-4 16 97,1 0 1,-1 0 0,1-1 0,-1 1 0,0 0 0,0 0 0,1 0-1,-1 0 1,0-1 0,0 1 0,0 1 0,0-1 0,0 0 0,0 0-1,0 0 1,0 0 0,-1 1 0,1-1 0,0 1 0,0-1-1,-1 1 1,1-1 0,0 1 0,-1 0 0,1-1 0,0 1 0,-1 0-1,1 0 1,0 0 0,-3 0 0,-4 0-9,1-1 0,-1 1 0,0 1 0,-9 1 0,16-2-116,0 1 1,1-1-1,-1 1 1,0-1-1,1 1 1,-1 0 0,1 0-1,-1-1 1,1 1-1,-1 0 1,1 0 0,-1-1-1,1 1 1,0 0-1,-1 0 1,1 0 0,0 0-1,0 0 1,0 0-1,-1 0 1,1-1 0,0 1-1,0 0 1,1 0-1,-1 0 1,0 0 0,0 0-1,0 0 1,0 0-1,1 1 1,0 0-4,-1 0-1,0 0 1,1 0 0,-1 0-1,1 0 1,0 0 0,0 0-1,0 0 1,0-1 0,0 1-1,0 0 1,0 0 0,3 2-1,2-2-41,-1 0-1,1 0 0,-1 0 0,1-1 0,0 0 1,-1 0-1,1-1 0,0 0 0,11 0 0,-7 0-97,-10 0 150,0 0 0,0-1 0,0 1 1,1 0-1,-1 0 0,0 0 0,0 0 0,1 0 0,-1 0 1,0-1-1,0 1 0,0 0 0,0 0 0,1 0 1,-1 0-1,0-1 0,0 1 0,0 0 0,0 0 1,0-1-1,1 1 0,-1 0 0,0 0 0,0 0 0,0-1 1,0 1-1,0 0 0,0 0 0,0-1 0,0 1 1,0 0-1,0 0 0,0-1 0,0 1 0,0 0 1,0 0-1,0-1 0,0 1 0,0 0 0,-1 0 0,1-1 1,0 1-1,0 0 0,0 0 0,0 0 0,0-1 1,-1 1-1,1 0 0,0 0 0,0 0 0,0 0 1,0-1-1,-1 1 0,1 0 0,0 0 0,0 0 0,-1 0 1,-11-13 235,7 11-139,0 1-1,0-1 1,-1 1 0,1 0 0,-1 0-1,1 0 1,-10 1 0,16 22-4524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25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65 48,'0'0'8158,"-3"4"-8112,-16 16 1821,17-8-1244,2-12-632,-1 1 0,1-1 0,0 1-1,-1-1 1,1 0 0,0 1 0,-1-1 0,1 1 0,0-1-1,0 1 1,0-1 0,-1 1 0,1-1 0,0 1-1,0-1 1,0 1 0,0 0 0,0-1 0,0 1 0,0-1-1,0 1 1,0-1 0,0 1 0,0-1 0,1 1-1,-1-1 1,0 1 0,0-1 0,0 1 0,1-1-1,-1 1 1,0-1 0,1 1 0,-1-1 0,0 0 0,1 1-1,-1-1 1,0 1 0,1-1 0,-1 0 0,1 1-1,-1-1 1,1 0 0,-1 0 0,1 1 0,-1-1-1,1 0 1,-1 0 0,1 0 0,-1 0 0,1 0 0,0 0-1,0 1-21,1-1 0,-1 0 0,1 0 0,-1 0-1,1 0 1,-1 0 0,1-1 0,-1 1 0,0 0 0,1-1-1,-1 1 1,1-1 0,-1 0 0,0 1 0,1-1 0,-1 0-1,0 0 1,0 1 0,0-1 0,0 0 0,0 0-1,0-1 1,0 1 0,0 0 0,0 0 0,0 0 0,0-1-1,-1 1 1,1 0 0,0-1 0,-1 1 0,1-2-1,1-4-4,-1-1 0,0 1 0,0-1 0,-1 1-1,0-9 1,0 8 23,0 7 73,0 0-1,0 0 1,-1 0-1,1-1 1,0 1-1,-1 0 1,1 0-1,-1 0 1,1 0 0,-1-1-1,1 1 1,-1 0-1,0 0 1,1 0-1,-1 0 1,0 0-1,0 1 1,0-1-1,0 0 1,0 0-1,0 0 1,0 1 0,0-1-1,0 1 1,0-1-1,0 1 1,-1-1-1,1 1 1,-2-1-1,-18-1 1036,53 2-2028,-50-6 2344,16 6-1381,1 0 1,-1 0-1,0 0 0,0 0 1,1 0-1,-1 0 1,0 0-1,0 1 0,1-1 1,-1 0-1,0 1 1,1 0-1,-1-1 0,0 1 1,1 0-1,-1 0 0,1 0 1,-3 2-1,3-1-130,0 1 1,0-1-1,0 1 0,1-1 1,-1 1-1,1 0 0,-1-1 1,1 1-1,0 0 0,0-1 1,1 5-1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27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1142 1233,'18'-9'453,"343"-199"-184,-149 82-55,387-209 2310,22 44-1396,-518 247-1046,127-73-1,-210 106-1799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28.2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0 7908,'0'0'880,"91"63"-976,-65-30 176,-10 3-48,-13 6 112,-3 6 0,-15 5-16,-23 4-80,-7 4-48,18-44-160,-1-7-5843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28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1 368,'0'0'6867,"-101"123"-6563,72-58 193,3 8 175,11 1 64,13-6-127,2-12-369,28-16-224,31-23 0,30-17-16,39-33-352,-66-8-2706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05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2369,'0'0'4402,"109"17"-4098,-43-10 273,20 0 319,20-2 401,32-1-81,39 1 593,34 0-481,28 2-1007,6-1-33,-12-2-144,-18 1-32,-27 0 0,-154-1-112,-17 2-3634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1:52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1 704,'6'13'12958,"-3"-13"-12978,6 0 78,1 0 0,0 1 0,-1 0 0,1 0 0,15 5 0,-13-4-705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1:52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0 57 3201</inkml:trace>
  <inkml:trace contextRef="#ctx0" brushRef="#br0" timeOffset="1">0 57 3201,'71'-47'654,"-56"37"2705,-13 12-3284,0 0 0,0 0 0,0 0 0,1-1 0,-1 1 0,1-1 0,-1 1 0,4 0-1,5 4 87,-10-5-116,0 1 1,0-1-1,0 1 0,0 0 1,0 0-1,0-1 0,0 1 0,0 0 1,-1 0-1,1 0 0,-1 0 1,1 0-1,-1 0 0,0 0 1,0 0-1,0 0 0,0 0 0,0 0 1,0 0-1,-1 0 0,0 2 1,0 5 123,1-3-211,-1-1 0,0 1 0,0-1 0,0 0 0,-1 1 1,0-1-1,0 0 0,0 0 0,-1 0 0,0 0 0,0 0 0,0-1 0,0 1 0,-1-1 1,0 0-1,0 0 0,0 0 0,0 0 0,-8 4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1:53.3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0 4194,'0'0'3826,"-6"103"-3730,6-81-16,2 0-16,9-1-64,1-2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1:45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68 528,'0'0'10258,"-5"0"-8716,-20 2 275,25 21-995,0-22-821,0 1 1,0 0-1,0 0 1,0 0-1,1-1 1,-1 1-1,0 0 1,1 0-1,0-1 0,-1 1 1,1 0-1,0-1 1,0 1-1,0-1 1,0 1-1,0-1 1,0 1-1,0-1 1,1 0-1,-1 0 1,0 0-1,2 2 1,0-2-10,0 0 0,0 1 0,-1-1 1,1 0-1,0-1 0,0 1 0,0 0 1,0-1-1,0 0 0,0 1 0,0-1 1,0 0-1,4-1 0,-6 1-6,-1-1 0,1 1 0,0-1 0,0 1 0,0-1 0,0 1 0,-1-1 0,1 0 0,0 1 0,-1-1 0,1 0 0,0 1 0,-1-1 0,1 0 0,-1 0 0,1 0 0,-1 0 0,1 1 0,-1-1 0,0 0 0,1 0-1,-1 0 1,0 0 0,0 0 0,0 0 0,0 0 0,0 0 0,0-1 0,1-36-86,-1 28 124,0-3 54,0 9-68,0 1-1,0-1 0,0 0 0,0 0 0,-1 0 0,1 0 0,-1 0 1,-1-4-1,1 7 17,0 0 1,0 0-1,0 0 0,0 0 1,1 0-1,-1 0 1,-1 0-1,1 0 0,0 0 1,0 1-1,0-1 0,0 0 1,0 1-1,-1-1 1,1 1-1,0 0 0,-1-1 1,1 1-1,0 0 1,-1-1-1,1 1 0,0 0 1,-1 0-1,1 0 0,0 1 1,-1-1-1,1 0 1,-2 1-1,2-1-21,0 1 0,0-1-1,0 1 1,0-1 0,0 1 0,0 0 0,0-1-1,0 1 1,1 0 0,-1 0 0,0 0 0,1 0 0,-1 0-1,0-1 1,1 1 0,-1 0 0,1 0 0,-1 0-1,1 0 1,0 1 0,-1-1 0,1 0 0,0 0-1,0 0 1,0 0 0,0 2 0,-2 36-33,3-32 14,-2-6 13,1 0-1,0 0 1,0 0 0,0 0-1,0 0 1,0 0 0,1 0-1,-1 0 1,0 0 0,0 0-1,1 0 1,-1 0 0,0-1-1,1 1 1,-1 0 0,1 0-1,0 0 1,-1 0 0,1 0-1,-1-1 1,1 1 0,0 0-1,0-1 1,-1 1 0,1 0-1,0-1 1,0 1 0,1 0-1,28 1-248,-15-3 19,-14 1 203,0 0 0,0 0 0,0 0 1,0 0-1,0-1 0,0 1 0,0 0 0,0 0 1,0-1-1,0 1 0,0-1 0,0 1 0,0-1 1,0 1-1,-1-1 0,1 1 0,0-1 0,0 0 1,0 0-1,-1 1 0,1-1 0,0 0 0,-1 0 1,1 0-1,-1 0 0,1 0 0,-1 0 0,0 1 1,1-1-1,-1 0 0,0 0 0,1 0 0,-1-1 1,0 1-1,0 0 0,0 0 0,0 0 0,0 0 1,0 0-1,0 0 0,-1 0 0,1 0 0,0 0 1,0 0-1,-1 0 0,1 0 0,-1 0 0,1 0 1,-1 0-1,1 1 0,-1-1 0,1 0 0,-1 0 1,0 0-1,0 1 0,1-1 0,-1 0 0,0 1 1,0-1-1,0 1 0,0-1 0,0 1 0,1-1 1,-1 1-1,0-1 0,0 1 0,0 0 0,-2-1 1,-1 1 94,1 0-1,-1-1 1,0 1 0,0 1 0,0-1 0,0 1 0,1-1 0,-1 1 0,-6 2 0,8-2-51,1 0 0,0 1-1,-1-1 1,1 0 0,0 0 0,0 0 0,0 1 0,0-1 0,0 1 0,0-1 0,1 1 0,-1-1 0,0 1 0,1-1-1,-1 1 1,1 0 0,0-1 0,-1 1 0,1 0 0,0-1 0,0 1 0,0 0 0,0 3 0,2-4-34,0-1 1,0 1-1,-1 0 0,1-1 1,0 1-1,0-1 0,0 1 1,0-1-1,0 0 1,0 0-1,0 0 0,0 0 1,-1 0-1,1 0 0,2-1 1,0 1 0,0 0-5,0 0-1,0-1 1,-1 1 0,1-1-1,0 0 1,0 0 0,-1 0-1,1-1 1,-1 1 0,5-3-1,2-1-22,-14 8-108,0 0-1,0 0 1,0 0 0,0 1 0,1-1-1,0 1 1,-1 0 0,-4 8-1,-14 23-5591,18-29 3717,-5 11-1865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1:46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16 9620,'0'0'6657,"0"1"-6656,0 0 0,-1-1 0,1 1-1,0 0 1,0-1 0,-1 1 0,1 0 0,0-1 0,0 1 0,0 0 0,0 0 0,0-1 0,0 1 0,0 0 0,0 0 0,0-1-1,0 1 1,0 0 0,1-1 0,-1 1 0,0 0 0,0-1 0,1 1 0,-1 0 0,1 0 0,57 1-1882,-73 12 2366,3-5-354,8-7-113,0 1 0,1-1 0,-1 1 0,1 0 0,0 0 0,0 0 0,-4 6 0,6-9 6,4-1-141,4-3 46,-1 0 1,1-1 0,-1 0-1,-1 0 1,1-1-1,-1 1 1,1-1-1,-2-1 1,6-7 0,-9 14 81,-1-1 1,1 1-1,-1 0 1,0-1-1,1 1 1,-1-1-1,1 1 1,-1-1-1,0 1 1,1-1 0,-1 1-1,0-1 1,0 0-1,0 1 1,1-1-1,-1 1 1,0-1-1,0 0 1,0 1-1,0-1 1,0 1-1,0-1 1,0 0 0,0 1-1,0-1 1,0 1-1,-1-1 1,1 0-1,0 1 1,0-1-1,0 1 1,-1-1-1,1 1 1,0-1-1,-1 1 1,1-1 0,0 1-1,-1-1 1,1 1-1,-1-1 1,1 1-1,-1-1 1,1 1-1,-1 0 1,1-1-1,-1 1 1,1 0-1,-1 0 1,1-1 0,-1 1-1,0 0 1,1 0-1,-1 0 1,1 0-1,-1 0 1,0 0-1,1 0 1,-1 0-1,1 0 1,-1 0-1,0 0 1,0 0 0,-5 0 86,1 0 1,-1 0 0,0 1 0,1 0 0,-9 1 0,-20 17 54,0-1-5252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1:47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71 208,'0'0'14351,"-1"0"-14270,-1-1 0,1 1 0,0-1 0,0 1 0,0 0 0,0 0 0,-1 0 0,1-1 0,0 1 0,0 0 0,-1 0 0,1 1 0,-2-1 0,2 2-75,-1 0 0,1 0 0,0 0 0,1 0 0,-1 0 0,0 1 0,0-1 0,1 0 0,0 0 0,-1 1 0,1 3 0,0-6-13,0 1 0,-1 0-1,1 0 1,0-1 0,0 1 0,0 0 0,0 0-1,0-1 1,0 1 0,0 0 0,0 0 0,1-1 0,-1 1-1,0 0 1,0 0 0,1-1 0,-1 1 0,0 0 0,1-1-1,-1 1 1,1 0 0,-1-1 0,1 1 0,-1-1 0,1 1-1,-1-1 1,1 1 0,-1-1 0,1 1 0,0-1-1,-1 1 1,1-1 0,0 0 0,0 1 0,1-1-111,0 0 0,-1 0 0,1 0 0,0-1 0,0 1 0,-1 0 0,1-1 1,0 1-1,-1-1 0,1 1 0,-1-1 0,1 0 0,-1 0 0,1 0 0,-1 0 0,1 0 0,-1 0 0,0 0 1,1 0-1,-1 0 0,0-1 0,0 1 0,0 0 0,1-4 0,0 1-76,0 0 0,-1 0-1,0-1 1,0 1 0,0-1 0,0 1 0,-1-1-1,0-7 1,-1 11 281,1 1 0,-1-1 0,0 1 0,1-1 0,-1 1 0,0-1 0,0 1 0,0 0 0,0-1 0,0 1 0,1 0 1,-1-1-1,0 1 0,0 0 0,0 0 0,0 0 0,0 0 0,0 0 0,0 0 0,0 0 0,0 0 0,-1 1 0,-24 3 1529,24-2-1593,1 1 0,-1-1 0,0 1 0,1-1 0,-1 1 0,1-1 0,0 1 0,0 0 0,0-1 0,0 1 0,1 0 0,-1 0 0,1 0 0,-1-1 0,1 1 0,0 0 0,0 0 0,0 0 0,1 0 0,0 5 0,0-8-24,-1 1-1,1-1 1,-1 1 0,1-1 0,-1 1 0,1-1 0,-1 0-1,1 1 1,-1-1 0,1 0 0,-1 1 0,1-1-1,0 0 1,-1 0 0,1 1 0,0-1 0,-1 0 0,1 0-1,-1 0 1,1 0 0,0 0 0,-1 0 0,1 0-1,0 0 1,-1 0 0,1 0 0,0-1 0,-1 1 0,1 0-1,-1 0 1,1-1 0,0 1 0,-1 0 0,2-1-1,-1 0-8,0 1 0,0-1 0,0 0 0,0 1 0,0-1 0,0 0 0,0 0-1,0 0 1,0 0 0,0 0 0,0 0 0,0 0 0,0 0 0,-1 0 0,1 0 0,0-2-1,0 0 49,0-1 0,-1 1 0,1-1-1,-1 1 1,1-1 0,-1 1-1,-1-1 1,1 1 0,0-1 0,-1 1-1,0-1 1,1 1 0,-1 0 0,-1-1-1,1 1 1,0 0 0,-1 0-1,0 0 1,-3-6 0,2 6 117,-1 1 0,1-1 0,0 1 0,-1 0-1,1 0 1,-1 0 0,0 0 0,0 1 0,1-1 0,-1 1 0,0 0 0,0 0 0,0 1 0,0-1 0,0 1 0,0 0-1,-5 0 1,7 0-112,1 0-1,0 0 0,-1 0 0,1 0 0,0 0 0,-1 0 0,1 0 1,-1 1-1,1-1 0,0 0 0,0 1 0,-1-1 0,1 1 1,0-1-1,0 1 0,0 0 0,-1 0 0,1-1 0,0 1 1,0 0-1,-1 1 0,2 0-52,-1-1-1,1 1 1,-1-1-1,1 1 1,0 0 0,0-1-1,0 1 1,0 0 0,0-1-1,0 1 1,0 0 0,0-1-1,1 1 1,-1-1 0,1 1-1,-1 0 1,1-1 0,1 3-1,-1-1-226,1 1-1,0-1 1,1 1-1,-1-1 0,1 0 1,-1 1-1,1-1 1,6 5-1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1:58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0 432,'0'0'6771,"45"15"-6835,-34-11 96,-1-1-32,-2 1-64,-3-3-880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1:59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57 6227,'91'-56'1120,"-53"119"-815,-38-53 191,0 4 32,0-2-240,-12 0-160,-3 0-96,0-4-32,-2-1-640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1:59.6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 4738,'0'0'2785,"-41"94"-2336,41-70-193,0 1-128,0-3-80,0 2 16,7-5-32,10-4-32,-11-13-1665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50.8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0 144,'-1'21'147,"-7"73"-91,-14 216 379,28 96 3461,30 198-2430,-12-258-1162,159 1539 3605,-163-1745-3782,89 670 229,-41-2-228,-59-435-75,-7-64-29,-2-275-26,23 518 322,-13-480-400,10 101-142,-14-68-2998,-7-92 1398,0-18 101,-9-32-1136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07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20 9925,'0'0'5645,"0"-17"-3690,-18 15-1814,18 2-150,-1 0 0,1-1 0,-1 1 0,0 0 0,1 0 0,-1 0 0,0 1 1,1-1-1,-1 0 0,0 0 0,1 0 0,-1 0 0,0 1 0,1-1 0,-1 0 0,1 0 0,-1 1 0,1-1 0,-1 0 0,0 1 0,1-1 0,0 1 0,-1-1 0,1 1 0,-1-1 0,1 1 0,-1-1 0,1 1 0,-1 0 0,-4-1-2158,4 0 2198,0 0-1,0 0 1,-1 0-1,1 0 1,0 0-1,0 1 1,-1-1-1,1 0 1,0 1-1,0-1 1,0 1-1,0-1 1,0 1-1,0 0 1,0-1-1,0 1 1,0 0-1,0 0 1,0 0-1,0 0 1,0 0-1,0 0 1,0 1-1,0-1-31,1 0-1,-1-1 1,1 1-1,0 0 1,0 0-1,-1 0 1,1-1-1,0 1 1,0 0-1,0 0 1,0 0-1,0-1 1,0 1-1,0 0 1,0 0-1,0 0 1,0-1-1,0 1 1,0 0-1,1 0 1,-1 0-1,0-1 1,1 1-1,-1 0 1,0-1-1,1 1 1,-1 0-1,1-1 1,-1 1-1,1 0 1,0-1-1,-1 1 1,1-1-1,-1 1 1,1-1-1,0 1 1,0-1-1,-1 0 1,1 1-1,1-1 1,4 2-153,0 0 1,-1-1-1,1 0 1,0-1 0,0 1-1,0-1 1,0 0-1,0 0 1,0-1 0,0 0-1,10-3 1,-21 3 335,1 1 0,-1-1 0,1 1 0,-1 0 1,1 0-1,-7 1 0,7 1-133,1 0 1,0 0-1,-1 0 1,1 1-1,1 0 1,-1-1-1,-3 5 0,-1 9 29,7-15-81,0-1 0,0 1-1,0-1 1,0 1 0,1-1-1,-1 1 1,0-1 0,0 1-1,1-1 1,-1 1 0,0-1-1,1 0 1,-1 1 0,1-1-1,-1 1 1,0-1 0,1 0-1,-1 1 1,1-1 0,-1 0-1,1 0 1,-1 1 0,1-1-1,-1 0 1,1 0 0,-1 0-1,1 0 1,-1 1 0,2-1 0,3 0-94,0 1 0,0-1 1,1 0-1,-1 0 1,0-1-1,0 1 1,0-1-1,0 0 1,0 0-1,0-1 0,0 0 1,-1 0-1,1 0 1,0 0-1,-1-1 1,0 0-1,1 1 0,-1-2 1,0 1-1,-1 0 1,1-1-1,0 0 1,-1 0-1,0 0 1,5-9-1,-8 13 122,1 0 1,-1 0-1,0 0 0,0 0 1,0-1-1,0 1 0,0 0 0,0 0 1,0 0-1,0-1 0,0 1 1,0 0-1,0 0 0,0 0 0,0-1 1,0 1-1,0 0 0,0 0 1,0 0-1,0-1 0,0 1 0,0 0 1,0 0-1,0 0 0,0-1 1,0 1-1,0 0 0,-1 0 1,1 0-1,0 0 0,0-1 0,0 1 1,0 0-1,0 0 0,-1 0 1,1 0-1,0 0 0,0 0 0,0-1 1,-1 1-1,-11-2 564,-16 2-8,26 0-512,1 0-33,-2 0 13,0 0 0,0 1 0,0-1 0,0 0 0,0 1 0,0 0 0,0 0 0,0 0 0,0 0 0,0 0 0,1 0 0,-1 1 0,0-1 0,1 1 0,-1 0 0,1 0 0,-3 3 0,5-5-143,0 0 0,1 1 0,-1-1 0,0 0 0,0 1 0,1-1 0,-1 0 1,0 1-1,1-1 0,-1 0 0,0 0 0,1 0 0,-1 1 0,1-1 0,-1 0 1,0 0-1,1 0 0,-1 0 0,1 0 0,-1 0 0,0 1 0,1-1 0,-1 0 1,1 0-1,-1 0 0,1 0 0,-1-1 0,0 1 0,1 0 0,-1 0 0,1 0 1,-1 0-1,1-1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2:51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0 6547,'-3'18'24,"2"0"1,0 0-1,1-1 1,1 1-1,1 0 0,0 0 1,1-1-1,1 0 1,1 1-1,1-1 0,0-1 1,1 1-1,12 20 0,74 144 453,8-4 0,8-6 0,139 169 0,47 13-243,97 122-9,-116-114 368,550 692 1100,222 304-1100,-923-1182-712,486 654-1979,-507-700-1045,-86-107 248,-24-35-40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3:54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49 6339,'-9'10'7406,"7"-10"-7406,2 0-27,1-2-940,-1 2 932,0-1 1,1 1 0,-1 0-1,0 0 1,0 0-1,0 0 1,1 0 0,-1-1-1,0 1 1,0 0 0,0 0-1,1 0 1,-1 0-1,0 0 1,0 0 0,0 0-1,1 0 1,-1 0 0,0 0-1,0 0 1,1 0 0,-1 0-1,0 0 1,0 0-1,1 0 1,-1 0 0,0 0-1,0 0 1,0 0 0,1 0-1,-1 1 1,0-1-1,0 0 1,0 0 0,1 0-1,-1 0 1,0 0 0,0 1-1,0-1 1,0 0 0,1 0-1,-1 0 1,0 1-1,0-1 1,1 13 1096,-1-13-1128,0 2 34,0-1 1,0 0-1,0 1 0,0-1 0,0 0 1,0 0-1,0 1 0,0-1 0,1 0 1,-1 1-1,1-1 0,-1 0 0,0 0 1,1 1-1,0-1 0,-1 0 0,1 0 0,0 0 1,0 0-1,-1 0 0,1 0 0,2 1 1,-1-1-248,1 0 1,-1 0 0,1-1 0,-1 1-1,1-1 1,-1 0 0,1 0 0,-1 0 0,5 0-1,6-1-797,-12 1 1042,-1 0 0,1 0 0,0 0 0,-1 0 0,1 0 0,0 0 0,-1 0 0,1-1 0,-1 1 0,1 0 0,0-1 0,-1 1 0,1 0 0,-1-1 0,1 1 0,-1-1 0,1 1 0,-1-1 0,1 1 0,-1-1 0,0 1 0,1-1 0,-1 1 0,1-1 0,-1 1 0,0-1 0,0 0 0,1 1 0,-1-1 0,0 0 0,0 1 0,0-1 0,0 0 0,0 1 0,0-1 0,0 0 0,0 1 0,0-1 0,0 0 0,0 1 0,0-1 0,-1 0 0,1 0 0,0-3 223,-1 4-66,1-1 0,-1 1-1,1-1 1,-1 1-1,1-1 1,-1 1 0,0 0-1,1-1 1,-1 1 0,0 0-1,1 0 1,-1-1 0,0 1-1,1 0 1,-1 0 0,0 0-1,1 0 1,-1 0 0,0 0-1,0 0 1,1 0 0,-1 0-1,0 0 1,1 0 0,-1 0-1,0 1 1,0-1 0,-21 8 751,22-8-904,-1 1 0,1 0 1,-1 0-1,1 0 0,-1-1 1,1 1-1,0 0 0,0 0 1,-1 0-1,1 0 0,0 0 1,0 0-1,0 0 0,0 0 1,0 0-1,0-1 0,0 1 1,0 0-1,1 0 0,-1 0 0,0 0 1,0 0-1,1 0 0,-1 0 1,1-1-1,-1 1 0,1 0 1,-1 0-1,2 0 0,7 1-941,-2-15 672,-7 10 333,1 0-1,-1 1 1,1-1 0,-1 1 0,0-1 0,0 0-1,0 1 1,-1-6 0,0 8 7,1-1 0,0 0 0,-1 1 0,1-1 0,0 1 0,-1-1 0,1 1 0,0-1 0,-1 1 0,1-1 0,-1 1 0,1-1 0,-1 1 0,1 0 0,-1-1 0,0 1 0,1 0 0,-1 0 0,1-1 0,-1 1 0,0 0 0,1 0 0,-1 0 0,1-1 0,-1 1 0,0 0 0,1 0 0,-1 0 0,0 0 0,1 0 0,-1 1 0,0-1 0,1 0 0,-1 0 0,0 0 0,1 0 0,-1 1 0,1-1 0,-1 0 0,0 1 0,0 1-46,0-1 1,0 1-1,1 0 0,-1-1 1,1 1-1,-1 0 1,1 0-1,0-1 1,0 1-1,0 0 0,0 0 1,0-1-1,0 1 1,0 0-1,0 0 1,1-1-1,-1 1 0,1 0 1,-1-1-1,2 3 1,0-3-29,-1-1 0,1 1 0,0-1 1,-1 0-1,1 0 0,0 0 0,-1 0 0,1 0 1,0 0-1,-1 0 0,1 0 0,0-1 0,-1 1 1,1-1-1,-1 1 0,1-1 0,-1 1 1,1-1-1,-1 0 0,1 0 0,-1 0 0,1 0 1,-1 0-1,0 0 0,0 0 0,0 0 0,1-1 1,-1 1-1,0 0 0,0-1 0,-1 1 0,2-3 1,1 0-56,-1-1 0,0 0 0,0 0 0,0 0 0,0 0 0,-1 0 0,0 0 1,0 0-1,0-9 0,-1 14 124,0-1 0,0 1 0,-1 0 0,1-1 0,0 1 0,0-1 0,0 1 0,-1 0 0,1-1 0,0 1 0,0 0 0,-1 0 0,1-1 0,0 1 0,0 0 0,-1 0 0,1-1 0,0 1 0,-1 0 0,1 0 0,-1 0-1,1-1 1,0 1 0,-1 0 0,1 0 0,0 0 0,-1 0 0,1 0 0,-1 0 0,1 0 0,0 0 0,-1 0 0,1 0 0,-1 0 0,1 0 0,0 0 0,-1 0 0,1 1 0,0-1 0,-1 0 0,1 0 0,-1 0 0,-17 11 471,14-7-490,1 1 0,1 0 0,-1 0 0,1 0 0,-1 1 0,2-1 0,-1 0 0,0 1 0,1-1 0,0 1 0,1 0 1,-1 7-1,12-20-276,-8 0 284,-1 0 0,0-1 0,0 1 0,-1-1 0,0 1 0,0-1 0,-1 0 0,0-11 0,0 15 11,0 3 0,0 1 0,0-1-1,0 1 1,-1-1 0,1 1-1,0 0 1,0-1 0,0 1-1,0-1 1,0 1 0,-1 0-1,1-1 1,0 1 0,0-1 0,-1 1-1,1 0 1,0-1 0,-1 1-1,1 0 1,0 0 0,-1-1-1,1 1 1,0 0 0,-1 0-1,1-1 1,0 1 0,-1 0 0,1 0-1,-1 0 1,1 0 0,-1 0-1,1 0 1,0-1 0,-1 1-1,1 0 1,-1 0 0,1 0-1,-1 0 1,1 1 0,-1-1 0,1 0-1,0 0 1,-1 0 0,1 0-1,-1 0 1,1 1 0,0-1-1,-1 0 1,1 0 0,-1 0-1,0 1 1,0 0-6,-1 0 1,1-1-1,-1 1 1,1 0-1,-1 0 0,1 0 1,0 0-1,0 0 0,-1 0 1,1 1-1,0-1 1,0 0-1,-2 3 0,2 0-37,0 0 0,0 0-1,1-1 1,-1 1 0,1 0 0,0 0-1,0 0 1,0 0 0,0 0 0,1-1-1,-1 1 1,2 4 0,-1-7-10,-1 0 0,0 0 1,1 0-1,-1 0 0,1 0 0,-1-1 0,1 1 1,0 0-1,-1 0 0,1-1 0,0 1 0,-1 0 1,1-1-1,0 1 0,0 0 0,-1-1 1,1 1-1,0-1 0,0 0 0,1 1 0,0-1-34,0 1 1,-1-1-1,1 0 0,0-1 0,0 1 0,-1 0 0,1 0 0,-1-1 0,1 1 0,0-1 0,-1 1 0,1-1 0,-1 0 0,1 0 1,-1 0-1,2-1 0,1-1-46,0 0 1,-1-1-1,1 1 1,-1-1-1,0 0 1,0 0-1,-1 0 1,1 0-1,-1-1 1,0 1-1,0-1 0,0 1 1,-1-1-1,0 0 1,0 1-1,1-7 1,-13 17 1769,6 1-1653,1 0 1,1 0-1,-1 0 1,1 0-1,0 1 1,1-1-1,-1 1 1,2 0-1,-1-1 1,1 1-1,0 0 1,0 8-1,2-16-27,-1 1 0,0-1 0,0 0-1,0 0 1,0 1 0,0-1-1,0 0 1,1 1 0,-1-1-1,0 0 1,0 0 0,0 1-1,1-1 1,-1 0 0,0 0-1,0 0 1,1 1 0,-1-1 0,0 0-1,0 0 1,1 0 0,-1 0-1,0 0 1,1 1 0,-1-1-1,0 0 1,1 0 0,-1 0-1,0 0 1,1 0 0,-1 0 0,0 0-1,1 0 1,-1 0 0,0 0-1,0 0 1,1-1 0,-1 1-1,0 0 1,1 0 0,-1 0-1,0 0 1,0 0 0,1 0-1,-1-1 1,0 1 0,1 0 0,-1 0-1,0-1 1,0 1 0,0 0-1,1 0 1,-1-1 0,0 1-1,0 0 1,0-1 0,17-12 63,-14 9 35,0-1 0,-1 0 0,1 1 0,-1-1 0,1 0 0,-2-1 0,1 1-1,0 0 1,-1 0 0,0-1 0,0 1 0,-1 0 0,1-7 744,-2 12-773,0 0 0,0 0 0,1 0 0,-1 0-1,0 0 1,1 1 0,-1-1 0,0 0 0,1 0 0,-1 1-1,0-1 1,1 1 0,-1-1 0,1 1 0,-1-1 0,0 1 0,1-1-1,-1 1 1,1-1 0,0 1 0,-1-1 0,1 1 0,-1 0-1,1-1 1,0 1 0,-1 1 0,-1 20-453,2-16 265,6-3-117,-8 36 286,-9-45 199,11 6-222,0-1 0,0 1 0,0 0 0,-1-1 0,1 1-1,0-1 1,0 1 0,0 0 0,-1-1 0,1 1-1,0 0 1,0-1 0,-1 1 0,1 0 0,0-1-1,0 1 1,-1 0 0,1 0 0,0-1 0,-1 1 0,1 0-1,-1 0 1,1 0 0,0-1 0,-1 1 0,1 0-1,-1 0 1,1 0 0,0 0 0,-1 0 0,1 0-1,-1 0 1,1 0 0,0 0 0,-1 0 0,1 0 0,-1 0-1,1 0 1,0 0 0,-1 0 0,1 0 0,-1 1-1,1-1 1,0 0 0,-1 0 0,1 0 0,0 1-1,-1-1 1,1 0 0,0 0 0,-1 1 0,1-1 0,0 0-1,0 1 1,-1-1 0,1 0 0,0 1 0,-5 9-123,5-9 98,0-1 0,1 1 0,-1-1-1,0 1 1,1-1 0,-1 1 0,1-1 0,-1 0 0,1 1-1,-1-1 1,1 0 0,-1 1 0,1-1 0,-1 0 0,1 0-1,-1 0 1,1 1 0,0-1 0,-1 0 0,1 0 0,-1 0 0,1 0-1,0 0 1,-1 0 0,2 0 0,4 0-106,17 0-597,-22-1 708,-1 1-1,1 0 1,-1-1-1,1 1 1,0 0-1,-1-1 0,1 1 1,-1-1-1,1 1 1,-1-1-1,1 1 1,-1-1-1,1 1 1,-1-1-1,0 0 0,1 1 1,-1-1-1,0 0 1,1 1-1,-1-1 1,0 0-1,0 1 1,0-1-1,0 0 1,0 1-1,0-1 0,0 0 1,0 0-1,0 0 1,-2 0 52,0 1 1,0-1-1,1 1 0,-1 0 1,0-1-1,0 1 0,0 0 1,0 0-1,0 1 0,0-1 1,0 0-1,0 1 0,0-1 1,0 1-1,-2 1 1,1 12-256,3-12 44,0-10 1782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3:59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20 108 4642,'0'0'8495,"-4"-3"-7090,4 3-1486,0-1-1,-1 1 1,1 0 0,0 0 0,0-1-1,-1 1 1,1 0 0,0-1 0,0 1-1,0-1 1,-1 1 0,1 0-1,0-1 1,0 1 0,0-1 0,0 1-1,0 0 1,0-1 0,0 1 0,0-1-1,0 1 1,0 0 0,0-1 0,0 1-1,0-1 1,0 1 0,0 0 0,1-1-1,-1 1 1,0 0 0,0-1-1,21-23-1281,-16 18 855,1-1 0,-1 1 0,0-1 0,4-12 1690,-16 20-591,-6 7-372,8-2-211,0-1 1,1 1-1,0 0 0,0 0 0,0 0 0,1 1 1,0 0-1,0-1 0,1 1 0,-1 0 0,2 0 1,-2 8-1,3-14-163,1-1 167,0 0 1,0 0-1,0-1 0,0 1 0,0 0 0,0-1 1,0 1-1,1-1 0,-1 1 0,-1-1 0,1 1 1,0-1-1,2-1 0,10-6 722,-10 6-784,1 0 0,-1 0 0,0 0 1,0 0-1,0-1 0,0 1 1,0-1-1,-1 0 0,1 0 1,-1 0-1,0 0 0,3-5 1,-3 6 124,-1 0 1,0 0-1,0 0 1,1-1 0,-1 1-1,-1 0 1,1-1-1,0 1 1,-1-1 0,1 1-1,-1-1 1,1 1-1,-1-1 1,0 1 0,0-1-1,0 1 1,-1-1-1,1 1 1,-1-1 0,-1-3-1,0 4 145,0 0-1,0 0 0,0 1 1,0-1-1,-1 1 1,1 0-1,0 0 0,-1 0 1,0 0-1,1 0 1,-1 0-1,1 1 0,-1-1 1,0 1-1,1 0 1,-6-1-1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00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0 2385,'0'0'5077,"-8"35"-2357,2-20-2180,5-13-533,-2 2 2,1 0-1,-1 0 1,1 1 0,-1-1-1,1 1 1,1-1-1,-1 1 1,0 0-1,1 0 1,-1 7 0,2-11-92,7-2-217,-10 2 1788,2-1-1471,1 0 0,-1 0 0,1 0 0,-1 0 0,1 0 0,-1 0 0,1 0 0,0 0 0,-1 1 0,1-1 0,-1 0 0,1 0 0,-1 1 0,1-1 0,0 0 0,-1 0 0,1 1 0,-1-1 0,1 0 0,0 1 0,-1-1 0,1 1 0,0-1 0,0 1 0,-1-1 0,1 0 0,0 1 0,0 0 0,9-6-791,-6 2 796,0 0 0,0 0-1,-1 0 1,1 0 0,-1-1 0,0 1-1,0-1 1,0 1 0,-1-1 0,1 0-1,-1 0 1,2-6 0,-22 12 1501,17-1-1524,1 1 0,0 0 0,-1 0 0,1 0 0,0 0 0,0 0-1,0 0 1,0 0 0,1 0 0,-1 0 0,0 0 0,1 0 0,0 1 0,-1-1 0,1 0 0,0 4-1,0-5-142,17-1 96,-17 0 31,15-4-468,-14 3 518,0 0 0,-1 0 0,1 0 0,0 0 0,0 0 0,-1 0 1,1 0-1,-1-1 0,1 1 0,-1 0 0,1 0 0,-1-1 0,0 1 1,0 0-1,0-1 0,0 1 0,0 0 0,0-1 0,0 0 0,0 1 25,0 0 0,0 1-1,0-1 1,-1 0 0,1 1-1,0-1 1,0 1 0,-1-1-1,1 0 1,-1 1 0,1-1-1,0 1 1,-1-1 0,1 1-1,-1-1 1,1 1 0,-1-1-1,1 1 1,-1 0 0,0-1-1,1 1 1,-1 0 0,1-1 0,-1 1-1,0 0 1,1 0 0,-1 0-1,0-1 1,1 1 0,-2 0-1,-25-2 898,24 2-792,12 5-3946,2-4-659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15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7347,'0'0'7132,"6"-1"-7196,221-2 304,-116 5-94,-90-2-117,76 0 138,110 14 0,-62-1 231,0-6-1,238-18 1,-366 9-384,719-20 876,-488 51-757,-17-2-82,-222-26-52,413 41 138,-307-28 131,0-6-1,157-7 0,-72-2-36,24 2-133,138 3-27,-3 28 739,-322-24-689,-25-5 2,1-1-1,-1 0 1,16 1 324,-28 7-1775,-2 16-5334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26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1 0 12726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26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 0 176,'0'0'8375,"-18"0"-5417,-61 1-1728,75-1-1075,0 0 0,0 1 0,1-1 0,-1 1 0,0 0 0,1 0 0,-1 0 0,1 1 0,-1-1 0,1 1 0,-1 0 0,1 0 0,-3 2 0,4-3-104,1 1-1,0-1 1,-1 1 0,1 0 0,0-1 0,0 1-1,0 0 1,0 0 0,0-1 0,1 1-1,-1 0 1,1 0 0,-1 0 0,1 0 0,-1 0-1,1 0 1,0 4 0,1 4-39,1-1 0,0 1 0,1-1 0,0 1-1,0-1 1,1 0 0,6 12 0,0 0 43,-1 1-62,-1 1 0,-1 0 1,-1 0-1,-1 0 0,-2 1 1,0-1-1,0 37 0,-3-56-56,-1 1 1,1 0-1,-1 0 0,0-1 0,0 1 0,0-1 0,-1 1 0,0-1 1,1 1-1,-2-1 0,1 0 0,0 0 0,-1 0 0,0 0 1,0 0-1,0-1 0,0 1 0,-1-1 0,1 0 0,-1 0 0,0 0 1,0-1-1,0 1 0,0-1 0,0 0 0,0 0 0,-1 0 0,1-1 1,-1 1-1,0-1 0,1 0 0,-1 0 0,-7-1 0,9 0-343,3 1 291,-1-1 1,1 0-1,0 0 1,-1 0-1,1 0 1,0 0-1,0 0 1,-1 0-1,1 0 1,0 0-1,-1 0 1,1 0-1,0 0 1,-1 0 0,1 0-1,0 0 1,-1 0-1,1 0 1,0-1-1,0 1 1,-1 0-1,-2-7-2976,3 6 2977,0-13-4128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27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 6355,'0'0'8631,"-18"2"-8138,-55 10-133,71-11-349,-1 0 0,0 0 0,1 0 0,-1 1 0,0-1 0,1 1 0,0-1 0,-1 1 0,1 0 0,0 0 0,0 0 0,0 0 0,0 0 0,0 1 0,0-1 0,1 0 0,-1 1 0,1-1 0,0 1 0,0 0-1,-2 4 1,1 2 2,0 0 0,1 0 0,0 0 0,1 0 0,0 9 0,0-9-6,0-7-9,1 0-1,-1 0 1,0-1 0,1 1 0,-1 0 0,1 0-1,-1 0 1,1-1 0,0 1 0,0 0 0,0-1 0,0 1-1,0-1 1,0 1 0,1-1 0,-1 1 0,0-1 0,1 0-1,-1 0 1,1 0 0,-1 1 0,1-1 0,-1-1-1,1 1 1,0 0 0,0 0 0,-1-1 0,1 1 0,0-1-1,0 1 1,0-1 0,3 0 0,0 1-177,0-1 0,0 1 0,0-2 0,0 1 0,0 0 0,-1-1 0,1 0 0,0 0 0,0 0 0,-1-1 0,1 1 0,7-5 0,-3-1-501,0-1 1,0 0-1,-1-1 0,0 0 0,0 0 0,11-19 0,-8 6 3748,-11 24-3056,-1 1 0,1-1 0,0 0 0,1 0 0,-1 0 0,0 0 0,1 0 0,-1 0 0,1 0 0,-1 0 0,1 0 0,0 0 0,0 0 0,0 0 0,0 0 0,2 3 0,-1-4-14,0 0-1,1 1 1,-1-1 0,0 0 0,1-1 0,-1 1-1,0 0 1,1 0 0,-1-1 0,1 0-1,-1 1 1,1-1 0,-1 0 0,5-1 0,-3 1 3,1 0 0,-1-1 0,1 1 0,-1-1 0,1-1 0,-1 1 1,0 0-1,1-1 0,-1 0 0,0 0 0,0 0 0,5-4 0,3-4 4,-1 1 0,15-18 0,5-4-8,-30 31 25,-1 0 0,1-1 0,-1 1 0,0 0 0,1-1 1,-1 1-1,1 0 0,-1 0 0,1 0 0,-1 0 0,1-1 0,-1 1 0,1 0 0,-1 0 0,1 0 0,-1 0 0,1 0 0,-1 0 0,1 0 0,-1 0 0,1 1 0,-1-1 0,1 0 0,-1 0 0,1 0 0,-1 0 0,1 1 0,-1-1 0,1 0 0,-1 0 0,1 1 1,-1-1-1,0 0 0,1 1 0,-1-1 0,0 1 0,1 0 0,11 17-5,-11-16 59,18 33 140,-1-2-84,30 44 1,-47-77-137,-1 0 1,0 1 0,1-1-1,-1 0 1,0 0-1,1 1 1,-1-1 0,0 0-1,1 0 1,-1 1 0,0-1-1,1 0 1,-1 0 0,1 0-1,-1 0 1,0 0 0,1 0-1,-1 0 1,1 0-1,-1 0 1,1 0 0,-1 0-1,0 0 1,1 0 0,-1 0-1,1 0 1,-1 0 0,0 0-1,1 0 1,-1 0-1,1-1 1,-1 1 0,0 0-1,1 0 1,-1-1 0,0 1-1,1 0 1,-1 0 0,0-1-1,1 1 1,-1 0 0,0-1-1,0 1 1,1 0-1,-1-1 1,0 1 0,0-1-1,0 1 1,1-1 0,13-25 147,-11 20-96,6-12 76,-4 7 47,0 1 0,1-1 1,0 1-1,1 1 0,0-1 0,0 1 0,15-14 1,-22 23-166,0 0 0,1-1 0,-1 1 0,0 0 1,1-1-1,-1 1 0,1 0 0,-1 0 0,1-1 1,-1 1-1,1 0 0,-1 0 0,1 0 0,-1 0 0,1 0 1,-1 0-1,1 0 0,-1 0 0,0 0 0,1 0 1,-1 0-1,1 0 0,-1 0 0,1 0 0,-1 0 1,1 0-1,-1 0 0,1 1 0,-1-1 0,1 0 1,-1 0-1,1 1 0,-1-1 0,0 0 0,1 1 1,-1-1-1,0 0 0,1 1 0,-1-1 0,0 0 0,1 1 1,-1-1-1,0 1 0,1 0 0,7 26 66,-5-16 29,0-4-134,1 6 37,0 0 0,1-1 0,1 0 0,0 0 1,8 12-1,-12-21-241,1 0 0,0 0 1,0 0-1,0 0 0,0 0 1,1-1-1,-1 1 0,6 2 1,-5-3-330,0 0 0,0-1 0,1 1 1,-1-1-1,0 0 0,1 0 0,0-1 1,-1 0-1,5 1 0,35-4-2940,53-14 6227,-94 16-2875,4 0 275,0 0 0,-1 0 0,1 0 0,0 1 0,0-1 0,12 3 0,-17-2-52,0 1-1,0-1 1,1 1-1,-1 0 1,0-1-1,0 1 1,0 0-1,0 1 1,-1-1-1,1 0 1,0 0-1,0 1 1,-1-1-1,1 1 1,-1 0-1,1-1 1,-1 1 0,0 0-1,1 0 1,-1 0-1,0 0 1,0 0-1,1 3 1,2 11 193,0 0 0,0 1 1,-2-1-1,1 28 0,-3 66 339,-2-69-272,-1-146-16,0-47 3,3 145-286,1 1-1,0-1 0,1 0 0,0 1 1,0-1-1,0 1 0,1 0 0,0 0 1,0 0-1,0 0 0,1 0 0,0 0 1,0 1-1,1 0 0,-1 0 0,1 0 1,0 1-1,1-1 0,7-4 0,-7 5-19,1 0 0,-1 0-1,1 1 1,0 0-1,0 0 1,0 1-1,0 0 1,0 0 0,1 1-1,-1 0 1,0 0-1,1 0 1,-1 1 0,1 0-1,-1 1 1,1 0-1,11 3 1,-16-3-3,-1 0-1,0 0 1,0 0-1,1 1 1,-1-1-1,0 1 1,0 0-1,-1 0 1,1-1-1,0 1 1,-1 0 0,1 0-1,-1 1 1,1-1-1,-1 0 1,0 0-1,0 1 1,0-1-1,0 1 1,-1-1 0,1 1-1,0-1 1,-1 1-1,0 4 1,1 0 26,-1-1 0,1 1 0,-2 0 0,1 0 0,-1-1 0,0 1 0,0 0 0,-5 11 1,0-7-3,-1 0 0,0 0 0,-1-1 1,0 0-1,0-1 0,-1 1 1,-1-2-1,1 1 0,-1-1 0,-17 9 1,13-9 259,14-8-370,0 0 0,-1 0 0,1 1 0,0-1 0,0 0 0,-1 0 0,1 0 0,0 1 0,0-1 0,-1 0 0,1 0 0,0 0 0,-1 0 0,1 0 0,0 0 0,-1 0-1,1 0 1,0 1 0,-1-1 0,1 0 0,0-1 0,-1 1 0,1 0 0,0 0 0,-1 0 0,1 0 0,0 0 0,-1 0 0,1 0 0,0 0 0,-1-1 0,1 1 0,0 0 0,-1 0 0,1 0 0,0-1 0,0 1 0,-1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28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0 347 12150,'0'0'269,"18"-1"259,2 0-295,-12 1-138,1 0 0,-1-1 0,0 0 1,1 0-1,-1-1 0,0 0 1,0 0-1,0-1 0,0 0 1,11-6-1,-8 3-38,0-1 0,-1 0 1,1 0-1,-2-1 0,1 0 1,-1 0-1,0-1 0,-1-1 1,0 1-1,0-1 0,-1-1 1,-1 1-1,1-1 0,-2-1 0,0 1 1,0-1-1,-1 1 0,0-1 1,-1-1-1,-1 1 0,0 0 1,0-1-1,-1 1 0,-1-1 1,0 1-1,-2-16 0,2 27-40,-1 0 0,1-1 0,-1 1 0,1-1 0,-1 1 0,0 0 0,0 0 0,1-1 1,-1 1-1,0 0 0,0 0 0,0 0 0,0 0 0,0 0 0,0 0 0,-1 0 0,1 0 0,0 0 0,0 1 0,-1-1 0,1 0 0,0 1 0,-1-1 0,1 1 0,-1-1 0,1 1 0,0 0 0,-1 0 0,1 0 0,-3 0 0,0-1 23,1 1-1,0 0 0,-1 0 0,1 1 1,-1-1-1,1 1 0,0-1 0,-1 1 1,1 0-1,0 0 0,0 1 1,0-1-1,-4 3 0,1 1-36,1 0 0,0 1 0,0-1 0,1 1 1,0 0-1,0 1 0,0-1 0,1 0 0,-1 1 0,2 0 0,-1 0 0,-2 10 0,-1 8 12,1 1 0,-3 32 0,1 151 108,8-198-89,-1 0 0,1 1-1,1-1 1,0 0 0,1 0 0,0 0-1,1-1 1,0 1 0,0-1 0,1 1-1,10 14 1,-9-17-288,-1-1 1,1 0-1,0 0 0,0-1 0,1 0 1,0 0-1,0-1 0,0 1 0,1-1 0,0-1 1,0 0-1,0 0 0,0 0 0,15 3 1,-4-5-7212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28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1 202 12742,'0'0'1075,"19"-5"-976,63-17-17,-77 20-68,0 0-1,-1 0 1,1-1-1,0 0 1,-1 0-1,0 0 0,1 0 1,-1-1-1,0 1 1,-1-1-1,1 0 0,-1 0 1,0-1-1,0 1 1,0-1-1,0 1 1,-1-1-1,0 0 0,0 0 1,0 0-1,0 0 1,-1 0-1,0-1 1,0 1-1,-1 0 0,1-1 1,-1 1-1,0 0 1,0-1-1,-1 1 1,-2-9-1,2 12-5,0 0 0,0 1 0,0-1 0,0 0 0,0 0 0,-1 1 0,1-1 0,-1 0 0,0 1 0,1 0 0,-1-1 0,0 1 1,0 0-1,0 0 0,0 0 0,0 0 0,0 0 0,0 0 0,0 1 0,0-1 0,0 1 0,0-1 0,0 1 0,-1 0 0,1 0 0,0 0 0,0 0 0,-3 1 0,1-1 9,1 0 0,0 0 0,-1 0 0,1 1 0,-1-1 0,1 1 0,0 0 0,0 0 0,-1 0 0,1 0 0,0 1 0,0 0 0,0-1 0,1 1 0,-1 0 0,0 0 0,-3 4 0,2 1 44,1 0 0,0 0 1,0 0-1,1 0 0,0 1 1,0-1-1,1 1 0,0-1 0,0 10 1,0 8 145,4 36 0,-2-58-196,-1 0 0,1 0-1,-1 0 1,1 1 0,0-1 0,0 0 0,0 0 0,1 0-1,-1-1 1,1 1 0,0 0 0,0 0 0,-1-1 0,2 1-1,-1-1 1,0 0 0,0 1 0,1-1 0,-1 0 0,1-1-1,5 4 1,-1-2-261,-1 0-1,0-1 0,1 0 1,-1 0-1,1-1 1,0 0-1,-1 0 1,15 0-1,-7-3-5199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08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0 224 10021,'0'0'3607,"6"13"-3314,2 7-138,-1 1 1,-1 0-1,6 38 1,-7-40-228,-5-19 60,0 0 0,0 0 0,1 0 0,-1 0-1,0 1 1,0-1 0,0 0 0,0 0 0,1 0 0,-1 0 0,0 0-1,0 0 1,0 0 0,0 0 0,1 0 0,-1 0 0,0 0 0,0 0-1,0 0 1,0 0 0,1 0 0,-1 0 0,0 0 0,0 0 0,0 0-1,0 0 1,1-1 0,-1 1 0,0 0 0,0 0 0,0 0 0,0 0-1,0 0 1,0 0 0,1 0 0,-1-1 0,0 1 0,0 0 0,0 0-1,0 0 1,0 0 0,0 0 0,0-1 0,0 1 0,0 0 0,0 0-1,1 0 1,10-33-619,0-10 577,1 1 1,3 0 0,33-67-1,-42 100 53,-1 1 0,2-1 0,-1 2-1,1-1 1,0 1 0,0 0 0,1 0-1,0 1 1,0 0 0,1 0 0,0 1-1,0 0 1,0 1 0,15-5 0,-12 7-3308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31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10933,'0'0'5346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31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8452,'0'0'7171,"141"17"-6226,-86 7-433,3-2-272,-4 0-160,-7 2-32,-7-1-16,-12-1 16,-9 3-48,-11 4-896,-8 4-2930,-6-2-944,-28-4-1601,-15-5 4706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32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38 405 336,'0'0'18072,"-38"-65"-18040,106 11 289,22-15-113,6-2-112,1 2-64,-8 8-32,-66 45-1825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32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11397,'0'0'3266,"122"17"-3058,-81-17-80,1-5-32,-4 2-16,-7 3-80,-18 0-1265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32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13126,'0'0'1040,"144"15"-1056,-57-28 16,-49 1-2177,-3 0-8804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33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0 640,'0'0'12518,"118"22"-12342,-90-22-48,1 0 0,-7 0-128</inkml:trace>
  <inkml:trace contextRef="#ctx0" brushRef="#br0" timeOffset="1">18 113 10325,'0'0'576,"-1"15"-347,-11 287 4,10-232-407,0-39 79,2 1-1,0-1 1,9 53 0,-8-78 97,1 0 0,0 0 0,0 0 0,0 0 0,0 0 0,1 0 1,0-1-1,0 1 0,1-1 0,-1 0 0,1 0 0,1 0 0,-1-1 1,0 1-1,7 3 0,-5-4 68,0 0 0,1-1 1,0 0-1,0 0 0,0 0 0,0-1 0,0 0 1,0-1-1,1 1 0,-1-1 0,1-1 0,10 0 1,-9 0-47,0 1-48,-1-1 0,1 0 0,0 0 1,-1-1-1,1 0 0,-1-1 0,1 0 1,-1 0-1,11-5 0,-9-2-3244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34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13686,'0'0'3090,"131"31"-2978,-80-16 0,-5 1-80,-8-4 80,-6 0-112,-9 1-176,-10 3-1985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34.8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0 202 12550,'0'0'3185,"124"-114"-2993,-56 69-160,-5 11-32,-45 26-1969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35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0 115 11605,'0'0'518,"8"2"-459,35 15 5133,-41 3-5601,-2-11 711,0-4-303,1-1 0,-1 0 0,1 1 0,0-1 0,1 0 0,-1 0 0,1 0 0,-1 0 0,1 0 0,1 0 0,-1 0 0,0 0 0,1-1 0,0 0 1,0 1-1,0-1 0,0 0 0,0 0 0,1 0 0,-1-1 0,1 1 0,0-1 0,0 0 0,-1 0 0,1 0 0,1-1 0,-1 0 0,0 1 0,0-1 0,1-1 1,-1 1-1,0 0 0,1-1 0,-1 0 0,0 0 0,8-1 0,-9 0-4,1 0 1,0 0-1,-1 0 1,1 0-1,-1-1 1,1 1-1,-1-1 0,0 0 1,0 0-1,1 0 1,-1 0-1,-1-1 1,1 1-1,0-1 1,-1 0-1,1 0 1,-1 0-1,0 0 0,0 0 1,0 0-1,0-1 1,-1 1-1,3-7 1,0 1-2,-1-1 1,0 0 0,-1 1-1,0-1 1,-1 0 0,0-1-1,0-18 1,-1 25 11,-1 0 1,0 0-1,0 0 0,0 0 1,-1 1-1,1-1 1,-1 0-1,0 0 1,0 1-1,0 0 0,0-1 1,0 1-1,-1 0 1,0 0-1,0 0 0,0 0 1,0 0-1,0 1 1,0 0-1,-1-1 0,1 1 1,-1 0-1,1 1 1,-1-1-1,-5-1 1,-4-1 12,0 0 0,0 1 0,0 0 1,0 1-1,-1 0 0,-18 1 0,32 1-67,-1 0 0,1 0 0,-1 0 1,1 0-1,-1 0 0,1 0 0,-1 0 0,1 0 0,-1 0 0,1 1 0,0-1 0,-1 0 0,1 0 0,-1 0 0,1 1 0,-1-1 0,1 0 0,0 0 0,-1 1 0,1-1 0,0 0 1,-1 1-1,1-1 0,0 0 0,-1 1 0,1-1 0,0 1 0,0-1 0,-1 0 0,1 1 0,0-1 0,0 1 0,0-1 0,0 1 0,0-1 0,-1 1 0,1-1 0,0 1 0,0-1 1,0 1-1,0-1 0,0 1 0,1-1 0,-1 1 0,0-1 0,0 0 0,0 1 0,1 0 0,-1 5-2480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36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8452,'0'0'7331,"115"20"-6722,-75 13-353,0-1-48,2-3-192,-4-5 64,-2-3-80,-8-4-96,-9 0-1697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08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0 176 10165,'0'0'1595,"15"1"-1603,47 2 59,-58-3-49,0 0 1,0-1 0,0 1 0,-1-1-1,1 0 1,0 0 0,0 0-1,-1 0 1,1 0 0,0-1-1,-1 0 1,1 0 0,-1 0-1,0 0 1,0 0 0,0-1 0,0 1-1,0-1 1,0 0 0,-1 0-1,1 0 1,-1 0 0,0 0-1,3-6 1,-1 1-127,-1-1-1,0 1 0,-1 0 1,1-1-1,-2 1 1,1-1-1,-1 0 0,0-13 1,-1 20 122,0 1 0,-1 0 0,1 0 0,0-1 0,0 1 1,-1 0-1,1-1 0,-1 1 0,1 0 0,-1 0 0,1 0 0,-1 0 0,0 0 0,0-1 0,1 1 1,-1 0-1,0 1 0,0-1 0,0 0 0,0 0 0,-1-1 0,-1 1 45,0-1-1,0 1 0,0-1 1,-1 1-1,1 0 0,0 0 1,0 0-1,-5 0 1,2 0 188,0 1 0,1-1 0,-1 1 0,0 0 0,0 1 0,1 0 0,-1 0 0,1 0 0,-1 0 0,-7 4 0,9-2-166,0-1 0,1 1 0,0 0 0,0 0 0,0 1 0,0-1-1,0 1 1,0-1 0,1 1 0,0 0 0,0 0 0,0 0 0,0 0 0,1 0-1,-1 0 1,1 1 0,0-1 0,0 0 0,0 7 0,0 2-44,0 1 1,1 0 0,0 0-1,1-1 1,2 15 0,-1-20-48,0 0 1,1-1-1,0 1 1,0-1-1,1 1 1,-1-1-1,2 0 1,-1-1-1,1 1 1,5 6-1,10 1-1993,-3-11-2655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37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1 311 1937,'0'0'13670,"66"-94"-13558,-9 43 32,0-4-48,-2 2 0,-8 5-96,-37 38-3633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37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3 156 9476,'0'0'5971,"-3"1"-5785,4-7-196,8-9 32,0 0 0,2 1 0,-1 0 0,2 0 0,0 2-1,0-1 1,1 2 0,0-1 0,24-14 0,-18 21-104,-19 5 76,1 0 0,-1 0 0,1 0 1,-1 1-1,1-1 0,-1 0 0,1 0 1,-1 0-1,0 1 0,1-1 1,-1 0-1,1 0 0,-1 1 0,0-1 1,1 0-1,-1 1 0,0-1 0,0 0 1,1 1-1,-1-1 0,0 0 0,0 1 1,1 0-1,0 3-17,-1-1 0,1 1 0,-1 0 0,1-1 0,-1 1 0,-1 0 0,1 4 0,-1 8 85,1 184-1091,0-182-3678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37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11557,'0'0'3730,"125"60"-3426,-79-31-160,3-2-16,-1 0-32,-6-3-96,-10-1-912,-17-3-4034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38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0 345 4242,'0'0'10533,"10"-92"-10197,18 60 48,8-3-256,12-6-128,7-1 0,4 1 0,-4 5-2769,-8 10-3298</inkml:trace>
  <inkml:trace contextRef="#ctx0" brushRef="#br0" timeOffset="1">443 197 3153,'0'0'8154,"17"3"-8098,55 10-27,-68-12-20,0-1 0,0 2 0,0-1 0,0 0 1,-1 1-1,1-1 0,0 1 0,-1 0 0,0 0 0,1 1 1,-1-1-1,0 1 0,0 0 0,0-1 0,0 1 0,-1 0 0,1 1 1,-1-1-1,0 0 0,0 1 0,0-1 0,0 1 0,1 6 0,0 2 33,-1 0-1,0-1 1,-1 1-1,-1 0 0,0 0 1,-1 13-1,0 5-30,0-16-53,1-1 153,0 1 1,3 24 0,-3-36-66,0 0 0,1 0 1,-1 0-1,0 0 1,1 0-1,-1-1 1,1 1-1,0 0 1,0 0-1,0-1 0,-1 1 1,2 0-1,-1-1 1,0 1-1,0-1 1,0 1-1,1-1 0,-1 0 1,1 1-1,-1-1 1,1 0-1,-1 0 1,1 0-1,0 0 1,-1 0-1,1-1 0,3 2 1,-1-2-33,1 1 0,-1-1 1,1 0-1,-1-1 0,1 1 0,-1-1 0,0 0 1,1 0-1,-1 0 0,0-1 0,0 1 1,0-1-1,0 0 0,0 0 0,6-5 1,-1 0-538,0-1 1,0 0 0,-1 0 0,10-14 0,0-5-5574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38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14807,'0'0'864,"99"-31"-16535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38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8148,'0'0'96,"109"10"-5042,-83-6 4033,1 1 913,-1 2 993,-3-2 1328,-2-2-401,0 1-63,-2-3-336,2-1-416,3 0-817,-18 0-288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39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1 127 6979,'0'0'5987,"17"-7"-5947,139-55 27,-126 50-29,0 1 1,1 2 0,1 1-1,-1 2 1,64-5 0,-93 11-36,0 0 0,-1 0 0,1 0 0,0 1 0,-1-1 0,1 1 0,-1-1 0,1 1 0,0 0 0,-1 0 1,1-1-1,-1 1 0,0 0 0,1 0 0,-1 0 0,0 1 0,0-1 0,1 0 0,-1 0 0,0 1 0,0-1 0,0 1 0,0-1 0,-1 1 1,1-1-1,0 1 0,-1-1 0,1 1 0,-1 0 0,1-1 0,-1 4 0,2 7 23,-1-1-1,0 1 1,-2 20-1,1-15-36,1 100 36,2-33-2,-4 1 1,-15 106 0,15-190-13,-1 15-27,-1 0 1,-1 0 0,0 0-1,-9 20 1,11-33 128,0 1-1,1-1 1,-1 1 0,0-1 0,-1 0 0,1 0 0,0 0 0,-1-1 0,0 1 0,0 0 0,1-1-1,-2 0 1,1 1 0,0-1 0,0-1 0,-1 1 0,1 0 0,-1-1 0,1 0 0,-1 1 0,1-1-1,-1-1 1,0 1 0,-5 0 0,-133-1 2016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39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11269,'0'0'2305,"148"29"-2081,-63-29 144,10 0-31,0 0-49,-6-7-112,-9 2-80,-14 2-48,-11-1 96,-13 3-144,-13-1-1473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4:40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 0 48,'0'0'9266,"-3"3"-9234,-52 43-231,28-24 784,1 0 1,2 1 0,-36 43 0,54-58-485,0 0 0,1 0 0,0 1 0,1-1 0,0 1 0,0 0 0,1 0 0,0 1 0,0-1 0,1 1-1,0-1 1,1 1 0,0 0 0,1-1 0,0 1 0,0 0 0,3 13 0,-1-17-87,0-1 1,0 0-1,0 1 0,1-1 0,0 0 0,0 0 0,0-1 0,1 1 0,-1-1 0,1 0 0,0 1 0,0-2 0,1 1 0,-1 0 0,11 5 0,1 1 43,0-1-1,1-1 1,29 10-1,-30-12-85,-1-2-1,1 0 1,17 2-1,4-4-4646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06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66 6307,'0'0'8262,"-19"-11"-7832,-60-33 23,77 42-399,-1 1 0,1 0-1,-1-1 1,0 1-1,1 1 1,-1-1-1,0 0 1,0 1-1,0-1 1,1 1 0,-1 0-1,0 0 1,-3 0-1,5 0-39,-1 1 0,1-1 0,0 0 1,0 1-1,0-1 0,0 1 0,0 0 0,0-1 0,0 1 0,0 0 0,0 0 0,1-1 0,-1 1 0,0 0 1,0 0-1,1 0 0,-1 0 0,0 0 0,1 0 0,-1 0 0,0 2 0,0 3-10,-1 1 0,1 0 0,0 0 0,1-1 0,0 1 0,0 0 0,2 10 0,-2-2 28,8 86 46,-4-66-104,-1 46 0,-3-77 21,-1 0 0,0 1 0,0-1-1,0 0 1,-1 0 0,1 0 0,-1 0-1,0-1 1,0 1 0,-1 0 0,1-1-1,-1 0 1,1 1 0,-1-1 0,0 0-1,0 0 1,-1 0 0,1-1 0,-7 5-1,0-1-115,0 0-1,-1-1 0,0 0 0,1-1 0,-1 0 0,-14 2 0,40-23-5557,-9 10 4570,2 1-1,-1 0 1,1 0-1,13-8 1,-2 2-2717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09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36 5058,'0'0'9325,"-2"-7"-8616,1 5-684,1 0-1,-1-1 0,0 1 1,0 0-1,0 0 1,-1 0-1,1 0 1,0 0-1,-4-4 0,4 6-17,1-1 0,-1 1 0,0 0 0,0-1 0,0 1 0,1 0 0,-1-1 0,0 1 0,0 0 0,0 0 0,0 0 0,0 0 0,0-1 0,0 2 1,1-1-1,-1 0 0,0 0 0,0 0 0,0 0 0,0 0 0,0 1 0,0-1 0,1 0 0,-1 1 0,0-1 0,0 1 0,0-1 0,1 1 0,-1-1 0,0 1 0,1-1 0,-1 1 0,0 0 0,1-1 0,-1 1 0,1 0 0,-1 0 0,0 1 0,-2 2 2,0 1 0,0 0 0,0 0 1,1 0-1,0 0 0,0 0 0,0 0 0,1 1 1,-1-1-1,1 1 0,0 9 0,0-11-11,1 1 0,0-1 1,0 1-1,0-1 0,0 1 0,1-1 0,0 1 0,0-1 1,0 1-1,1-1 0,-1 0 0,1 0 0,0 0 0,4 7 1,19 18-113,-16-19 89,1 0 1,-2 1 0,1 0 0,-1 0 0,-1 1 0,0 0 0,-1 1 0,0-1 0,6 21 0,-5 4 25,-2 1-1,-2 0 1,-1 1 0,-2-1 0,-4 39 0,3-69 7,-1 0 0,1 0-1,-1 0 1,0 0 0,-1 0 0,-5 12 0,7-18-8,0 0 0,1 0 0,-1-1 0,0 1 0,0 0 0,0-1 1,0 1-1,-1-1 0,1 1 0,0-1 0,-1 1 0,1-1 0,-1 0 0,1 0 0,-1 0 1,1 0-1,-1 0 0,0 0 0,0 0 0,1 0 0,-1-1 0,0 1 0,0-1 0,0 1 1,0-1-1,0 0 0,0 0 0,0 0 0,0 0 0,0 0 0,0 0 0,1 0 1,-1-1-1,-3 0 0,3 0-4,0 0 0,-1-1 1,1 0-1,0 1 0,0-1 1,0 0-1,0 0 0,1 0 1,-1 0-1,0 0 0,1 0 1,-1-1-1,1 1 0,0 0 1,0-1-1,0 1 0,0-1 1,-1-4-1,-8-51 10,10 56-6,-2-20 54,0 0 0,2-1 0,0 1 0,6-37 0,-4 51-260,0-1 1,0 1-1,0 0 1,1 0-1,0 0 1,1 1 0,-1-1-1,2 1 1,-1 0-1,1 0 1,0 0-1,0 1 1,1-1-1,0 1 1,10-8-1,-1 5-3790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07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 0 5442,'0'0'8226,"-18"1"-7127,-56 5-278,68-4-779,1-1-1,0 2 0,0-1 0,0 1 0,0-1 0,1 1 0,-1 0 0,1 1 0,0-1 0,0 1 0,0 0 0,0 0 0,1 0 0,-1 1 0,1-1 1,0 1-1,0 0 0,1 0 0,0 0 0,-3 5 0,3-4-26,-2 2-5,1-1-1,0 1 1,1 0-1,-1 1 1,2-1 0,-1 0-1,1 0 1,1 1-1,-1-1 1,1 1-1,2 13 1,-2-21-11,1 0 0,-1 0 0,0 0 0,1 0-1,-1 0 1,1 0 0,-1 0 0,1 0 0,-1 0 0,1-1 0,0 1 0,-1 0 0,1 0 0,0 0 0,0-1-1,0 1 1,0 0 0,-1-1 0,1 1 0,0-1 0,0 1 0,2 0 0,0 0-32,1 0 0,-1 0-1,1-1 1,-1 1 0,0-1 0,1 0 0,5 0 0,-3 0-165,0-1 1,0 0-1,-1 0 1,1 0-1,0-1 1,0 0-1,-1 0 1,10-5-1,-4-2-286,-1 0-1,0-1 1,-1 0-1,0-1 0,0 0 1,-1 0-1,-1-1 1,0 0-1,0 0 0,6-18 1,-15 48 4845,1-2-4310,1-1 0,4 31 0,-4-44-57,1 0 1,0-1-1,1 1 0,-1 0 1,0-1-1,0 1 0,1-1 0,-1 1 1,1-1-1,-1 0 0,1 0 1,0 1-1,-1-1 0,1 0 1,0-1-1,0 1 0,0 0 1,0 0-1,0-1 0,-1 1 1,1-1-1,0 0 0,0 1 1,0-1-1,0 0 0,1 0 0,-1 0 1,2-1-1,1 1 0,1 0 1,-1-1-1,0 0 0,1 0 1,-1 0-1,0 0 0,0-1 1,0 0-1,10-5 1,-5-2-20,0 0 0,0-1 0,0 0 0,-2-1 0,1 1 0,-1-2 0,-1 1 0,0-1 0,0-1 0,6-17 0,-11 29 62,1 1-1,-1-1 1,1 1 0,-1-1 0,1 1 0,0 0 0,-1 0 0,1 0 0,-1 0 0,1 1-1,-1-1 1,1 1 0,-1-1 0,1 1 0,-1 0 0,5 2 0,-4 5 72,1 0 0,-1 0 0,-1 0 0,0 1 1,0-1-1,0 1 0,-1-1 0,0 1 0,-1 16 1,2 15 54,10 17-25,0-59-91,-2-13-21,-1 0 0,13-28 0,-13 24 0,0 2-1,15-21 0,-20 32-29,-3 4 0,0 1 0,0-1 0,-1 1 0,1 0 0,0-1 0,1 1 1,-1 0-1,0 0 0,0-1 0,0 1 0,1 0 0,-1 0 0,0 1 0,1-1 0,-1 0 0,1 0 1,-1 1-1,1-1 0,0 1 0,2-1 0,-3 4 4,0 0 0,-1 0 1,1 0-1,0 0 0,-1 1 0,0-1 0,0 0 0,0 0 1,-1 6-1,1-4 11,0 2-4,0 0 1,0-1-1,1 1 0,-1 0 1,2-1-1,-1 1 0,3 7 1,-3-13-115,0 1 0,0 0 1,0 0-1,0-1 1,1 1-1,-1 0 0,0-1 1,1 1-1,-1-1 0,1 0 1,0 0-1,0 1 1,-1-1-1,1 0 0,0 0 1,0-1-1,0 1 0,0 0 1,0-1-1,0 1 1,0-1-1,0 1 0,0-1 1,0 0-1,0 0 0,4 0 1,40 1-1462,-34 0 1390,1 0 0,-1 0 0,1-2-1,-1 0 1,1 0 0,-1-1 0,0 0 0,13-5-1,-21 5 153,0 0-1,1 1 0,-1-1 0,0 1 0,1 0 0,-1 0 1,0 0-1,1 1 0,-1 0 0,9 0 0,-11 1 64,0-1 0,0 1-1,0 0 1,0 0-1,0 0 1,0 0 0,0 0-1,-1 1 1,1-1 0,0 1-1,-1-1 1,1 1-1,-1-1 1,1 1 0,-1 0-1,0 0 1,0 0 0,0-1-1,0 1 1,0 0-1,0 0 1,0 1 0,0 1-1,4 17 337,0-1 0,-2 1 0,0 0 0,-1 0 0,-2 1-1,-2 34 1,0-31-285,2-1 1,1 1-1,0 0 0,8 33 0,-7-146-751,-2 72 597,-1-11-3,1 0 0,2 0-1,0 0 1,12-46 0,-12 66 71,0 0 0,0 1-1,1-1 1,0 0 0,1 1-1,-1 0 1,1 0 0,1 0-1,-1 0 1,1 1 0,0 0 0,0 0-1,0 0 1,1 0 0,-1 1-1,1 0 1,0 0 0,1 0-1,-1 1 1,1 0 0,-1 0-1,1 1 1,8-2 0,-1 1 125,1 1 0,-1 1 0,0 0 0,16 2 0,-10-1 240,-19 0-336,0 0-1,0 0 0,0 0 1,0 0-1,0 1 1,0-1-1,0 0 0,0 1 1,0-1-1,0 0 0,0 1 1,0 0-1,0-1 0,0 1 1,0-1-1,0 1 1,0 0-1,-1 0 0,1-1 1,0 1-1,-1 0 0,1 0 1,0 0-1,-1 0 0,1 0 1,-1 0-1,0 0 0,1 0 1,-1 0-1,0 0 1,1 0-1,-1 0 0,0 0 1,0 0-1,0 0 0,0 0 1,0 0-1,0 0 0,0 0 1,-1 0-1,1 2 1,-1 2 98,0 0 0,0 1 0,0-1 0,-1 0 0,0 0 0,0 0 1,-5 8-1,-3 2-57,-2-1 0,1 0 0,-2 0 0,0-2 0,0 1 0,-2-2 0,-16 12 0,10-14-15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08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0 346 13542,'0'0'278,"20"-4"-196,65-17-23,-78 18-46,1 0 1,-1 0-1,1 0 1,-1-1-1,0 0 1,0 0-1,-1-1 0,1 0 1,-1 0-1,0 0 1,-1-1-1,10-11 1,-6 3 6,0 0 0,-1 0 0,-1 0 0,7-20 0,-8 19-38,-1 0 0,-1 0 0,0-1 0,-1 1 0,0-1 0,0-28 0,-4 43 37,1-1-1,0 1 1,0 0-1,0 0 1,-1-1-1,1 1 0,-1 0 1,1 0-1,-1 0 1,1 0-1,-1 0 0,0 0 1,0 0-1,1 0 1,-1 0-1,0 0 1,0 0-1,0 0 0,0 0 1,0 1-1,0-1 1,0 0-1,0 1 1,0-1-1,-1 1 0,1-1 1,0 1-1,0-1 1,0 1-1,-1 0 0,1 0 1,0 0-1,0 0 1,-1 0-1,1 0 1,0 0-1,-1 0 0,1 0 1,0 0-1,-2 1 1,0-1 25,0 1 0,0-1 0,0 1 1,0 0-1,0 0 0,0 0 0,0 0 1,0 0-1,0 1 0,1-1 0,-1 1 1,0 0-1,1 0 0,0 0 0,-1 0 1,-2 4-1,-1 4 4,1 2 0,0-1 0,1 1 1,0-1-1,1 1 0,1 0 0,-1 0 0,1 16 0,0 105 236,3-77-198,-1-43-71,0 0 1,1-1-1,1 1 1,0 0-1,1-1 1,0 1-1,1-1 1,9 22-1,-9-27-9,0 0 0,0-1 0,1 0 1,-1 0-1,1 0 0,1 0 0,-1-1 0,1 0 0,0 0 0,0 0 0,0-1 0,1 0 0,0 0 0,-1-1 0,1 0 1,9 3-1,5-1-11,0 0 0,0-2 0,0 0 1,0-2-1,34-1 0,-38 0 2,-11 0-28,-1-1-1,1 0 1,0 0 0,-1 0 0,1 0 0,-1-1 0,0 0 0,1 0 0,-1-1 0,0 1 0,0-1 0,0 0 0,-1-1 0,1 1-1,-1-1 1,0 0 0,0 0 0,0 0 0,0 0 0,-1-1 0,0 0 0,0 1 0,0-1 0,0 0 0,2-7 0,1-4-61,0 1 1,-1-1-1,-1 0 1,0 0 0,-2 0-1,0-1 1,1-26-1,-3 41 93,0 1 0,0-1 1,0 1-1,0-1 0,0 1 0,-1-1 0,1 1 0,0-1 0,-1 1 0,1 0 0,-1-1 1,0 1-1,1-1 0,-1 1 0,0 0 0,0 0 0,1-1 0,-1 1 0,0 0 0,0 0 0,-1 0 1,1 0-1,0 0 0,0 0 0,0 0 0,-1 1 0,1-1 0,0 0 0,-3 0 0,0 0 30,0 0-1,-1 1 0,1-1 1,0 1-1,-1 0 0,1 0 0,-1 1 1,1-1-1,-8 3 0,8-2 9,0 1 0,0 0 0,-1 0-1,2 0 1,-1 0 0,0 1 0,0-1 0,1 1-1,-1 0 1,1 0 0,0 1 0,0-1-1,0 1 1,0-1 0,1 1 0,-1 0-1,1 0 1,0 0 0,0 0 0,1 0 0,-1 1-1,1-1 1,0 0 0,0 1 0,0 7-1,-1-3-4,1 0-1,1 0 1,-1 0-1,1 0 1,1 0-1,0 0 1,0-1-1,1 1 1,0 0-1,0 0 1,1-1-1,6 13 1,-5-14-31,1-1 1,-1 0-1,1 0 1,0-1-1,1 1 1,0-1-1,-1 0 1,1-1-1,1 0 1,-1 1-1,1-2 1,-1 1-1,1-1 1,0 0-1,1-1 1,9 3-1,-11-4-311,0 0-1,0 0 0,-1-1 1,1 1-1,0-2 0,0 1 1,0 0-1,7-3 0,16-8-7009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08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 13 6035,'0'0'4159,"-18"-3"-3148,-57-5-45,72 7-857,-1 1 1,0 0 0,1 0-1,-1 0 1,0 0-1,1 1 1,-1-1-1,1 1 1,-1 0-1,1 0 1,-1 0 0,1 1-1,-1-1 1,1 1-1,0 0 1,0 0-1,0 0 1,-4 3-1,5-2-31,0 1-1,0-1 1,1 0-1,-1 1 1,1-1-1,0 1 1,0-1-1,0 1 1,0 0-1,0-1 1,1 1 0,0 0-1,0-1 1,0 6-1,1 5-69,1 0-1,0 0 0,1 0 1,0 0-1,7 14 1,-6-14 5,1 0 1,-2 0-1,0 0 1,0 1-1,0 16 0,-3-28-5,0 0-1,0 0 0,0-1 0,-1 1 0,1 0 1,0 0-1,-1-1 0,0 1 0,0 0 1,0-1-1,0 1 0,0-1 0,-3 5 0,1-4 5,-1 0 0,1 0 0,0 0 0,-1-1 0,0 1 0,0-1 0,1 0 0,-6 2 0,-3 2-431,0-1 1,0-1 0,-13 3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09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219 289 7187,'0'0'4341,"-17"-4"-3370,-1 0-633,-36-5-1,50 9-305,1 1-1,0-1 1,-1 1-1,1-1 1,0 1-1,0 0 1,-1 0-1,1 0 1,0 1-1,0-1 1,0 1-1,1 0 1,-1 0-1,0 0 1,1 0-1,-1 0 1,1 0-1,-1 1 1,1-1-1,0 1 1,0 0-1,-1 2 1,-3 3 35,-1 1-24,0 1 0,1 1-1,0-1 1,1 1 0,0 0 0,1 0-1,0 0 1,0 1 0,1-1-1,1 1 1,0 0 0,1 0-1,0 0 1,1 0 0,0 0-1,2 12 1,-2-22-46,1 0 0,-1 1 0,0-1 0,1 0 0,0 0 0,-1 1 0,1-1 1,0 0-1,0 0 0,0 0 0,0 0 0,1 0 0,-1 0 0,1 0 0,-1 0 0,1-1 0,0 1 0,-1-1 0,1 1 0,0-1 0,0 1 0,0-1 0,0 0 0,0 0 1,0 0-1,0 0 0,1 0 0,-1-1 0,0 1 0,1-1 0,2 1 0,-1-1-76,0 1-1,0-1 1,0-1-1,0 1 1,0 0-1,0-1 1,-1 0-1,1 0 1,0 0 0,0 0-1,-1-1 1,1 0-1,0 1 1,-1-1-1,0 0 1,1-1 0,-1 1-1,4-5 1,5-7-64,0-1 0,-1 0 1,-1-1-1,0 0 0,-2-1 0,1 0 1,-2 0-1,-1-1 0,6-20 0,4-30 164,9-73 0,-24 134-17,3-27 123,-2 18 138,0 1 0,1 0-1,0 0 1,1 0 0,6-15-1,-4 23 1584,-3 14-1030,-2 21-578,-1-24-168,0 44 135,7 165 334,-4-189-525,0-1 0,2 0 0,0 0-1,2-1 1,1 1 0,0-1 0,12 21 0,-18-41-228,18 31 579,-7-19-1703,1-8-3788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09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1 205 11637,'0'0'401,"17"2"-372,54 4-24,-67-6 8,0 0 0,0 0 0,0 0 0,-1-1 0,1 0-1,0 0 1,-1 0 0,1 0 0,-1-1 0,1 1 0,-1-1 0,1 0 0,-1 0-1,0 0 1,0 0 0,0-1 0,0 1 0,-1-1 0,1 0 0,3-4 0,-1-1 13,0 0 0,-1 0 0,0 0 0,0 0 0,0 0 1,2-11-1,-4 8 17,0-1 1,0 1 0,-1 0 0,-1-21-1,0 23-10,0 8-18,0 0 1,0 0 0,0 0-1,-1 0 1,1 0 0,0 0-1,-1 0 1,1 0 0,-1 0 0,1 0-1,-1 0 1,1 0 0,-1 0-1,1 0 1,-1 1 0,0-1-1,0 0 1,1 0 0,-1 1 0,0-1-1,0 1 1,0-1 0,0 0-1,0 1 1,1 0 0,-1-1 0,0 1-1,0 0 1,0-1 0,0 1-1,0 0 1,-1 0 0,1 0-1,0 0 1,0 0 0,0 0 0,0 0-1,0 0 1,-2 1 0,-1-1 68,0 1 1,0-1 0,0 1 0,0 0-1,0 0 1,0 1 0,1-1-1,-1 1 1,-6 4 0,4-1-5,0 1 0,0 0 0,0 0 1,1 1-1,0-1 0,1 1 0,-1 0 0,1 0 1,1 1-1,-1-1 0,1 1 0,1-1 0,-3 10 1,1-2 17,1 1 1,1-1 0,0 1 0,1 0-1,1 0 1,2 15 0,-2-25-90,1-1 0,0 0 0,1 0 0,-1-1 0,1 1 1,0 0-1,0 0 0,1-1 0,-1 1 0,1-1 0,0 0 0,0 0 0,0 0 0,1 0 0,-1-1 0,1 1 1,0-1-1,0 0 0,0 0 0,0 0 0,1-1 0,-1 1 0,1-1 0,6 2 0,-2-1-163,0 0 0,0-1-1,0 0 1,0 0 0,0-1-1,1 0 1,-1-1 0,0 0-1,1 0 1,-1-1 0,18-4-1,-24 4-149,-1 0-1,0 1 1,0-1-1,1-1 1,-1 1-1,0 0 1,0 0-1,0-1 1,0 1-1,0-1 1,-1 0-1,1 0 1,1-2-1,17-24-6527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10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 0 6403,'0'0'9055,"-2"12"-8308,-7 86-381,7 164-1,4-186-344,1-21-161,-1-37-565,-1 0-1,-1 0 1,0 0 0,-1 0 0,-1 0-1,-5 21 1,6-37 519,1-1-1,0 0 1,-1 1-1,0-1 1,1 0 0,-1 0-1,1 1 1,-1-1-1,0 0 1,0 0 0,0 0-1,0 0 1,0 0-1,0 0 1,0 0 0,0 0-1,0 0 1,0-1-1,-1 1 1,1 0 0,0-1-1,0 1 1,-1-1-1,1 1 1,0-1 0,-1 0-1,1 0 1,-1 1-1,-1-1 1,0-1 23,1 1-1,-1-1 0,1 1 1,0-1-1,-1 0 1,1 0-1,0 0 1,-1 0-1,1 0 1,0 0-1,0-1 1,0 1-1,0-1 1,1 0-1,-1 1 1,-3-5-1,-31-40 271,-60-67 5861,95 113-5798,1-1-1,-1 1 1,1 0 0,-1-1 0,1 1-1,-1-1 1,1 1 0,-1-1-1,1 1 1,-1-1 0,1 1 0,-1-1-1,1 0 1,0 1 0,-1-1-1,1 1 1,0-1 0,0 0 0,0 1-1,-1-1 1,1 0 0,0 1-1,0-2 1,20-1 805,7 2-1141,230-8 1751,-85-5-8343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11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0 180 1601,'0'0'10818,"16"10"-10471,50 27-203,-65-37-132,0 1-1,1 0 1,-1 0 0,1-1-1,-1 1 1,1-1 0,-1 0-1,1 1 1,0-1 0,-1 0-1,1 0 1,-1 0 0,1 0-1,0 0 1,-1 0 0,1 0-1,-1 0 1,1-1 0,-1 1-1,1-1 1,-1 1 0,1-1-1,-1 0 1,1 1 0,-1-1-1,0 0 1,1 0 0,-1 0-1,0 0 1,0 0 0,0 0-1,0-1 1,1 1 0,-2 0-1,1 0 1,0-1 0,0 1-1,0-1 1,-1 1-1,2-3 1,1-1 14,2-6 15,0 1 0,-1-1 1,0 0-1,-1 0 0,0-1 0,0 1 0,-1-1 0,-1 1 1,0-1-1,-1 0 0,0 1 0,0-1 0,-4-14 0,4 24-28,-1 1 0,0-1 0,0 1 0,1-1 0,-1 1 0,0-1 0,-1 1 0,1 0 0,0-1 0,0 1 0,-1 0 0,1 0-1,0 0 1,-1 0 0,1 0 0,-1 0 0,1 0 0,-1 1 0,0-1 0,1 0 0,-1 1 0,0 0 0,-2-1 0,2 0 22,0 1 0,-1 0 0,1-1 0,0 1 1,0 0-1,0 0 0,0 1 0,-1-1 0,1 0 0,0 1 1,0-1-1,0 1 0,0 0 0,0-1 0,0 1 0,0 0 1,0 0-1,0 1 0,-2 1 0,0 1-10,1 0 0,0 1 0,0-1 0,1 1 0,-1 0 0,1 0 0,0 0 0,0 0 0,1 0 0,-1 0 0,1 1 0,0 6 0,-2 12 25,2 35 1,1-44-13,0-5-21,0-1 0,1 1 0,0 0 0,1-1 0,0 0 0,0 1 0,1-1 1,0 0-1,9 16 0,-10-20-16,1-1 0,0 1 1,1-1-1,-1 0 1,1 0-1,0 0 1,0 0-1,0-1 0,1 0 1,-1 0-1,1 0 1,0 0-1,0-1 1,0 1-1,0-1 1,0 0-1,0-1 0,10 2 1,-9-1-57,0-1 1,-1-1-1,1 1 1,0-1-1,0 0 1,-1-1-1,1 1 1,0-1-1,0 0 1,-1 0-1,1-1 1,0 0-1,-1 0 1,0 0-1,1 0 1,8-7-1,-6 2-182,1 0 0,-2-1 0,1 0 0,-1-1 0,0 1 0,-1-1 0,10-19 0,-14 25 186,9-14-120,-2-1 1,0 0-1,10-29 1,-19 53 496,1 0 1,0 0 0,0-1 0,0 1 0,0 0 0,5 9 0,1 8-38,-3-4-161,1 3-58,1 1-1,0-1 0,1 0 0,21 40 1,-26-59-52,1-16-386,-1-17 390,2 2-1,0-1 1,3 0 0,0 1-1,2 0 1,12-27 0,-18 47-121,1 1 0,0-1 0,0 1 1,1 0-1,0 0 0,0 0 1,1 1-1,-1-1 0,1 1 1,1 1-1,-1-1 0,1 1 1,0 1-1,0-1 0,1 1 1,0 0-1,-1 1 0,1-1 0,0 2 1,0-1-1,1 1 0,-1 0 1,0 1-1,1 0 0,11 0 1,-19 1-201,-1 0 1,1 0 0,0 0 0,0 0-1,-1 0 1,1 0 0,0 0 0,-1 0-1,1 0 1,0 0 0,0 0 0,-1 1-1,11 17-6892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12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1 304,'0'0'14153,"1"5"-13795,4 230 253,4-272-610,2 0 0,2 0 1,24-47-1,-36 81-2,0 0-1,1 1 1,-1-1 0,1 1-1,0-1 1,-1 1 0,1 0-1,0-1 1,0 1 0,1 0-1,-1 1 1,0-1-1,1 0 1,-1 1 0,1-1-1,4-1 1,-6 3 2,0 0 1,1-1-1,-1 1 0,1 0 1,-1 0-1,0 0 0,1 0 0,-1 0 1,1 1-1,-1-1 0,1 0 1,-1 1-1,0-1 0,1 1 1,-1-1-1,0 1 0,0 0 1,1 0-1,-1-1 0,0 1 0,0 0 1,0 0-1,0 0 0,0 0 1,0 0-1,0 0 0,0 1 1,-1-1-1,1 0 0,0 0 1,0 1-1,-1-1 0,1 0 0,-1 1 1,1 1-1,14 43 118,-13-37-186,0 0 0,1-1 0,0 1 0,0-1 1,1 1-1,0-1 0,1 0 0,5 7 0,-8-13-83,0-1 0,0 0 0,0 1 0,0-1 0,0 0 0,0 0 0,1 0 0,-1 0 0,0-1 0,1 1 0,-1-1 0,0 1-1,1-1 1,-1 0 0,0 0 0,1 0 0,-1 0 0,1 0 0,-1-1 0,5 0 0,-5 0 148,0 1 0,0-1 1,0 1-1,1 0 0,-1 0 0,0 0 0,0 0 0,1 0 0,-1 0 1,0 0-1,0 1 0,0-1 0,0 1 0,0 0 0,1 0 0,-1 0 1,0 0-1,-1 0 0,5 2 0,-4-1-45,0 0 1,0 0-1,0 0 0,0 0 1,0 0-1,1-1 0,-1 1 0,0-1 1,1 1-1,0-1 0,-1 0 1,1 0-1,0 0 0,-1-1 0,1 1 1,0-1-1,0 1 0,0-1 1,-1 0-1,1 0 0,0 0 0,0-1 1,0 1-1,-1 0 0,1-1 1,0 0-1,4-2 0,2 0-35,-1-1 0,0-1-1,0 0 1,-1 0 0,0 0-1,1-1 1,7-9 0,-3 3 106,8-7 5,38-31 0,-53 46 38,1 0 1,0 0-1,1 1 1,-1-1 0,1 1-1,-1 1 1,1-1-1,0 1 1,0 1-1,0-1 1,0 1 0,8-1-1,-14 3-7,1-1 0,-1 1 0,0-1-1,1 1 1,-1-1 0,1 1-1,-1 0 1,0-1 0,0 1 0,0 0-1,1 0 1,-1 0 0,0 0 0,0 0-1,0 0 1,0 1 0,0-1 0,-1 0-1,1 0 1,0 1 0,-1-1 0,1 0-1,-1 1 1,1 1 0,13 42 1006,-12-35-875,18 87 795,-11-51-1746,1-2-3524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12.4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0 130 3314,'0'0'4434,"13"-115"-2241,-9 102-897,0 11-928,-2 2-368,0 0-96,-2 5-48,2 14-96,0 5-1745,-2-10-1664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12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1 208,'79'33'3167,"-63"-27"1198,-1 10-3146,44 48 139,-55-59-1100,0 0-1,0-1 1,-1 1 0,0 1 0,0-1 0,0 0 0,-1 1 0,1 0 0,-1-1-1,-1 1 1,1 0 0,0 7 0,8 21 79,-9-32-331,0 1 0,0 0 0,1-1 0,-1 1 0,1-1-1,0 0 1,0 0 0,0 1 0,0-1 0,0 0 0,0-1 0,0 1-1,1 0 1,4 2 0,-6-4-16,1 1 1,-1-1-1,1 0 1,-1 0-1,1 0 0,-1 0 1,1 0-1,-1 0 0,1 0 1,-1 0-1,0-1 1,1 1-1,-1 0 0,1-1 1,-1 1-1,1-1 0,-1 0 1,0 1-1,0-1 1,1 0-1,-1 0 0,0 0 1,0 0-1,0 0 0,0 0 1,0 0-1,0 0 1,0-1-1,0 1 0,0-2 1,19-25-326,-12 15 235,1 0 1,1 1-1,12-14 0,-19 23 125,1 0-1,-1 0 0,0 1 1,1-1-1,0 1 0,0 0 1,0 0-1,0 0 0,0 0 1,0 1-1,0 0 0,0-1 1,1 1-1,-1 1 0,9-1 0,-11 0 38,0 1 0,1 0 0,-1 0 0,0 1 0,0-1 0,0 0 0,1 1-1,-1-1 1,0 1 0,0 0 0,0-1 0,0 1 0,0 0 0,0 1-1,0-1 1,0 0 0,-1 0 0,1 1 0,0-1 0,1 3 0,0 1 19,0 0 1,-1 0-1,1 0 1,-1 1 0,0-1-1,2 11 1,1 1-187,7 32 521,-8-17-2944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09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 10997,'0'0'4061,"3"15"-3699,0 33-246,6 51-5,-7-88-103,0 1 0,0-1 0,1 0 0,0-1 0,1 1 0,7 14 0,-11-25-15,0 1-1,0-1 1,0 1-1,1-1 1,-1 1 0,0-1-1,0 1 1,0-1-1,1 1 1,-1-1 0,0 0-1,1 1 1,-1-1-1,0 1 1,1-1-1,-1 0 1,0 1 0,1-1-1,-1 0 1,1 1-1,-1-1 1,1 0-1,-1 0 1,1 0 0,-1 1-1,1-1 1,-1 0-1,1 0 1,-1 0-1,1 0 1,-1 0 0,1 0-1,-1 0 1,1 0-1,-1 0 1,1 0-1,-1 0 1,1 0 0,-1 0-1,1 0 1,-1-1-1,1 1 1,-1 0 0,1 0-1,-1 0 1,0-1-1,1 1 1,-1 0-1,1-1 1,-1 1 0,0 0-1,1-1 1,-1 1-1,0-1 1,1 1-1,-1 0 1,1-1 0,11-28-182,6-54 408,-15 61-170,0 2 0,2-1 0,1 0-1,0 1 1,2 0 0,17-33-1,-23 50-47,0 0 0,0 1 0,1-1-1,-1 1 1,1-1 0,0 1 0,0 0-1,0 0 1,0 0 0,0 0 0,0 1-1,1-1 1,3 0 0,16-2-2767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13.2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1 102 11477,'0'0'4045,"3"20"-3706,13 62-54,-15-78-260,1 0 1,0 0-1,0 1 0,0-1 1,0 0-1,1-1 0,-1 1 1,1 0-1,0-1 0,0 1 1,1-1-1,-1 0 1,1 0-1,-1 0 0,1-1 1,0 1-1,0-1 0,0 0 1,0 0-1,7 2 0,1-1 29,0 0 0,0-1 0,0-1 0,1 1 0,17-2 0,-27 0-40,0 0-1,1-1 1,-1 1-1,1-1 0,-1 0 1,0 0-1,1 0 0,-1 0 1,0-1-1,0 0 1,0 1-1,0-1 0,0 0 1,0 0-1,4-5 0,-2 2 7,1-1 0,-2 0-1,1 0 1,-1-1-1,0 1 1,6-15 0,-4 6-63,0-1 0,-1 0 0,-1 0 0,-1 0 0,0 0 0,0-20 0,-2 24-13,-1 7 8,1 0 1,-1 0 0,0 0 0,-1 0 0,1 0 0,-1 0 0,-2-6 0,3 10 42,-1 0 0,1 0 1,-1 0-1,0 0 0,0 0 1,1 1-1,-1-1 0,0 0 1,0 0-1,0 0 0,0 1 1,0-1-1,0 1 0,0-1 1,0 1-1,0-1 0,0 1 1,0-1-1,0 1 0,0 0 1,-1 0-1,1 0 0,0-1 1,0 1-1,0 0 0,0 0 1,0 1-1,-1-1 0,1 0 1,0 0-1,0 1 0,0-1 1,0 0-1,0 1 0,0-1 1,0 1-1,-1 0 0,-2 1 16,1 0-1,0 0 1,0 0 0,1 0-1,-1 1 1,0-1 0,1 1-1,-1 0 1,1 0 0,0-1-1,0 2 1,0-1-1,1 0 1,-1 0 0,1 0-1,-1 1 1,1-1 0,-1 6-1,-3 8 86,2 0-1,-4 24 0,5-24 65,0-1 0,2 1 0,0 0 0,0-1 0,6 29 0,-5-39-152,0-1 1,1 0 0,0 0-1,0 1 1,0-1 0,1-1-1,-1 1 1,1 0 0,0-1-1,1 1 1,-1-1 0,1 0-1,0 0 1,0 0 0,0-1-1,0 1 1,1-1 0,0 0-1,-1-1 1,1 1 0,6 2-1,-4-3-232,0 0 0,1-1 0,0 1 0,-1-1 0,1-1 0,14 0 0,-5-4-3533,-2-12-3027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15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 2449,'6'-15'16594,"5"15"-21230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15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 0 6211,'0'0'8025,"-15"27"-7027,2-6-771,-3 4 23,1 1 1,1 1-1,2 0 0,0 1 0,-9 36 0,7-1 107,2 1 0,-3 81 0,10 131-91,5-252-229,1 1-1,2 0 1,1 0-1,0-1 1,2 0-1,11 30 1,-14-46-171,0 0 0,0 0 0,1-1 1,0 1-1,1-1 0,-1 0 0,2 0 1,-1 0-1,1-1 0,0 1 0,0-1 1,0-1-1,1 1 0,0-1 0,0-1 1,1 1-1,-1-1 0,1 0 0,0-1 1,15 5-1,-4-7-5325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17.3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8180,'0'0'6611,"17"117"-6563,-17-82-48,0-8-1297,0-12-1680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17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0 128,'0'0'13126,"9"113"-13094,-9-67-32,0-32-3634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18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 0 5875,'0'0'9452,"-18"14"-9113,-58 48-64,72-58-247,-1 1 1,2-1 0,-1 1 0,0-1 0,1 1-1,0 0 1,0 0 0,0 1 0,1-1 0,0 0-1,0 1 1,0 0 0,1-1 0,0 1 0,0 0-1,0 0 1,1 0 0,-1 0 0,2-1 0,-1 1-1,0 0 1,3 8 0,-1 3-51,-1-5 28,1-1 0,1 0 1,0 0-1,1 0 0,0-1 0,1 1 1,0-1-1,0 0 0,11 14 0,11 23 41,-26-45-46,0-1 1,0 0-1,0 1 0,0-1 0,-1 1 0,1-1 0,0 1 0,-1-1 1,0 1-1,1-1 0,-1 1 0,0-1 0,1 1 0,-1 0 0,0-1 1,0 1-1,0 0 0,-1-1 0,1 1 0,0-1 0,-1 1 0,1-1 1,-1 1-1,1-1 0,-1 1 0,0-1 0,1 1 0,-1-1 1,0 0-1,0 1 0,0-1 0,0 0 0,0 0 0,-1 1 0,1-1 1,0 0-1,0 0 0,-1-1 0,1 1 0,-1 0 0,1 0 0,0-1 1,-4 2-1,-4 0-27,-1 1 0,1-2 0,-1 1 1,1-1-1,-18-1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18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0 64,'0'0'14364,"-4"15"-14244,3-13-118,-4 13 29,1-1 0,0 0 0,2 1 0,-3 20 0,5-29-27,0-1-1,0 0 1,0 0-1,1 0 1,0 1-1,0-1 1,0 0-1,1 0 0,-1 0 1,1 0-1,1 0 1,-1-1-1,0 1 1,1-1-1,0 1 1,0-1-1,1 0 1,-1 0-1,6 4 1,-7-6-16,0 0 0,-1-1 0,1 0 0,1 1 0,-1-1 0,0 0 0,0 0 0,0 0 1,1 0-1,-1-1 0,0 1 0,1-1 0,-1 1 0,1-1 0,-1 0 0,0 0 0,1 0 0,-1 0 0,1 0 0,-1 0 0,1-1 1,-1 1-1,0-1 0,1 0 0,-1 0 0,0 0 0,0 0 0,0 0 0,1 0 0,-1 0 0,0-1 0,-1 1 0,1-1 1,0 0-1,0 1 0,-1-1 0,3-2 0,6-8-178,-1 0 0,0-1 0,-1 0 0,10-20 0,-15 28 147,5-9-94,-6 10 81,1 0 0,-1 0 0,1 0 0,-1-1 0,-1 1 0,1-1 0,-1 1 0,2-10 0,-3 14 217,12 9 105,-8-3-244,0 0 0,1 0 0,0-1 0,0 0 0,0 0 0,0 0 0,1-1 0,0 0-1,7 4 1,-10-6-485,0-1 0,0 0-1,0 0 1,0 0 0,0 0-1,1-1 1,-1 1 0,5-1-1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18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8116,'0'0'3938,"7"19"-2949,14 40-654,-2 1-1,20 114 0,-35-12-159,-4-123-107,16-105-345,-2-21 87,-3 16-55,28-97-1,-37 160 301,1 0 0,0 1 0,0-1 0,1 1 0,0 0 0,0 0 0,1 0 0,0 1 0,0-1 0,9-7 0,-11 11-18,1 0 1,0 0 0,0 1-1,0 0 1,0-1 0,1 1-1,-1 1 1,0-1 0,1 1-1,-1 0 1,1 0 0,-1 0 0,1 0-1,0 1 1,-1 0 0,1 0-1,0 0 1,-1 1 0,7 0-1,-10 0-26,1 0-1,0 0 0,0 0 0,-1 0 0,1 0 1,0 0-1,-1 0 0,0 1 0,1-1 0,-1 1 1,0-1-1,1 1 0,-1-1 0,0 1 1,0 0-1,0-1 0,0 1 0,-1 0 0,1 0 1,-1 0-1,1 0 0,-1 0 0,1 0 0,-1 0 1,0-1-1,0 1 0,0 4 0,1 4 52,-1 1-1,-1 0 0,-2 18 0,2-23-28,-1 1 0,-1 0-1,1 0 1,-1-1 0,0 0-1,-1 1 1,0-1 0,0 0-1,0-1 1,-7 8 0,8-9-231,0-1 1,-1 1-1,1-1 1,-1 0 0,0 0-1,0 0 1,0-1 0,0 1-1,0-1 1,-1 0 0,1 0-1,-1 0 1,0-1-1,1 0 1,-1 0 0,-6 1-1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19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60 10469,'0'0'3935,"1"17"-3778,1 57 61,-3 0 0,-12 79 0,6-103-236,-3 16 207,10-66-199,0 0 0,0 0 0,0-1-1,0 1 1,0 0 0,0 0 0,0 0 0,0 0 0,0 0 0,-1 0-1,1 0 1,0 0 0,0 0 0,0 0 0,0 0 0,0 0 0,0 0-1,0 0 1,0 0 0,-1 0 0,1 0 0,0 0 0,0 0 0,0 0-1,0 0 1,0 0 0,0 0 0,0 0 0,-1 0 0,1 0 0,0 0 0,-1-43-902,9-149-533,-3 155 1361,0 0 0,3 0 0,13-41-1,-19 72 189,0 1-1,0 0 0,0 0 0,1 0 0,0 0 1,0 0-1,0 0 0,4-4 0,-5 7-60,1 0 0,-1 0 1,0 0-1,1 1 0,-1-1 0,1 1 0,-1 0 0,1 0 0,0 0 0,0 0 0,-1 0 0,1 0 1,0 1-1,0 0 0,0-1 0,0 1 0,3 0 0,-5 0-29,1 1 1,-1-1-1,0 0 0,1 1 1,-1 0-1,1-1 0,-1 1 1,0-1-1,0 1 0,1 0 1,-1 0-1,0 0 0,0 0 0,0 0 1,0 0-1,0 0 0,0 0 1,0 0-1,0 1 0,0-1 1,-1 0-1,1 0 0,0 1 1,-1-1-1,1 1 0,-1-1 1,0 0-1,1 1 0,-1-1 0,0 4 1,3 51 303,-3-48-280,0-1-12,0-1-1,0 1 0,-1-1 0,0 1 0,-1-1 0,0 1 0,1-1 0,-2 0 1,1 0-1,-5 9 0,-3-1 21,1-1 1,-24 24-1,31-34-40,-4 7-216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19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1 110 3506,'0'0'9879,"0"15"-8881,1 94 149,0-104-1136,-1-1 0,1 0 0,-1 0 1,1 0-1,0 0 0,1 0 0,-1 0 1,1 0-1,0 0 0,0-1 0,0 1 0,0-1 1,0 1-1,1-1 0,0 0 0,0 0 1,0 0-1,0 0 0,0 0 0,0-1 1,1 1-1,-1-1 0,1 0 0,0 0 0,-1 0 1,6 1-1,-5-2-14,0 1 0,1-1 0,-1 0 0,0 0 0,1 0 0,-1-1 0,1 0-1,-1 0 1,1 0 0,-1 0 0,1-1 0,-1 1 0,0-1 0,1 0 0,-1 0 0,0-1 0,0 0 0,1 1 0,-1-1 0,-1-1 0,1 1 0,0 0 0,0-1 0,5-5 0,-4 2 38,0-1 1,0 1 0,0-1 0,-1 0 0,0-1 0,-1 1-1,0-1 1,0 1 0,0-1 0,-1 0 0,0 0 0,-1 0 0,2-16-1,-3 18 66,0-1 0,0 0 0,0 1-1,-1-1 1,0 1 0,0-1 0,-1 1 0,0 0-1,0-1 1,0 1 0,-1 0 0,0 0-1,0 0 1,0 1 0,-1-1 0,0 1-1,-7-8 1,-39-27 1352,24 23-2587,5 11-7308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10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1 175 752,'0'0'7817,"2"3"-7659,2 0-19,-1 0 1,0 0 0,1 0-1,0-1 1,0 0 0,0 1-1,0-1 1,0 0 0,0-1-1,0 1 1,0-1 0,1 0-1,6 1 1,2 0 157,1-1 0,0 0 0,19-3-1,-32 2-280,0 0 0,-1 0 0,1 0-1,0-1 1,0 1 0,0 0-1,-1-1 1,1 1 0,0-1 0,0 1-1,-1-1 1,1 1 0,0-1-1,-1 0 1,1 1 0,-1-1-1,1 0 1,-1 1 0,1-1 0,-1 0-1,1 0 1,-1 1 0,0-1-1,1 0 1,-1 0 0,0 0 0,0 0-1,1-1 1,1-30 230,-2 25-195,2-17 68,-1-38-277,-1 58 91,0 1 0,-1-1 0,1 1 0,-1-1 0,0 1 0,0-1 0,0 1 0,0 0 0,0-1 0,-1 1 0,0 0 0,0 0 0,-2-3 0,3 4 66,0 1 0,-1-1-1,1 1 1,-1 0-1,1 0 1,-1 0 0,0 0-1,0 0 1,1 0 0,-1 0-1,0 0 1,0 1 0,0-1-1,0 1 1,0-1-1,0 1 1,1 0 0,-1 0-1,0 0 1,0 0 0,0 0-1,0 0 1,0 1-1,0-1 1,0 0 0,0 1-1,0 0 1,-3 1 0,2-1 50,0 1 1,1 0 0,-1 0-1,0 0 1,1 0 0,-1 0-1,1 1 1,-1-1 0,1 1-1,0 0 1,0-1 0,0 1-1,1 0 1,-1 0 0,-1 4-1,-2 12 84,0 0 0,2 0 0,0 1 1,1-1-1,1 1 0,2 22 0,-1-22 51,0-13-123,1 0 0,-1 0 0,2 1 0,-1-1 0,1 0 0,0 0 0,0 0 0,0-1 0,1 1 0,1 0 0,-1-1 0,7 9 0,-8-11-224,1-1 0,0 0 1,0 0-1,0 0 0,0 0 0,0-1 0,1 1 1,-1-1-1,1 0 0,-1 0 0,1 0 1,0 0-1,0-1 0,0 1 0,0-1 0,0 0 1,0-1-1,0 1 0,1-1 0,-1 1 0,0-1 1,8-1-1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20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8452,'0'0'3079,"11"16"-1177,18 27-828,30 63-1,-45-70-875,-9-23-143,1 1 0,11 19 0,-17-33-55,0 0 0,0 1 0,0-1 0,1 1-1,-1-1 1,0 0 0,0 1 0,1-1 0,-1 0 0,0 0-1,1 1 1,-1-1 0,0 0 0,1 0 0,-1 1-1,0-1 1,1 0 0,-1 0 0,0 0 0,1 0 0,-1 0-1,1 1 1,-1-1 0,0 0 0,1 0 0,-1 0-1,1 0 1,-1 0 0,1 0 0,-1 0 0,0 0 0,1-1-1,-1 1 1,1 0 0,-1 0 0,0 0 0,1 0-1,-1 0 1,0-1 0,1 1 0,-1 0 0,0 0 0,1-1-1,-1 1 1,0 0 0,1-1 0,11-17-21,-2 0 67,0 0-1,0 0 1,2 1 0,0 0 0,19-19-1,-21 26-35,0 2 0,0-1-1,1 1 1,-1 1 0,2 0-1,-1 1 1,1 0-1,0 0 1,21-5 0,-24 8-406,1-1-341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20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1 704,'0'0'10432,"0"17"-8386,1 35-950,-4 211 1575,-2 58-2516,5-320-178,0-1-1,0 1 1,0 0 0,0-1 0,0 1 0,0 0-1,0 0 1,0-1 0,0 1 0,1 0 0,-1-1-1,0 1 1,0 0 0,1-1 0,-1 1 0,0-1-1,1 1 1,-1-1 0,1 1 0,-1-1 0,1 1 0,-1-1-1,1 1 1,-1-1 0,1 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20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66 12934,'0'0'4114,"157"-12"-4114,-86 12 96,-3-5-96,-4-12 0,-10 0-96,-11 6-1793,-9 8-2241,-13 3-1248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21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 96,'0'0'7748,"4"96"-11030,-6-45 1073,-10-2 1105,1-4 671,9-37-223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22.2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1 9492,'0'0'5843,"-60"106"-5827,33-52 48,6 4-48,8 2-16,9-3 0,4-10-1313,0-12-3249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22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1 7988,'0'0'1776,"-23"87"-943,8-32-497,4-3-288,5 3-48,0-4-2545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24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1 2401,'0'0'8004,"18"3"-5488,-15-2-2485,3-1-6,0 1 0,0 0 0,-1 0 0,1 1 0,0 0 0,-1-1 0,0 2 0,1-1 0,-1 1 0,0 0 0,0 0 0,0 0 0,-1 1 0,1-1 0,-1 1 0,0 0 0,0 1 0,0-1 0,-1 1 0,1-1 0,-1 1 0,0 0 0,-1 0 0,4 9 0,6 20 179,-2 1-1,-2-1 1,-1 1 0,4 52-1,-8 146 289,-5-193-432,-3-1 0,0 0 0,-3 0 0,-1 0 0,-21 54 1,3-27 1,-3-1 0,-42 67 0,67-123-94,-16 25-264,2 1 0,-27 66-1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26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 9444,'0'0'4501,"1"20"-4352,3 165 137,-4-172-272,-1-9-7,1 0 0,-1 0-1,1 0 1,0 0 0,1 0 0,-1 0 0,0 0 0,1 0 0,0 0 0,0 0 0,0 0 0,4 6 0,-5-9 36,2-4 21,6-18 45,8-38 0,6-17 206,-17 60-284,1 1 182,0 0 1,0 0-1,12-19 0,-16 31-177,0 0 0,0 0 0,0 0 0,0 1 0,1-1 1,-1 1-1,1-1 0,-1 1 0,1 0 0,0 0 0,0 0 0,0 0 0,0 1 0,0-1 1,1 1-1,-1-1 0,0 1 0,1 0 0,-1 1 0,0-1 0,6 0 0,-7 1-31,0 0 0,0 0 0,0 0-1,0 0 1,0 1 0,0-1-1,0 1 1,0-1 0,0 1 0,0 0-1,0-1 1,0 1 0,0 0-1,0 0 1,-1 0 0,1 1 0,0-1-1,-1 0 1,2 2 0,0 1 6,-1 0 1,0 0-1,0 0 1,0 0-1,0 0 0,-1 0 1,0 0-1,1 6 1,3 12 142,-4-14-288,1 1 1,0-1-1,0 0 1,1 0-1,0 0 1,6 10 0,-8-16-5,0-1 1,0 1 0,1 0 0,-1-1 0,1 1 0,0-1 0,-1 0-1,1 1 1,0-1 0,0 0 0,-1 0 0,1 0 0,0 0 0,0 0-1,0-1 1,0 1 0,0-1 0,1 1 0,-1-1 0,0 0 0,0 0-1,0 0 1,0 0 0,0 0 0,0 0 0,1 0 0,-1-1 0,0 1-1,0-1 1,3-1 0,0 0 27,-1 0 1,0 0-1,1 0 0,-1-1 0,0 0 1,-1 0-1,1 0 0,0 0 0,-1 0 0,3-5 1,33-42 543,-26 31-200,-12 19-219,-1-1-1,1 1 0,0-1 0,-1 0 1,1 1-1,0 0 0,0-1 1,0 1-1,-1-1 0,1 1 0,0 0 1,0 0-1,0-1 0,0 1 1,0 0-1,0 0 0,-1 0 1,1 0-1,0 0 0,0 0 0,0 0 1,0 0-1,0 0 0,0 1 1,0-1-1,-1 0 0,1 1 0,0-1 1,0 0-1,0 1 0,-1-1 1,1 1-1,0-1 0,0 1 1,-1-1-1,1 2 0,28 24 61,-26-22-20,13 12-445,0-1 0,1 0 0,0-1 0,37 22 1,-42-30 67,0 0 1,0-1 0,1-1-1,-1 0 1,1 0 0,0-1 0,0-1-1,0 0 1,23 0 0,-33-2 329,0-1 0,1 1 0,-1-1-1,0 0 1,0 0 0,1 0 0,-1 0 0,0 0 0,0-1 0,0 1 0,0-1 0,-1 0 0,1 0 0,0 0 0,-1 0-1,1 0 1,-1 0 0,0-1 0,0 0 0,0 1 0,0-1 0,0 0 0,0 0 0,-1 0 0,0 0 0,1 0-1,-1 0 1,1-7 0,1-1 610,0-1-1,-1 0 1,-1 0-1,0 0 0,0 0 1,-3-23-1,2 34-474,-1-1-1,0 1 0,1-1 1,-1 1-1,0-1 0,0 1 1,0 0-1,1-1 0,-2 1 1,1 0-1,0 0 0,0 0 1,0 0-1,0 0 0,-1 0 1,1 0-1,0 0 0,-1 0 1,1 0-1,-1 1 0,1-1 1,-1 1-1,0-1 0,1 1 1,-1-1-1,1 1 0,-1 0 1,0 0-1,-1 0 0,-1 0-55,0-1 0,0 1 0,0 0 0,0 1 0,0-1 0,0 1 0,0-1 0,1 1-1,-1 0 1,0 1 0,0-1 0,-3 3 0,2-1-73,1 1-1,0 0 1,0 0 0,0 0 0,0 0-1,1 0 1,0 1 0,-1 0-1,2 0 1,-1 0 0,1 0-1,-1 0 1,2 0 0,-1 1 0,-1 6-1,0 1-26,1 0-1,1 0 1,0 0 0,1 0-1,2 22 1,-2-32-36,1-1-1,-1 1 1,1 0 0,0-1 0,0 1 0,0 0-1,1-1 1,-1 1 0,1-1 0,-1 0-1,1 1 1,0-1 0,0 0 0,0 0 0,0 0-1,0 0 1,0-1 0,0 1 0,5 2 0,-5-3-190,0 0 1,0 0-1,1 0 1,-1 0-1,0 0 1,1-1-1,-1 1 1,1-1-1,-1 1 1,0-1 0,1 0-1,-1 0 1,1 0-1,-1-1 1,1 1-1,-1 0 1,1-1-1,-1 0 1,0 1 0,1-1-1,-1 0 1,0 0-1,4-3 1,-3 2-174,0-1 0,0 0 0,0 0 0,0-1 0,-1 1 0,1-1 1,-1 1-1,0-1 0,0 0 0,0 0 0,0 0 0,2-8 0,3-13-4238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27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2337,'0'0'8473,"3"13"-8294,-1-3-150,2 6 23,0 0 1,1-1-1,10 23 1,-14-34-66,1-1 0,0 0 0,0 1 0,0-1 0,0 0 0,0 0 0,0 0 0,1 0 0,0-1 0,-1 1 0,1 0 0,0-1 0,0 0 0,0 0 1,1 0-1,-1 0 0,1-1 0,-1 1 0,1-1 0,-1 0 0,1 0 0,-1 0 0,5 1 0,-4-2-238,0 0 1,-1 0-1,1-1 0,0 1 1,0-1-1,-1 0 0,1 0 1,0 0-1,-1 0 0,7-4 1,-8 4 302,0 0 0,-1 0 1,1 0-1,-1-1 0,1 1 0,-1-1 1,1 1-1,-1-1 0,0 1 1,0-1-1,0 0 0,0 1 1,0-1-1,0 0 0,0 0 1,-1 0-1,1 0 0,-1 0 0,1 0 1,-1 0-1,0 0 0,0 0 1,0-2 1509,12 42-151,-10-31-1377,0 2-14,1-1 1,-1 0-1,2 0 1,-1 0-1,1-1 1,0 1-1,6 8 1,-10-16-25,1 0-1,-1 1 1,1-1 0,-1 0 0,0 0 0,1 0 0,-1 1 0,1-1 0,-1 0-1,1 0 1,-1 0 0,0 0 0,1 0 0,-1 0 0,1 0 0,-1 0-1,1 0 1,-1 0 0,1 0 0,-1 0 0,0 0 0,1-1 0,-1 1 0,1 0-1,-1 0 1,0 0 0,1-1 0,-1 1 0,1 0 0,-1 0 0,0-1-1,1 1 1,-1 0 0,0-1 0,0 1 0,1 0 0,-1-1 0,0 1 0,0 0-1,1-1 1,-1 1 0,0-1 0,0 1 0,0-1 0,12-22-62,-11 21 126,3-8 239,2-1 1,0 1-1,0 0 1,1 0-1,0 0 1,0 1-1,15-13 1,-17 17-495,0 1-1,0 0 1,1 0 0,0 1 0,0-1 0,0 1 0,0 0 0,0 1 0,0 0-1,1 0 1,-1 0 0,1 1 0,-1 0 0,14-1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27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 52 6851,'0'0'8564,"-2"-8"-7913,2 7-612,-9-29 366,9 30-390,-1-1 0,1 0 0,0 0 0,0 1 0,-1-1 0,1 1 0,0-1 0,-1 0 0,1 1 0,-1-1 0,1 1 0,-1-1 0,1 1 0,-1-1 0,1 1 0,-1-1 0,1 1 0,-1 0 0,0-1 0,1 1 0,-1 0 0,0-1 0,1 1 0,-1 0 0,0 0 0,1 0-1,-1-1 1,0 1 0,0 0 0,1 0 0,-1 0 0,0 0 0,0 0 0,1 1 0,-1-1 0,0 0 0,1 0 0,-1 0 0,0 1 0,1-1 0,-1 0 0,0 1 0,1-1 0,-1 0 0,1 1 0,-1-1 0,0 1 0,-1 1-3,1 0 0,0-1 0,-1 1-1,1 0 1,0 0 0,0 0 0,0 0 0,0 0-1,1 0 1,-1 0 0,0 0 0,1 0 0,0 0-1,-1 4 1,0 37 29,2-28-37,1 123 37,-1 86-5,-2-216-41,1 0 0,-2 0 0,1 1 0,-1-1 0,-1 0 0,1-1 0,-1 1 0,0 0 0,-1-1 1,0 1-1,0-1 0,-1 0 0,-8 10 0,8-12-48,1-1 0,-1 1 0,0-1 0,0 0 0,-1 0 0,1-1 0,-1 1 0,1-1 0,-1-1 1,0 1-1,0-1 0,-1 0 0,1 0 0,0 0 0,-1-1 0,1 0 0,-11 0 0,17-2 34,-1 0 0,0 0 0,1 0 0,-1-1-1,0 1 1,1 0 0,0 0 0,-1 0 0,1 0 0,-1-1 0,1 1-1,0 0 1,0 0 0,0 0 0,0-1 0,0 1 0,0 0 0,0 0-1,0-1 1,1 1 0,-1-2 0,1-1 5,-1 0 11,1 0 0,0-1 0,0 1 0,1 0 0,-1 0-1,1 0 1,0 0 0,0 0 0,0 0 0,1 1 0,3-6-1,40-42-8,-18 23 1,62-85-930,-56 67 381,2 3-1,1 0 1,45-38-1,-66 73 555,-16 8 8,0 0-1,1 0 1,-1 0-1,0 0 1,0 0 0,1 0-1,-1 0 1,0 0-1,1 1 1,-1-1-1,0 0 1,0 0 0,1 0-1,-1 0 1,0 0-1,1 1 1,-1-1-1,0 0 1,0 0 0,0 0-1,1 1 1,-1-1-1,0 0 1,0 0 0,0 1-1,0-1 1,1 0-1,-1 1 1,0-1-1,1 31 364,-1-18-74,-1 18 175,0-19-410,1-1 0,-1 1 0,2 0 0,0-1 0,0 1 0,1 0 0,0-1 0,1 1 1,1-1-1,5 12 0,-9-21-83,1-1 0,0 1 1,0-1-1,0 1 0,1-1 1,-1 0-1,0 0 0,0 0 0,1 0 1,-1 0-1,1 0 0,-1 0 1,1 0-1,1 0 0,9-3-3809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10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199 1 2401,'0'0'10298,"-17"0"-9647,-54 2-277,69-2-359,-1 1 1,1 0 0,-1 0-1,1 0 1,0 0 0,-1 1 0,1-1-1,0 0 1,0 1 0,0 0 0,0-1-1,0 1 1,0 0 0,0 0-1,1 0 1,-1 0 0,1 1 0,-1-1-1,1 0 1,0 1 0,0-1-1,0 1 1,0-1 0,0 1 0,1-1-1,-1 1 1,1-1 0,0 1 0,-1 5-1,0-1 5,-2 20 21,1 1 0,1 0 0,4 40 0,0 5 77,-4-72-128,1 0 0,-1 0-1,0 0 1,0 0 0,1 0-1,-1-1 1,0 1-1,0 0 1,0 0 0,0-1-1,0 1 1,0 0 0,0-1-1,0 1 1,0-1 0,0 0-1,0 1 1,0-1-1,0 0 1,0 0 0,0 1-1,-1-1 1,1 0 0,0 0-1,0 0 1,0 0 0,0-1-1,-2 1 1,2 0-194,-1 0 0,1 0 1,-1 0-1,1 0 0,0 0 1,-1 0-1,1 0 0,0-1 0,-1 1 1,1 0-1,0-1 0,-1 1 0,1-1 1,0 1-1,0-1 0,0 0 1,0 1-1,-1-1 0,1 0 0,0 0 1,0 0-1,0 0 0,1 0 1,-1 0-1,-1-2 0,1-8-4182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28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1 173 5827,'3'-91'3009,"-3"50"-96,0 16-688,0 11-1408,0 12-529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28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8468,'91'83'1534,"-72"-67"632,-15 1-741,0 1-1141,0 2-68,0-1 0,-1 0-1,1 33 1,-4-32-158,3 44 59,-3-60-116,1 0-1,-1-1 0,1 1 0,0 0 1,0 0-1,1 0 0,-1-1 1,1 1-1,0-1 0,0 1 0,0-1 1,4 5-1,-4-6-95,-1-1 0,1 0 0,-1 0 0,1 1 0,0-1 0,0 0 0,0 0 0,-1-1 0,1 1 0,0 0 0,0-1 0,0 1 0,0-1 0,0 1 0,0-1 0,0 0 0,0 0 0,0 0 0,0 0 0,0 0 0,0-1 0,0 1 0,0 0 0,0-1 0,0 0 0,0 1 0,0-1 1,0 0-1,2-1 0,4-3-127,1-1 1,-1 0 0,0 0-1,11-12 1,-9 8 506,-6 5-54,0 1 1,0 0 0,1 0-1,-1 1 1,1-1 0,0 1-1,0 0 1,0 1 0,0-1-1,0 1 1,0 0 0,1 0-1,-1 0 1,1 1 0,0 0-1,-1 0 1,9 0 0,-13 1-184,1 1 0,-1-1 1,1 1-1,-1-1 1,1 1-1,-1 0 0,0 0 1,1 0-1,-1 0 0,0 0 1,1 0-1,-1 0 1,0 0-1,0 1 0,0-1 1,0 0-1,0 0 0,-1 1 1,1-1-1,0 1 1,0-1-1,-1 1 0,1-1 1,-1 1-1,0 0 0,1-1 1,-1 1-1,0-1 1,0 3-1,5 56 451,-5-56-475,1 60-2164,-1-48-4212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40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11317,'0'0'160,"173"55"352,-27-23 65,25-3 191,17 2-128,4 5 145,11-2-33,6 0-448,-4-1-112,-10-6-192,-26-5 0,-32-5-1456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44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4626,'0'0'0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45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53 5651,'0'0'6200,"-32"-11"-3404,31 10-2797,-1 1-1,1 0 1,0 0 0,0-1 0,0 1 0,0-1 0,0 1-1,0-1 1,0 1 0,0-1 0,0 1 0,1-1 0,-1 0-1,0 0 1,0 1 0,0-1 0,1 0 0,-1 0 0,0 0-1,1 0 1,-1 0 0,1 0 0,-1 0 0,1 0 0,0 0-1,-1 0 1,1 0 0,0 0 0,0 0 0,-1 0 0,1 0 0,0-1-1,0 1 1,0 0 0,0 0 0,1 0 0,-1 0 0,0-1-1,0-7 288,0 19-163,-9 89-134,9-98 8,0-1-1,0 1 1,0-1-1,0 1 1,0-1 0,1 1-1,-1-1 1,0 1 0,0 0-1,0-1 1,1 1 0,-1-1-1,0 0 1,1 1 0,-1-1-1,0 1 1,1-1 0,-1 1-1,1-1 1,-1 0 0,0 1-1,1-1 1,-1 0 0,1 1-1,-1-1 1,1 0 0,-1 0-1,1 0 1,1 1 0,21-1-277,-20 0 261,-1-1-1,1 1 1,0-1 0,-1 0 0,0 1-1,1-1 1,-1-1 0,1 1 0,-1 0 0,0 0-1,0-1 1,0 1 0,0-1 0,0 0-1,0 0 1,2-2 0,1-20 82,-5 23-49,0 1-1,0-1 1,0 1 0,0-1 0,-1 1-1,1-1 1,0 1 0,0-1 0,-1 1-1,1-1 1,0 1 0,-1-1 0,1 1-1,-1 0 1,1-1 0,0 1 0,-1-1-1,1 1 1,-1 0 0,1 0 0,-1-1-1,1 1 1,-1 0 0,1 0 0,-1-1-1,1 1 1,-1 0 0,1 0 0,-1 0-1,1 0 1,-1 0 0,0 0 0,1 0-1,-2 0 1,8 0-47,0 1 1,0-2-1,0 1 0,0-1 1,-1 0-1,1 0 0,0 0 1,-1-1-1,1 0 0,-1 0 1,1-1-1,-1 1 0,0-1 1,0 0-1,5-4 0,-10 6 71,-33 5 48,19 2-4348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5:47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51 3233,'0'0'4853,"1"-8"-3884,-1-16 350,-1 16-38,1 21-979,0-12-374,17-12-298,-9-2 659,-11 17 478,-9 25-399,12-25-373,-1 0 0,1 1 0,0-1 0,0 1 0,0-1 0,0 0 0,2 7 1,-2-11-15,0 1 0,0 0 0,1-1 1,-1 1-1,0 0 0,0-1 1,1 1-1,-1-1 0,0 1 1,1 0-1,-1-1 0,1 1 1,-1-1-1,1 1 0,-1-1 0,1 0 1,-1 1-1,1-1 0,-1 1 1,1-1-1,0 1 0,0-1-23,0 0 0,0 0-1,0 0 1,0-1 0,0 1-1,0 0 1,0 0 0,0 0 0,0-1-1,0 1 1,0-1 0,0 1-1,0-1 1,-1 1 0,1-1-1,0 1 1,0-1 0,0 0 0,-1 1-1,2-2 1,-1 0 20,0 0 0,0 0 1,1 0-1,-1 0 0,-1 0 0,1 0 0,0 0 1,0-1-1,-1 1 0,1 0 0,-1-1 1,0 1-1,0 0 0,0-1 0,0 1 0,0 0 1,-1-4-1,-1 6 90,0-1 1,0 1-1,1 0 1,-1 0-1,0 0 1,0 0 0,0 0-1,0 0 1,0 1-1,0-1 1,0 1-1,0-1 1,0 1-1,0 0 1,-2 1-1,0 2-44,1-1 1,-1 1-1,1 0 0,0 0 0,0 0 0,1 0 0,-1 1 1,1-1-1,0 1 0,0 0 0,0-1 0,1 1 0,-1 0 1,1 0-1,1 0 0,-1 0 0,1 7 0,0-11-26,0 0-1,0-1 1,1 1-1,-1 0 1,0 0-1,1-1 1,-1 1-1,0-1 1,1 1-1,-1 0 0,1-1 1,-1 1-1,1-1 1,0 1-1,-1-1 1,1 1-1,0-1 1,-1 1-1,1-1 1,0 0-1,-1 0 1,1 1-1,0-1 1,-1 0-1,1 0 1,0 0-1,0 1 1,0-1-1,-1 0 1,1 0-1,0 0 1,0 0-1,-1-1 1,1 1-1,0 0 1,0 0-1,-1 0 1,1-1-1,0 1 1,1-1-1,-1 1-1,1 0-1,0-1 1,-1 1 0,1-1-1,-1 1 1,1-1-1,0 0 1,-1 0 0,0 0-1,1 0 1,-1 0 0,0 0-1,1 0 1,-1 0 0,0 0-1,0 0 1,0-1-1,0 1 1,0 0 0,2-4-1,-3 3 52,1 1 0,-1-1-1,0 0 1,1 1 0,-1-1-1,0 0 1,0 1-1,0-1 1,0 0 0,0 0-1,0 1 1,-1-1 0,1 0-1,0 0 1,-1 1-1,0-1 1,1 1 0,-2-3-1,1 3-12,0 0 0,-1 0 0,1 0 0,-1 1 0,1-1 0,0 0 0,-1 0 0,0 1 0,1-1 0,-1 1 0,1 0 0,-1-1 0,1 1 0,-1 0 0,0 0 0,1 0 0,-1 0 0,-1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09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51 776 2273,'0'0'5941,"-10"8"-4729,-31 26-87,91-96 535,87-94-1365,128-134 67,-222 248-340,3 3 0,0 1-1,3 3 1,81-46 0,-99 65-237,46-23 346,-21 19-3441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10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 2737,'0'0'9391,"-2"2"-9649,12 0 276,21-1 86,35-5 0,-42 2-92,1 1 1,-1 1-1,47 5 1,-63-3-10,-1-1 0,1 1 1,-1 1-1,0-1 0,1 1 0,-1 1 0,-1-1 1,1 1-1,0 0 0,-1 1 0,0 0 0,0 0 0,-1 0 1,1 0-1,-1 1 0,9 12 0,-8-7 29,1 0 0,-2 1 0,1 0 0,-2 0-1,1 0 1,-2 0 0,0 1 0,3 24 0,-2 24-2843,-4-37-4064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16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394 2 3249,'0'0'3341,"5"-2"-2032,-5 2-1275,0 0 0,0 0 0,0 0 0,0 0 0,0 0 0,0 0 1,1 0-1,-1 0 0,0 0 0,0 0 0,0 0 0,0 0 0,0 0 1,0 0-1,0 0 0,0 0 0,0 0 0,-5 17 249,-1-1 0,-1 0 0,0 0 0,-19 28-1,-4 8 201,-80 176 316,-38 72-541,133-274-414,9-17-11,0 0 1,1 1-1,0 0 1,1 1-1,-1-1 1,2 1-1,0-1 1,0 1-1,1 0 1,-1 13-1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17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1 8372,'0'0'2113,"-46"92"-1937,31-32-96,2 3 144,5-7 176,6-6 208,2-9-143,0-9-273,29-8-192,12-17-64,14-7 32,17-7 32,6-35 224,0-10-224,-51 23-2994,-12 5-3841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11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2 4850,'0'0'10629,"-16"-1"-9890,-49 0-320,63 2-415,0-1 0,1 1 0,-1-1 0,1 1 0,-1 0 0,0 0 0,1-1 0,-1 1-1,1 0 1,0 0 0,-1 0 0,1 1 0,0-1 0,0 0 0,0 0 0,0 1 0,0-1 0,0 1 0,0-1 0,0 1 0,0-1 0,1 1 0,-1-1 0,1 1 0,-1 0 0,1-1-1,-1 1 1,1 0 0,0 0 0,0-1 0,0 1 0,0 2 0,-1 3 2,-1 22 29,0 1-1,2-1 1,1 1-1,7 44 1,1 19 13,-8-32-606,-1-40-3299</inkml:trace>
  <inkml:trace contextRef="#ctx0" brushRef="#br0" timeOffset="1">248 141 4402,'0'0'6371,"74"46"-5363,-74-17-511,0-5-337,-2-9 0,0-8-160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19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7267,'0'0'0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7:43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10 6835,'0'0'5875,"-7"0"-5211,-18 0-333,19 0-262,9 0-146,419-5 755,-303 3-624,-44-1-51,1 4 0,106 14 1,-79-2 203,209-4 1,-55-5-76,328-4 38,-461-7-160,468 0 79,-405 16 62,65 5 717,-88-7 725,-145-14-2596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7:53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1 308 11269,'0'0'4560,"0"6"-3909,0-4-637,0-1 1,0 0-1,0 1 1,0-1-1,1 0 1,-1 1-1,0-1 1,1 0-1,-1 1 1,1-1-1,0 0 1,-1 0-1,1 0 1,0 1-1,0-1 1,0 0-1,-1 0 1,1 0-1,0 0 1,0 0-1,1-1 1,1 3-1,2-1 8,0 1-1,-1-1 0,1 0 1,1 0-1,-1-1 1,7 2-1,16 2 41,50 0-1,-64-4-22,14 0-53,-11 1-179,0-1-1,0-1 1,0-1-1,27-4 0,-41 4 27,-1 0 0,0 0 0,0 0-1,1 0 1,-1 0 0,0 0-1,0-1 1,0 1 0,0-1 0,-1 1-1,1-1 1,0 0 0,-1 0-1,1 0 1,-1 0 0,1 0 0,-1 0-1,0 0 1,0 0 0,0-1 0,0 1-1,-1 0 1,1-1 0,0-2-1,1-7-798,0 1 0,-1-1-1,-1-20 1,0 20 361,0-100-2524,0 37 4978,-1 73-1707,1 0 0,0-1-1,0 1 1,0 0 0,1 0 0,-1 0 0,0-1 0,1 1-1,-1 0 1,1 0 0,0 0 0,0 0 0,0 0 0,0 0 0,0 0-1,0 0 1,1 0 0,-1 1 0,0-1 0,3-1 0,-1 1-43,0 0 1,0 1-1,0 0 0,1 0 1,-1 0-1,1 0 1,-1 0-1,1 1 0,-1-1 1,1 1-1,-1 0 1,5 0-1,-1 1 140,-1-1-1,1 1 1,-1 0-1,1 0 1,-1 1 0,1-1-1,-1 2 1,0-1-1,0 1 1,0 0-1,0 0 1,0 0-1,5 5 1,-3-2-47,0 1-1,-1 0 1,0 1 0,0 0-1,-1 0 1,0 0 0,-1 1-1,5 8 1,-2-2-85,-2 1 0,0-1 0,0 1 0,-2 0 1,0 0-1,0 0 0,-2 1 0,0-1 0,-1 1 0,-2 25 0,-1-26-55,-1 0-1,-1 0 1,-1-1 0,0 0-1,-1 0 1,0 0 0,-1-1 0,-1 1-1,0-2 1,-14 17 0,-5 5 4,-2-2-1,-49 44 1,24-32-1288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00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13 464,'0'0'11136,"-2"-7"-9074,2 225-1517,0-217-529,9-19-453,-8 12 393,68-153 431,-65 157 738,2 11-849,4 14-484,-8-20 330,1 6-198,1 0 0,0 0 0,1 0 0,0-1 0,10 13 0,-13-19-122,0 1 0,0-1 0,1-1 0,-1 1 0,1 0 0,-1 0-1,1-1 1,-1 0 0,1 1 0,0-1 0,0 0 0,0 0 0,-1-1 0,1 1-1,0 0 1,0-1 0,0 0 0,0 0 0,0 0 0,0 0 0,0 0 0,5-2-1,-5 1 131,-1 1-1,1-1 0,-1-1 0,1 1 1,-1 0-1,0-1 0,0 1 0,0-1 1,0 1-1,0-1 0,0 0 0,0 0 0,0 0 1,-1 0-1,3-4 0,-3 4 68,0 0 1,1 0-1,0-1 0,-1 1 1,1 0-1,0 0 0,0 1 1,0-1-1,1 0 0,-1 1 1,0-1-1,1 1 0,-1 0 1,0 0-1,1 0 0,0 0 1,3-1-1,11 1-24,-1 2 0,0-1 0,1 2 0,-1 0 1,0 1-1,30 10 0,-28-7 1,-1-2 0,1 0 0,0-1 0,0-1 0,27 1 0,-43-4 91,0 1 0,0-1-1,0 1 1,0-1 0,0 0-1,0 0 1,-1 0 0,1 0-1,0 0 1,-1 0 0,1 0-1,0-1 1,-1 1 0,0-1-1,1 1 1,-1-1 0,0 1-1,0-1 1,0 0-1,0 1 1,0-1 0,0 0-1,0 0 1,-1 0 0,1 0-1,0 0 1,-1 0 0,1-3-1,1-7 564,0 0-1,-1 1 0,-1-18 0,0 29-555,0-1-1,-1 0 1,1 1-1,-1-1 0,0 0 1,1 1-1,-1-1 0,1 1 1,-1-1-1,0 1 0,1-1 1,-1 1-1,0-1 0,0 1 1,1 0-1,-1-1 0,0 1 1,0 0-1,0 0 0,1 0 1,-1 0-1,0 0 0,0-1 1,0 1-1,1 1 0,-1-1 1,0 0-1,0 0 1,0 0-1,0 0 0,-1 1 1,0-1-64,0 0 0,0 1 0,0-1 0,0 1 0,-1-1 0,1 1 0,0 0 0,0-1 1,0 1-1,0 0 0,1 0 0,-5 3 0,4 1 8,-1 0-1,1 0 1,0 0-1,0 1 1,0-1-1,1 0 1,0 1-1,0-1 1,0 1-1,0-1 1,1 1-1,0 0 1,1 6 0,-1-10-114,0 0 1,0 1-1,1-1 1,-1 1 0,1-1-1,-1 1 1,1-1-1,0 0 1,0 0 0,0 1-1,0-1 1,0 0 0,0 0-1,0 0 1,1 0-1,-1 0 1,1 0 0,0 0-1,0-1 1,-1 1 0,1 0-1,0-1 1,0 0-1,0 1 1,1-1 0,-1 0-1,0 0 1,0 0-1,1 0 1,-1-1 0,3 1-1,0-1-206,-1 0-1,0 0 1,0-1 0,0 0-1,0 1 1,0-2-1,0 1 1,0 0 0,0-1-1,-1 0 1,1 0-1,0 0 1,-1 0-1,0 0 1,1-1 0,-1 0-1,0 1 1,0-1-1,0 0 1,4-7-1,3-4 457,-1 0 0,0-1 0,11-28-1,-20 45 168,0-1 0,-1 1 0,1 0 0,0-1 0,0 1 0,0 0 0,0-1 0,0 1 0,0 0 0,0-1 0,1 1 0,0 2 0,12 26 478,-11-27-814,0 0-1,0 0 0,0 0 1,0 0-1,0-1 0,1 1 1,-1-1-1,1 1 0,0-1 1,-1 0-1,1 0 0,0 0 1,0 0-1,1-1 1,-1 1-1,0-1 0,6 2 1,-5-3-47,1 1 0,-1-1 0,1 0 0,-1 0 0,1-1 0,-1 1 0,1-1 0,-1 0 1,0 0-1,1-1 0,-1 1 0,8-5 0,-4 1-140,1-1 0,-1 0 1,-1-1-1,8-8 0,-6 7 369,0-1-1,1 1 1,14-9-1,-24 17-105,0 0 0,1 0 0,-1 0 0,0 0-1,0-1 1,1 1 0,-1 0 0,0 0 0,0 0 0,1 0-1,-1 0 1,0 0 0,1 0 0,-1 0 0,0 0 0,0 0-1,1 1 1,-1-1 0,0 0 0,0 0 0,1 0 0,-1 0-1,0 0 1,0 0 0,1 1 0,-1-1 0,0 0 0,0 0-1,0 0 1,1 0 0,-1 1 0,0-1 0,0 0 0,0 0-1,0 1 1,1-1 0,-1 0 0,0 0 0,0 1 0,0-1-1,0 0 1,0 0 0,0 1 0,0-1 0,0 0 0,0 1-1,0-1 1,3 19-338,-3-14 545,14 60-74,-12-59-192,0 0-1,0 0 1,0 0 0,1-1 0,0 1 0,0-1 0,1 0 0,6 9 0,-9-13-10,0-1 0,-1 1 0,1 0 0,0-1 0,0 1 0,-1-1 0,1 1 0,0-1 0,0 0 0,0 1 0,0-1 0,0 0 0,-1 1 0,1-1 0,0 0 0,0 0 0,0 0 0,0 0 0,0 0 0,0 0 0,0 0 0,0 0 0,0 0 0,0-1 0,0 1 0,-1 0 0,1 0 0,0-1 0,0 1 0,0-1 0,0 1 0,-1-1 0,1 1 0,0-1 0,0 1 0,-1-1 0,1 0 0,0-1 0,26-34-252,-20 25 317,2-2-158,57-73 426,-58 78-1052,0-1 0,1 1 0,17-13 0,-23 19 191,1 0 0,-1 1 1,0-1-1,1 1 0,-1-1 0,1 1 0,-1 0 1,1 0-1,-1 1 0,1-1 0,0 1 0,-1 0 1,6 0-1,1 1-305,-1 1 1,0 0 0,15 5 1,8 3 895,-6-6-104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01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191 221 544,'0'0'15319,"0"-1"-15220,-1 1 0,0-1 0,0 0 0,1 1 0,-1-1 0,0 1 0,0-1 0,0 1 0,0-1 0,1 1 0,-1 0 0,0-1 0,0 1 0,0 0 0,0 0 0,0 0 0,-2-1 0,2 2-83,0 0-1,-1 0 1,1-1-1,0 1 1,0 0-1,-1 0 1,1 0-1,0 0 1,0 1-1,0-1 1,0 0-1,1 0 1,-1 0-1,0 1 1,0-1-1,1 1 1,-1-1-1,1 0 0,-1 1 1,1-1-1,-1 1 1,1 2-1,-6 42-7,6-36 21,-2 208 93,4-150-229,-2 0 1,-11 72-1,11-138 94,-2 11-319,-1 0-1,0 0 1,-7 20 0,10-31 302,-1 0 0,1 0 0,-1-1-1,0 1 1,0 0 0,1-1 0,-1 1-1,0-1 1,0 1 0,0-1 0,-1 1-1,1-1 1,0 0 0,0 0 0,-1 1-1,1-1 1,-1 0 0,1 0 0,-1 0 0,1-1-1,-1 1 1,0 0 0,1-1 0,-1 1-1,0-1 1,0 1 0,1-1 0,-1 0-1,0 1 1,0-1 0,0 0 0,1 0-1,-1-1 1,0 1 0,-3-1 0,2-1 37,0 1-1,0-1 1,0-1 0,0 1 0,0 0 0,0-1 0,0 0 0,1 1-1,-1-1 1,1 0 0,0 0 0,0 0 0,0-1 0,0 1-1,1 0 1,-1-1 0,-1-4 0,-1-6 49,0 1 0,0-1 0,-2-19 0,4 16-12,1 1 0,0-1 1,3-23-1,-1 33-35,0 1 0,0-1-1,0 0 1,1 1 0,1-1 0,-1 1-1,1 0 1,0 0 0,0 0 0,0 0 0,6-6-1,11-11-56,2 0 0,0 2 0,50-37 0,84-40-256,-152 96 279,0-1 0,0 1 0,0 0 0,1 0 0,-1 1 0,1-1 0,-1 1 0,1 0 0,-1 0 0,9 0 0,-12 1 24,-1 0-1,1 1 1,-1-1-1,1 0 1,-1 1-1,1-1 1,-1 0-1,1 1 1,-1-1-1,1 1 1,-1-1-1,0 0 1,1 1-1,-1-1 1,0 1-1,1 0 1,-1-1-1,0 1 1,0-1-1,0 1 0,1-1 1,-1 1-1,0-1 1,0 1-1,0 0 1,0-1-1,0 2 1,1 21 33,-1-18-24,1 25 18,-1-19-64,0-1-1,0 1 1,1 0 0,0 0-1,1-1 1,1 1-1,-1-1 1,1 0 0,9 19-1,-12-28-184,1-1 1,-1 1-1,1 0 0,-1-1 0,0 1 0,1-1 1,-1 1-1,1-1 0,0 1 0,-1-1 0,1 1 1,-1-1-1,1 1 0,0-1 0,-1 0 0,1 1 1,0-1-1,-1 0 0,1 0 0,0 1 0,0-1 1,-1 0-1,1 0 0,0 0 0,0 0 0,0 0 1,1-1-137,-1 1 0,0-1 0,0 1 0,0-1 1,0 1-1,0-1 0,0 0 0,0 0 0,0 0 1,0 1-1,-1-1 0,1 0 0,0 0 1,0 0-1,-1 0 0,1 0 0,-1 0 0,2-2 1,8-22-9,0 0 1,-2-1 0,-1 0 0,7-46 0,2-112 5790,-15 155-3270,0-130 7994,4 222-14411,-4-14-4605,-1-21 4252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01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8148,'0'0'6501,"8"20"-6108,44 113-71,-51-129-366,1 1 1,0-1-1,1 1 0,-1-1 0,1 0 0,-1 0 0,1 0 0,1-1 0,-1 1 0,0-1 1,7 6-1,-5-7-285,-1 0 0,1 0 0,-1 0 0,1-1 0,0 1 0,-1-1 0,1 0 0,0 0 0,0-1 0,0 0 0,7 0 0,58-7-833,0 1 3869,-69 6-2632,0 0 1,0 0-1,0 0 0,0 0 0,0 1 1,-1-1-1,1 0 0,0 1 1,0-1-1,0 1 0,0-1 1,-1 1-1,1-1 0,0 1 0,0-1 1,-1 1-1,1 0 0,-1-1 1,1 1-1,0 0 0,-1 0 0,1 0 1,-1-1-1,0 1 0,1 0 1,-1 0-1,0 0 0,1 0 0,-1 0 1,0 0-1,0 0 0,0 1 1,2 37 619,-3-27-465,0 53-300,-5-53-2627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36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21 157 2001,'0'0'6307,"1"-11"-6409,4-46 4056,6 75-3313,-9-16-746,0-1 0,0 0 0,0 0 0,0 0 0,0 0 0,0 0 1,1 0-1,-1 0 0,0-1 0,1 1 0,-1-1 0,0 0 1,1 0-1,-1 0 0,0 0 0,1 0 0,-1 0 0,1-1 1,-1 1-1,0-1 0,0 1 0,1-1 0,-1 0 0,0 0 0,0 0 1,0 0-1,0 0 0,0-1 0,0 1 0,0-1 0,0 1 1,-1-1-1,1 0 0,0 1 0,-1-1 0,1 0 0,-1 0 1,0 0-1,0 0 0,0 0 0,0-1 0,0 1 0,0 0 0,-1 0 1,1-1-1,0-3 0,-1 5 177,1 0 1,-1-1-1,0 1 0,1-1 1,-1 1-1,0 0 0,0-1 1,0 1-1,0-1 1,0 1-1,0-1 0,-1 1 1,1 0-1,0-1 0,-1 1 1,1 0-1,-1-1 1,0 1-1,1 0 0,-1-1 1,0 1-1,0 0 0,1 0 1,-1 0-1,0 0 0,0 0 1,0 0-1,-3-2 1,0 2 189,0 0 1,0 0-1,0 0 1,0 1 0,0-1-1,0 1 1,0 0 0,-6 1-1,-2-1-146,-22 4 981,33-4-1078,-1 0 1,1 0-1,0 0 0,0 0 0,0 1 0,0-1 0,0 0 0,0 1 0,0-1 0,0 1 1,0-1-1,1 1 0,-1 0 0,0-1 0,0 1 0,0 0 0,1-1 0,-1 1 0,0 0 1,1 0-1,-1 0 0,0 0 0,1 0 0,-1 0 0,1 0 0,0 0 0,-1 0 0,1 1 0,16-1-912,-6-1 478,-4 0 238,1 0 0,-1 0 0,1-1 0,-1 0 0,0 0 0,0 0 0,1-1 0,-1 0 0,0 0 1,6-3-1,-11 4 636,-28 16 1192,23-14-1863,5-9 360,11-18 358,-3 11-1169,-23 40-2907,1 0-3612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37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70 8660,'0'0'4154,"6"-16"-2009,-20 23-1569,14-7-579,-1 0-1,1 0 0,0 0 1,-1 0-1,1 1 0,0-1 0,0 0 1,-1 0-1,1 1 0,0-1 1,0 0-1,0 1 0,-1-1 0,1 0 1,0 1-1,0-1 0,0 0 1,0 1-1,0-1 0,0 0 0,0 1 1,-1-1-1,1 0 0,0 1 0,0-1 1,0 0-1,0 1 0,1-1 1,-1 0-1,0 1 0,0-1 0,0 0 1,0 1-1,0-1 0,0 0 1,0 1-1,1-1 0,-1 0 0,0 1 1,0-1-1,0 0 0,1 0 1,-1 1-1,0-1 0,1 0 0,-1 1-73,1-1-1,0 0 1,0 1-1,-1-1 0,1 0 1,0 0-1,-1 1 0,1-1 1,0 0-1,0 0 1,0 0-1,-1 0 0,1 0 1,0 0-1,0 0 0,-1-1 1,1 1-1,0 0 1,0 0-1,-1 0 0,1-1 1,0 1-1,-1 0 1,1-1-1,0 1 0,-1-1 1,1 1-1,0-2 0,16-13-1331,-14 11 1221,0 1 187,0 0 0,0 0 0,-1 0 0,1-1 0,-1 1 0,0-1 0,0 1 0,0-1 1,-1 0-1,1 0 0,-1 0 0,1-6 0,-19 10 1652,13 1-1567,0 0-1,0 0 1,0 0-1,0 1 1,1 0 0,-1-1-1,1 1 1,-1 1-1,1-1 1,0 0-1,0 1 1,0-1-1,0 1 1,0 0-1,0 0 1,1 0-1,0 1 1,-1-1-1,1 1 1,0-1-1,1 1 1,-1-1-1,1 1 1,-1 0 0,0 5-1,3-9-88,-1 1-1,0-1 1,0 1-1,1-1 0,-1 1 1,1-1-1,-1 0 1,0 1-1,1-1 1,-1 1-1,1-1 1,-1 0-1,1 0 1,-1 1-1,1-1 1,-1 0-1,1 0 1,-1 0-1,1 0 1,-1 1-1,1-1 1,0 0-1,-1 0 1,1 0-1,-1 0 1,1 0-1,-1 0 1,1 0-1,-1-1 1,1 1-1,0 0 1,21-5-211,-19 3 184,1-1 1,-1 1 0,1-1-1,-1 0 1,0 0-1,-1 0 1,1-1-1,0 1 1,-1-1-1,0 1 1,0-1 0,0 0-1,2-5 1,-12 10 447,5 0-389,-1 0-1,1 1 1,0 0 0,0 0 0,-1 0 0,1 0-1,0 1 1,1-1 0,-1 1 0,0-1-1,1 1 1,-1 0 0,1 0 0,0 0 0,0 0-1,0 1 1,0-1 0,1 1 0,0-1 0,-1 1-1,1-1 1,0 1 0,1 0 0,-1 3-1,3-6-108,1 0 0,-1-1 0,1 0 0,-1 1-1,1-1 1,-1 0 0,1 0 0,0 0-1,-1-1 1,5 0 0,-5 0 39,0 0 1,1 0-1,-1-1 1,0 1-1,0 0 1,0-1-1,0 0 0,0 1 1,-1-1-1,1 0 1,0 0-1,-1 0 0,1 0 1,-1 0-1,0 0 1,0-1-1,0 1 1,0 0-1,0-1 0,0 1 1,-1-1-1,1 1 1,-1-1-1,1 1 0,-1-4 1,-4 5 288,0 0-1,0 1 1,0-1 0,0 1 0,0 0-1,0 0 1,-5 0 0,6 1-27,-1-1-97,0 0-1,1 0 1,-1 1 0,0 0 0,0 0 0,1 0-1,-5 2 1,6-2-91,1-1 0,0 1 1,0-1-1,0 1 0,-1 0 0,1-1 0,0 1 0,0 0 0,0 0 1,0 0-1,0 0 0,1 0 0,-1 0 0,0 0 0,0 0 0,1 0 1,-1 0-1,0 1 0,1-1 0,0 0 0,-1 0 0,1 1 0,-1-1 1,1 3-1,0-4-40,0 1 0,1-1 0,-1 0 1,0 1-1,1-1 0,-1 1 0,0-1 0,1 0 1,-1 1-1,0-1 0,1 0 0,-1 0 0,1 1 1,-1-1-1,1 0 0,-1 0 0,0 1 0,1-1 1,-1 0-1,1 0 0,-1 0 0,1 0 1,-1 0-1,1 0 0,-1 0 0,1 0 0,0 0 1,20 1-1759,-16-1 293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45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12678,'0'0'1472,"102"79"-1311,-47-45-97,0-7 32,-7-4-80,-12-6-16,-10-4-208,-9-1-1169,-9-1-944,-8 2-721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45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1 246 7860,'0'0'5826,"23"-94"-5714,34 41-16,17-3-96,-38 34-48,-4 1-4882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6:52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20 100 11845,'0'1'2828,"0"0"-2766,1-1 306,0 2-466,-1 0 0,1 0 1,0 0-1,-1 0 0,1 0 0,0-1 1,0 1-1,0 0 0,0 0 1,1-1-1,-1 1 0,0-1 0,1 1 1,-1-1-1,1 0 0,-1 1 0,1-1 1,0 0-1,-1 0 0,1 0 0,0 0 1,0-1-1,0 1 0,0 0 0,0-1 1,0 1-1,0-1 0,0 0 0,0 1 1,3-1-1,-4 0 52,1 0 0,0 1 0,-1-1 0,1 0 0,0 0 0,-1 0 1,1 0-1,0 0 0,-1-1 0,1 1 0,-1 0 0,1-1 0,0 1 0,-1-1 0,1 1 0,-1-1 0,0 0 0,1 0 0,-1 0 1,1 0-1,-1 0 0,0 0 0,0 0 0,0 0 0,1 0 0,-1-1 0,0 1 0,-1 0 0,1-1 0,0 1 0,0-1 1,-1 1-1,1-1 0,0 1 0,-1-1 0,0 1 0,1-1 0,-1-2 0,0 3 156,0 0 0,0 0 0,-1 0 0,1 0 0,0 0 1,-1 1-1,1-1 0,-1 0 0,1 0 0,-1 0 0,0 1 0,1-1 0,-1 0 0,1 1 0,-1-1 0,0 1 1,0-1-1,1 1 0,-1-1 0,0 1 0,0-1 0,0 1 0,0 0 0,0-1 0,1 1 0,-1 0 0,0 0 1,0 0-1,-1 0 0,-32-4 170,30 4 19,-18 0 258,3 0-73,17 0-868,7-1-732,3 1 892,-1-1-1,0 0 1,0-1 0,0 0-1,0 0 1,0-1 0,0 0-1,0 0 1,-1 0 0,0-1 0,0 0-1,8-6 1,-50 11 2526,29 0-2138,1 1-1,0 0 0,0 0 0,1 0 0,-1 1 1,0-1-1,1 1 0,-1 1 0,1-1 1,-8 7-1,50-6-617,-30-4 321,-1 0 0,1-1 0,-1 0 0,0 0-1,1 0 1,-1-1 0,0 0 0,0 0 0,0-1-1,0 1 1,0-1 0,7-6 0,-62 5 1952,37 4-1602,9-1-175,0 1 0,0 0 0,0 0-1,0 0 1,0 1 0,0-1-1,0 1 1,-2 0 0,28-1-2179,-15-2 1792,-1 0 1,0-1-1,0 0 1,10-6 0,13-6-1328,-28 15 1603,-12 7 1416,6-4-1181,-34 33 1038,36-34-1131,0 0 0,0 1-1,0-1 1,0 1 0,0-1-1,0 1 1,1 0 0,0 0-1,-1 0 1,1 0 0,0 0-1,0 0 1,0 6 0,19-9-852,-15-1 672,1 0 0,-1 0 0,1 0 0,-1-1 0,1 1 0,-1-1 0,0 0 0,0 0 0,0 0 0,0 0 0,0 0 1,0-1-1,-1 0 0,1 1 0,-1-1 0,3-4 0,-3 5 93,0-1 1,0 1 0,0-1-1,-1 0 1,1 0-1,-1 0 1,1 0-1,-1 0 1,0 0 0,0-1-1,0 1 1,-1 0-1,1 0 1,-1-1 0,0 1-1,0 0 1,0-1-1,0 1 1,-1-4-1,0 7 106,1-1 0,-1 0 0,1 0-1,-1 1 1,0-1 0,0 1-1,1-1 1,-1 0 0,0 1-1,0 0 1,0-1 0,1 1 0,-1-1-1,0 1 1,0 0 0,0-1-1,0 1 1,0 0 0,0 0-1,0 0 1,0 0 0,-1 0 0,-28 0 1024,22 0-711,-4 0-7,-39 3 539,49-3-907,0 0 0,0 1-1,0-1 1,0 1-1,0 0 1,0 0-1,0-1 1,0 1-1,0 1 1,0-1-1,0 0 1,1 0 0,-1 0-1,0 1 1,1-1-1,0 1 1,-1 0-1,1-1 1,0 1-1,-3 3 1,4-4-38,0-1 0,0 1 0,0 0 0,-1-1 0,1 1 0,0-1 0,0 1 0,0 0 1,0-1-1,0 1 0,0-1 0,0 1 0,0 0 0,0-1 0,0 1 0,1-1 0,-1 1 0,0-1 0,0 1 0,0 0 0,1-1 0,-1 1 0,0-1 0,1 1 0,-1-1 1,0 1-1,1-1 0,-1 0 0,1 1 0,0 0 0,21 8-58,26-3-510,1-7-1120,-37 0 1228,-33 0 1255,-41 0 783,55 1-1481,8 0-150,32 0-566,-17 3 502,-35 1 1756,-1 1-1000,18-5-572,36 0-1387,-8 0-3603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11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 7587,'0'0'6820,"47"-19"-9109,-26 60-161,-11-20-207,-1-4-3954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46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39 12022,'0'0'1968,"17"17"-1615,9 10-281,-1-2-23,35 45 0,-55-63-228,-1-1 1,0 0-1,0 1 0,0 0 0,-1 0 0,4 13 1,-4-11-849,-2 0 1,1 0 0,-1-1 0,0 1 0,-1 13 0,0-20 854,-1 1 0,1-1 0,0 0 0,-1 0 0,1 0 1,-1 0-1,0 0 0,1 0 0,-1 0 0,0 0 0,0 0 0,-1 0 1,1 0-1,0-1 0,-1 1 0,1 0 0,-1-1 0,1 1 1,-1-1-1,0 1 0,1-1 0,-1 0 0,0 0 0,0 0 0,0 0 1,0 0-1,0 0 0,0-1 0,-4 2 0,-6 0 443,0 0 0,0-1 0,0 0 0,-16-2 0,12 1 1080,14 0-1028,-1 0 0,0 0-1,0 0 1,1 0 0,-1-1 0,1 1-1,-1-1 1,0 1 0,1-1-1,-1 0 1,1 0 0,-1 0-1,1-1 1,0 1 0,-1 0-1,1-1 1,-2-2 0,2 2-115,0-1 0,1 1 1,-1-1-1,1 1 1,0-1-1,0 0 1,0 0-1,0 0 0,0 0 1,0 0-1,1 0 1,0 0-1,-1 0 0,1 0 1,1-4-1,-1 2-169,0 0 1,1 0-1,0 0 0,0 0 0,1 0 0,-1 0 1,1 0-1,0 0 0,0 0 0,1 1 0,0-1 0,-1 1 1,5-5-1,6-6-45,0 0 0,19-14-1,-18 16 35,3-3-334,74-63 223,-76 68-1902,1 1 0,23-12 0,-13 12-5259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46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13 171 10245,'0'0'2676,"20"12"-1817,167 100-280,-161-95 66,2 7-3961,-27-23 3022,0 0 0,0 1 1,0-1-1,0 0 0,0 0 1,0 0-1,-1 1 0,1-1 1,-1 1-1,1-1 0,-1 0 1,1 1-1,-1-1 0,0 1 0,1-1 1,-1 1-1,0 1 0,-1-1 66,1-1-1,-1 0 0,1 0 0,-1 1 0,0-1 0,0 0 0,1 0 0,-1 0 0,0 0 0,0 0 0,0 0 1,0 0-1,0 0 0,-1 0 0,1-1 0,0 1 0,0 0 0,0-1 0,-1 1 0,1-1 0,0 1 0,-3 0 1,-11 3-35,1-1 0,0-1 0,-1 0 0,0 0 1,-26-2 0,-21-8 1641,55 7-173,0-1 0,0 0 1,0-1-1,0 0 0,-8-4 0,13 5-962,0 1-1,-1-1 1,1 1-1,0-1 1,0 0-1,0 0 1,0 0-1,0 0 1,0 0-1,0 0 1,1-1-1,-1 1 1,1-1-1,0 1 1,0-1-1,0 1 1,0-1-1,-1-3 1,2 3-151,0-1 0,0 0 0,0 1 0,0-1 0,0 0 0,1 1 0,0-1 0,0 1 0,0-1 0,0 1 0,0-1-1,3-3 1,3-6-109,1 0 0,1 1 0,0 0 0,1 0 0,17-15 0,100-88-127,-66 65-3673,-32 27-3868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47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12166,'0'0'1360,"99"53"-1120,-61-20-144,0 1 32,-2-1-96,-9-1-32,-10-1-3601</inkml:trace>
  <inkml:trace contextRef="#ctx0" brushRef="#br0" timeOffset="1">0 281 11397,'0'0'2577,"14"-96"-2577,54 43 64,19-7-64,-41 38-2273,1 3-6883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48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8 168 5651,'0'0'3953,"-8"-92"-3344,44 59-321,8 3-288,-23 21-448,-4 6-3922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48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5026,'0'0'5747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49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 11 1040,'8'-10'11457,"-9"10"-11431,0 0 0,0 0 0,1 0 0,-1 0 0,0 1 0,0-1 0,1 0 0,-1 1 0,0-1 0,1 0 0,-1 1 1,0-1-1,1 1 0,-1-1 0,1 1 0,-1 0 0,1-1 0,-1 1 0,1-1 0,-1 1 0,1 0 0,-1-1 0,1 1 0,0 0 0,-1 1 0,1 80 97,0-82-116,0 1 1,0-1 0,0 1-1,0-1 1,1 0 0,-1 1-1,0-1 1,0 1 0,0-1-1,1 0 1,-1 1-1,0-1 1,0 0 0,1 1-1,-1-1 1,0 0 0,1 1-1,-1-1 1,1 0 0,-1 1-1,0-1 1,1 0 0,-1 0-1,1 0 1,-1 0-1,0 1 1,1-1 0,-1 0-1,1 0 1,-1 0 0,1 0-1,-1 0 1,0 0 0,1 0-1,-1 0 1,1 0 0,-1 0-1,1 0 1,-1 0-1,1-1 1,0 1 0,6 1 1450,-14 10-799,4-9-648,1 1 0,0-1 0,0 1 0,1-1 0,-1 1 0,0-1 0,1 1 0,0 0 0,-1 0 0,1 0 0,0 0 0,1-1 0,-1 2 0,0-1 0,1 0 0,-1 3 0,2-5-15,-1-1 0,0 1 0,0-1-1,1 1 1,-1 0 0,0-1 0,1 1 0,-1-1 0,0 1 0,1-1-1,-1 1 1,1-1 0,-1 0 0,1 1 0,-1-1 0,1 1 0,-1-1 0,1 0-1,-1 0 1,1 1 0,0-1 0,-1 0 0,1 0 0,-1 0 0,1 0-1,0 1 1,-1-1 0,1 0 0,0 0 0,0 0 0,25 0-64,-20 0-8,-3 0-24,0 0 0,0 0 0,0-1 0,0 1 0,0-1 0,0 1 0,0-1-1,0 0 1,0 0 0,0-1 0,0 1 0,-1 0 0,1-1 0,0 0 0,-1 0 0,1 0 0,-1 0 0,0 0 0,0 0 0,0 0 0,0-1 0,0 1 0,0-1 0,-1 1 0,1-1 0,-1 0 0,1 0 0,-1 0 0,0 0-1,0 1 1,0-7 0,-1 9 101,1-1 1,-1 0-1,0 1 0,0-1 0,0 1 0,0-1 0,0 0 0,0 1 0,0-1 0,0 0 0,-1 1 0,1-1 0,0 1 0,0-1 0,0 0 1,-1 1-1,1-1 0,0 1 0,-1-1 0,1 1 0,0-1 0,-1 1 0,1-1 0,-1 1 0,1-1 0,-1 1 0,1-1 0,-1 1 1,1 0-1,-1-1 0,1 1 0,-1 0 0,0-1 0,-22 0 705,17 1-518,1 0-55,-6-1 85,1 1 0,-1 0 1,0 1-1,1 0 0,-1 1 1,1 0-1,0 0 0,-1 1 1,-12 6-1,7-1 41,9-5-141,0 0 0,1 0 0,-1 1 0,1-1 0,0 2 0,0-1 0,0 1 0,-6 6 0,12-11-119,0 1 1,-1-1 0,1 0-1,0 1 1,0-1-1,-1 1 1,1-1-1,0 1 1,0 0 0,0-1-1,0 1 1,-1-1-1,1 1 1,0-1 0,0 1-1,0-1 1,0 1-1,0-1 1,0 1-1,1-1 1,-1 1 0,0 0-1,0-1 1,0 1-1,0-1 1,1 1 0,-1-1-1,0 1 1,0-1-1,1 0 1,-1 1-1,0-1 1,1 1 0,-1-1-1,1 1 1,-1-1-1,0 0 1,1 1-1,-1-1 1,1 0 0,-1 0-1,1 1 1,-1-1-1,1 0 1,-1 0 0,1 0-1,-1 0 1,1 0-1,0 1 1,-1-1-1,1 0 1,-1 0 0,1 0-1,0-1 1,36 3-98,-32-2 93,4 0-91,0-1 0,0 0 0,0-1 0,0 0-1,-1-1 1,1 0 0,0 0 0,-1 0 0,0-1-1,0-1 1,0 1 0,0-1 0,-1-1 0,0 1 0,0-1-1,0 0 1,6-9 0,-13 15 129,0 0 0,0-1 0,0 1 1,0 0-1,0-1 0,0 1 0,0 0 0,0 0 0,0-1 1,0 1-1,0 0 0,-1 0 0,1-1 0,0 1 0,0 0 1,0 0-1,0-1 0,-1 1 0,1 0 0,0 0 0,0 0 1,0-1-1,-1 1 0,1 0 0,0 0 0,0 0 0,-1 0 1,1 0-1,0 0 0,-1-1 0,1 1 0,0 0 0,0 0 1,-1 0-1,1 0 0,0 0 0,-1 0 0,1 0 0,0 0 1,0 0-1,-1 0 0,1 1 0,0-1 0,-1 0 0,1 0 1,0 0-1,-1 0 0,-20 0 276,18 0-182,-44 5 642,44-5-714,0 1 0,0 0 0,1 0 1,-1 0-1,0 0 0,0 0 0,1 0 0,-1 1 1,1 0-1,0-1 0,-1 1 0,1 0 0,-4 4 1,6-6-58,0 0 0,0 1 0,-1-1 0,1 0 0,0 1 0,0-1 0,0 0 0,0 0 0,-1 1 0,1-1 0,0 0 0,0 1 0,0-1 0,0 0 0,0 1 0,0-1 0,0 0 0,0 1 0,0-1 1,0 0-1,0 1 0,0-1 0,0 0 0,0 1 0,0-1 0,1 0 0,-1 0 0,0 1 0,0-1 0,0 0 0,0 1 0,1-1 0,-1 0 0,0 0 0,0 1 0,0-1 0,1 0 0,-1 0 0,0 0 0,0 1 0,1-1 1,-1 0-1,0 0 0,1 0 0,-1 0 0,0 0 0,1 1 0,-1-1 0,0 0 0,1 0 0,-1 0 0,0 0 0,1 0 0,-1 0 0,1 0 0,88 1-2282,-54-3-2430,-6-6-3946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49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59 9748,'0'0'5875,"-16"0"-5074,-51 0-121,65 0-666,1 0 0,-1 0 1,0 0-1,1 0 0,-1 0 0,0 1 0,1-1 1,-1 0-1,0 1 0,1 0 0,-1-1 1,1 1-1,-1 0 0,1 0 0,0 0 0,-1 0 1,1 0-1,0 0 0,0 0 0,-1 0 1,1 1-1,0-1 0,0 0 0,0 1 0,1-1 1,-1 1-1,0-1 0,0 1 0,1-1 1,-1 1-1,1-1 0,-1 1 0,1 0 0,0-1 1,0 1-1,0 0 0,0-1 0,0 1 1,0 0-1,0-1 0,1 4 0,-1 1-35,0-5 17,0 0 0,0 0 1,1 0-1,-1 0 0,0 0 0,0 0 0,1-1 0,-1 1 0,1 0 1,-1 0-1,1 0 0,-1 0 0,1-1 0,-1 1 0,1 0 1,0-1-1,-1 1 0,1 0 0,0-1 0,-1 1 0,1-1 0,0 1 1,1 0-1,28 7-290,-25-7 181,0-1 0,-1 1 1,1-1-1,0-1 0,0 1 0,-1-1 0,1 1 0,0-1 0,-1-1 1,8-1-1,-12 2 123,1 1 0,0 0 0,-1-1 1,1 1-1,-1-1 0,1 1 0,0-1 0,-1 1 1,1-1-1,-1 1 0,1-1 0,-1 1 1,1-1-1,-1 0 0,0 1 0,1-1 0,-1 0 1,0 1-1,0-1 0,1 0 0,-1 1 1,0-1-1,0 0 0,0 0 0,0 1 0,0-1 1,0 0-1,0 0 0,0 1 0,0-1 0,0 0 1,0 1-1,0-1 0,-1 0 0,1 0 1,0 1-1,-1-1 0,1 0 0,0 1 0,-1-1 1,1 1-1,-1-1 0,1 0 0,-1 1 1,1-1-1,-1 1 0,1-1 0,-1 1 0,0-1 1,1 1-1,-1 0 0,1-1 0,-1 1 1,0 0-1,0 0 0,1-1 0,-1 1 0,-1 0 1,-53-3 798,29 4-76,30-2-763,-1-1 1,1 1-1,-1-1 1,0 1 0,1-1-1,-1 0 1,0 0-1,3-3 1,0 1 14,31-25-29,-35 27 52,0 0-1,0 0 1,0 0 0,0 0-1,-1 0 1,1-1 0,-1 1 0,0 0-1,1-1 1,-1 1 0,0-1 0,-1 1-1,1-1 1,0 1 0,0-5 0,-1 6 10,-1 1 0,1-1 0,-1 1 0,1-1 0,0 1 0,-1 0 0,1-1 0,-1 1 0,1-1 0,-1 1 0,1 0 0,-1 0 0,0-1 0,1 1 0,-1 0 0,1 0 0,-1 0 0,0 0 0,1 0 0,-1 0 0,1-1 0,-1 1 0,0 1 1,1-1-1,-2 0 0,-21 0 67,18 0-47,3 0-43,1 0 1,0 0-1,0 0 0,0 0 1,0 0-1,0 1 1,0-1-1,-1 0 0,1 1 1,0-1-1,0 0 1,0 1-1,0-1 0,0 1 1,0 0-1,0-1 1,0 1-1,1 0 0,-1 0 1,0-1-1,0 1 1,0 0-1,0 1 0,-7 19-3302,4-4-2725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50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69 8180,'-12'2'11416,"7"1"-12035,5-3 617,0 1 1,0 0 0,0 0 0,-1 0-1,1 0 1,0 0 0,0 0 0,0 0-1,0-1 1,0 1 0,1 0 0,-1 0-1,0 0 1,0 0 0,1 0 0,-1-1-1,0 1 1,1 0 0,-1 0 0,1 0-1,-1-1 1,1 1 0,-1 0 0,1-1-1,1 2 1,0 0-46,0-1-1,0 0 1,0 0-1,0 0 1,0 0-1,1 0 1,-1 0-1,0 0 1,5 0-1,-1 0-160,0-1 0,-1 1-1,1-1 1,0 0 0,0-1-1,0 0 1,-1 1 0,8-4-1,-10 3 128,1-1-1,-1-1 0,0 1 0,-1 0 1,1-1-1,0 1 0,-1-1 0,1 0 1,-1 0-1,0 0 0,2-4 1,-3 6 99,0-1 0,0 1 1,0 0-1,-1 0 1,1-1-1,0 1 0,-1-1 1,1 1-1,-1-1 1,0 1-1,1 0 0,-1-1 1,0 1-1,0-1 1,0 0-1,0 1 0,0-1 1,0 1-1,-1-1 1,1 1-1,0-1 0,-1 1 1,1 0-1,-1-1 1,1 1-1,-1-1 0,0 1 1,0 0-1,0 0 1,1-1-1,-1 1 0,-2-1 1,-7-2 314,0 0 1,0 1 0,0 0-1,0 1 1,-1 0 0,-19-1-1,25 3-1249,29 0-5940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50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66 13702,'0'0'5197,"-5"0"-5149,5 0-48,-14-1 5,7 2-16,7 3-31,4-2-88,0-1 0,1 1 0,-1-1 0,1 1 0,0-1 0,-1-1 0,1 1 0,0-1 0,-1 0 0,1 0 0,0 0 0,8-2 0,-7 2-194,-5 0 309,-1 0 0,1 0 0,0 0-1,-1 0 1,1 0 0,0 0 0,-1 0 0,1 0 0,0 0-1,-1 0 1,1-1 0,0 1 0,-1 0 0,1 0 0,0-1 0,-1 1-1,1 0 1,-1-1 0,1 1 0,-1-1 0,1 1 0,-1-1-1,1 1 1,-1-1 0,1 1 0,-1-1 0,1 0 0,-1 1-1,0-1 1,0 1 0,1-1 0,-1 0 0,0 1 0,0-1 0,0 0-1,1 1 1,-1-1 0,0 0 0,0 0 0,0 1 0,0-1-1,0 0 1,0 1 0,-1-1 0,1 0 0,0 0 0,-1-1 47,1 0 0,-1 1 0,0-1 0,0 1 1,0-1-1,0 0 0,0 1 0,0 0 0,0-1 0,0 1 1,0 0-1,-1-1 0,1 1 0,-1 0 0,1 0 0,-1 0 1,-1-1-1,-9-2 378,1 1-1,-1 1 1,0 0 0,-20-2 0,1 1 486,31 3-901,0 0 0,0 0 0,0 0 0,-1 0 0,1 0 1,0 0-1,0 0 0,0 0 0,0 0 0,-1 0 0,1 0 0,0 0 0,0 0 0,0 0 0,0 0 0,-1 0 0,1 0 1,0-1-1,0 1 0,0 0 0,0 0 0,0 0 0,-1 0 0,1 0 0,0 0 0,0-1 0,0 1 0,0 0 0,0 0 0,0 0 1,0 0-1,0-1 0,0 1 0,0 0 0,-1 0 0,1 0 0,0 0 0,0-1 0,0 1 0,0 0 0,0 0 0,0 0 1,0 0-1,0-1 0,0 1 0,1 0 0,-1 0 0,0 0 0,0 0 0,0-1 0,0 1 0,0 0 0,0 0 0,0 0 1,0 0-1,0-1 0,1 1 0,-1 0 0,0 0 0,0 0 0,0 0 0,0 0 0,6-6-803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51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53 14439,'0'0'2494,"0"0"-2492,0 0 0,0-1 1,0 1-1,-1 0 0,1 0 0,0 0 0,0-1 0,0 1 1,-1 0-1,1 0 0,0-1 0,0 1 0,0 0 0,0 0 0,0-1 1,0 1-1,0 0 0,-1 0 0,1-1 0,0 1 0,0 0 1,0-1-1,0 1 0,0 0 0,0 0 0,0-1 0,0 1 1,1 0-1,-1-1 0,0 1 0,0 0 0,0 0 0,0-1 1,0 1-1,0 0 0,1 0 0,-1-1 0,0 1 0,0 0 0,0 0 1,1-1-1,4-2-15,1 0 1,-1 1 0,1-1-1,0 1 1,6-2 0,19-7-2,-24 9 14,9-9 21,-47 12 638,28 0-633,1-1-1,-1 2 1,1-1 0,-1 0-1,1 0 1,0 1 0,-1-1-1,1 1 1,0 0-1,0 0 1,0 0 0,0 0-1,1 0 1,-1 0 0,0 0-1,1 0 1,-2 4 0,2-4-26,0-1 1,1 0-1,-1 1 1,1-1-1,-1 1 1,1-1 0,-1 1-1,1-1 1,0 1-1,0 0 1,0-1-1,0 1 1,0-1 0,0 1-1,1-1 1,-1 1-1,0-1 1,1 1-1,-1-1 1,1 1-1,-1-1 1,1 1 0,0-1-1,0 0 1,0 1-1,0-1 1,0 0-1,0 0 1,0 0 0,0 0-1,0 1 1,3 0-1,3 2-51,0-1-1,1 0 0,-1-1 1,1 1-1,0-2 1,0 1-1,0-1 0,0 0 1,0 0-1,0-1 1,12-1-1,-8 1-257,-12 0 284,1 0 1,0 0 0,-1 0-1,1 0 1,0 0-1,0 0 1,-1 0-1,1 0 1,0 0-1,-1 0 1,1-1 0,0 1-1,-1 0 1,1 0-1,0-1 1,-1 1-1,1 0 1,-1-1-1,1 1 1,0 0 0,-1-1-1,1 1 1,-1-1-1,1 1 1,-1-1-1,1 1 1,-1-1-1,0 0 1,1 1 0,-1-1-1,0 1 1,1-1-1,-1 0 1,0 1-1,0-1 1,0 0-1,0 1 1,1-1 0,-1 0-1,0 0 1,0 1-1,0-1 1,0 0-1,0 1 1,-1-1-1,1 0 1,0-1 0,-1-1 6,0 0 0,-1 0 0,1 0 0,0 0 0,-1 0 0,0 0 0,1 1 0,-1-1 0,-3-2 0,-9-9-603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11.9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0 1056,'0'0'9549,"-1"19"-8861,0 4-451,0-7-61,-1 0 0,0-1 1,-1 1-1,-5 18 0,6-23 63,0 1 1,0 0-1,2 0 0,0 15 1,0-16-111,0-11-125,0 1 0,0 0 1,0-1-1,0 1 0,0 0 1,1-1-1,-1 1 0,0-1 0,0 1 1,1 0-1,-1-1 0,0 1 0,1-1 1,-1 1-1,1-1 0,-1 1 0,1-1 1,-1 1-1,1-1 0,-1 1 0,1-1 1,-1 0-1,1 1 0,-1-1 1,1 0-1,0 1 0,24 2 19,-22-3 1,0 0-1,0 0 0,0 0 1,0-1-1,0 1 0,0-1 1,0 0-1,0 0 0,-1 0 1,1 0-1,0-1 0,-1 1 1,1-1-1,3-2 0,-3-2 33,0 1-1,0-1 1,0 0-1,0-1 0,-1 1 1,0 0-1,-1-1 1,1 1-1,-1-1 1,-1 1-1,1-1 1,-1 0-1,0 1 0,-1-8 1,-1-1 360,0 1 0,0-1-1,-2 0 1,1 1 0,-8-17 0,11 30-396,-1 1 0,1-1 0,0 1 0,0-1 0,0 0-1,0 1 1,0-1 0,0 1 0,0-1 0,0 0 0,0 1 0,0-1 0,0 1 0,0-1 0,0 0-1,1 1 1,-1-1 0,0 1 0,0-1 0,1 1 0,-1-1 0,0 1 0,1-1 0,-1 1 0,1-1 0,-1 1-1,0-1 1,1 1 0,-1 0 0,1-1 0,-1 1 0,1 0 0,-1-1 0,1 1 0,-1 0 0,1 0-1,0 0 1,-1-1 0,1 1 0,-1 0 0,1 0 0,0 0 0,-1 0 0,1 0 0,-1 0 0,1 0 0,0 0-1,-1 0 1,1 0 0,-1 0 0,1 1 0,0-1 0,1 0-29,0 0 0,0 0 0,0 1 0,0-1-1,0 0 1,0 1 0,0 0 0,0-1 0,-1 1 0,1 0 0,0 0 0,0 0 0,-1 0 0,1 0-1,0 0 1,-1 0 0,2 2 0,2 7 27,0 0 0,-1 1 0,6 19 0,-8-20-9,1-1 0,0 0 0,1 0 0,0-1 0,8 15 0,-10-20-95,1 0 1,-1-1-1,1 1 1,-1-1-1,1 1 1,0-1-1,0 0 1,0 0-1,1 0 1,-1 0-1,0-1 0,1 1 1,-1-1-1,1 0 1,-1 0-1,1 0 1,-1-1-1,1 1 1,4-1-1,114 2-134,-35-3 315,-83 1-79,-1 1 1,1 0-1,-1-1 0,1 1 1,-1 0-1,0 1 0,1-1 0,-1 1 1,0-1-1,0 1 0,0 0 1,0 0-1,0 0 0,0 1 1,-1-1-1,1 1 0,-1-1 1,0 1-1,1 0 0,-1 0 1,3 6-1,1 3 30,0 0 0,-1 0 0,-1 0 0,5 18 1,-7-13-752,-2-6-2883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51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0 132 13254,'0'0'2033,"12"5"-2204,40 13-578,-50-18 671,0 0 1,0 1 0,-1-1-1,1 0 1,0 0 0,0 0-1,0 0 1,0 0 0,-1 0-1,1 0 1,0-1 0,0 1-1,0 0 1,-1-1 0,1 0 0,0 1-1,-1-1 1,1 0 0,0 0-1,-1 0 1,1 0 0,-1 0-1,0-1 1,1 1 0,-1 0-1,0-1 1,0 1 0,0-1-1,0 1 1,2-3 0,2-17 1809,-6 20-1651,1 0-1,0 1 1,0-1-1,0 1 1,-1-1-1,1 1 1,0-1-1,-1 1 1,1-1-1,0 1 1,-1-1 0,1 1-1,-1-1 1,1 1-1,-1 0 1,1-1-1,-1 1 1,1 0-1,-1-1 1,1 1-1,-1 0 1,0 0-1,1-1 1,-1 1-1,0 0 1,-21-5 80,16 4 68,2 0-237,1 1 0,0-2 1,-1 1-1,1 0 0,0-1 0,0 1 0,0-1 1,0 0-1,0 0 0,0 0 0,0-1 0,1 1 1,-1-1-1,1 1 0,0-1 0,0 0 0,-4-6 1,-6-20-5399,5 4-4482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53.4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44 144 13238,'0'0'1665,"20"15"-1606,5 5-39,0 0 0,2-1 0,35 19 0,-42-27 77,-10-6-335,0 1 0,0 0 0,15 13 0,-22-17-128,-1 0-1,0 0 1,0 1 0,0-1 0,0 1 0,0 0-1,0 0 1,-1-1 0,1 1 0,-1 0 0,0 0 0,0 0-1,0 0 1,0 1 0,-1-1 0,1 0 0,0 6-1,-2-7 188,1-1-1,0 1 0,0 0 1,-1-1-1,1 1 0,0-1 1,-1 1-1,0 0 0,1-1 1,-1 0-1,0 1 0,0-1 1,0 1-1,0-1 0,0 0 1,0 0-1,0 1 0,0-1 1,-1 0-1,1 0 0,0 0 1,-1 0-1,1-1 0,0 1 1,-1 0-1,1-1 0,-1 1 1,0 0-1,1-1 0,-4 1 1,-5 1 168,-1-1 0,1 0 1,-20 0-1,21-2 258,-35 2 2559,24 1-869,0-2 0,-1 0 0,1-2 0,-32-5 0,51 7-1859,0 0 0,0-1-1,0 1 1,0 0-1,0 0 1,0 0-1,0-1 1,0 1 0,0-1-1,0 1 1,0-1-1,0 1 1,1-1 0,-1 1-1,0-1 1,0 0-1,0 1 1,1-1-1,-1 0 1,0 0 0,1 0-1,-1 1 1,1-1-1,-1 0 1,1 0 0,-1 0-1,1 0 1,-1 0-1,1 0 1,0 0-1,0 0 1,0 0 0,-1 0-1,1 0 1,0 0-1,0 0 1,0 0 0,1 0-1,-1 0 1,0 0-1,0 0 1,1 0-1,0-2 1,1-2-47,1-1-1,0 1 1,1 0 0,-1 1-1,1-1 1,7-6 0,46-42 107,108-77 0,-63 58-3532,-39 27-2130,-36 27-1287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54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1893 1 7299,'0'0'1105,"-6"27"-958,6-25-144,-15 63 409,-40 113 0,-251 493 307,166-381-702,-46 112-86,-405 812-324,241-598 849,222-397-309,110-188-141,3-7-42,0 1 0,2 0-1,1 1 1,1 0 0,1 1 0,-9 39-1,17-43-706,26-51-7465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9:34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8308,'0'0'499,"-2"26"8617,2 2-9078,2 0 0,0 0 0,10 40 0,-5-21 253,-7-14-233,1-20-56,-2-8 0,1 0 0,0 0 0,1 0 0,-1 0 1,1 0-1,0 0 0,2 6 0,-2-10-10,-1 0 0,1-1 1,-1 1-1,1 0 0,0-1 0,-1 1 0,1-1 0,0 1 1,0-1-1,-1 1 0,1-1 0,0 0 0,0 1 1,-1-1-1,1 0 0,0 0 0,0 1 0,0-1 0,0 0 1,0 0-1,0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9:34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70 550 464,'0'0'13542,"19"6"-13614,-8-1 44,-4-2 9,-1 0 0,2-1 1,-1 1-1,0-1 0,13 1 0,-18-2 18,1-1-1,-1 0 1,1 0 0,0-1 0,-1 1-1,1 0 1,-1-1 0,1 0 0,-1 1-1,1-1 1,-1 0 0,0 0-1,1 0 1,-1-1 0,0 1 0,0 0-1,0-1 1,0 0 0,0 1-1,0-1 1,0 0 0,-1 0 0,1 0-1,1-3 1,10-17 51,-1-1-1,-1 0 1,-1 0-1,-2-1 1,0 0 0,6-34-1,-6 13-166,-2 0-1,0-75 1,-6 112 98,0 0 1,-1 0 0,0 1 0,0-1-1,0 0 1,-1 0 0,0 1 0,-1 0 0,1-1-1,-7-9 1,7 13 71,-1 1 0,1-1 0,-1 1 0,0 0-1,0 0 1,0 0 0,-1 1 0,1-1 0,-1 1 0,1-1 0,-1 1 0,0 0-1,0 1 1,0-1 0,0 1 0,0 0 0,0 0 0,-1 0 0,1 0 0,-7 0-1,6 1 77,0-1 0,-1 1 0,1 0 0,0 0-1,0 1 1,-1-1 0,1 1 0,0 1 0,0-1-1,0 1 1,0-1 0,-8 5 0,8-2-98,0 0 0,1 0 0,-1 0 0,1 1 0,0-1 1,0 1-1,0 0 0,0 1 0,1-1 0,-5 10 0,-5 16-5,0 0 0,2 0 0,1 1 0,2 1 0,1-1 0,-3 42-1,5-10 43,3 0 0,7 84-1,-3-129-54,1 0-1,1-1 0,0 1 0,1-1 1,1 0-1,1-1 0,1 1 0,12 20 1,-16-30-17,1 0-1,0-1 1,1 1 0,0-1 0,0 0 0,0-1 0,1 0 0,0 1 0,0-2 0,1 1-1,0-1 1,0-1 0,0 1 0,0-1 0,1-1 0,-1 1 0,1-2 0,16 4 0,-14-4-105,1-2 0,-1 1 1,0-2-1,1 1 1,-1-2-1,0 1 1,0-2-1,0 1 1,0-2-1,0 1 0,20-11 1,-25 11 10,1-1 0,-1 1 0,0-2 0,-1 1 0,1-1 0,-1 1 0,0-2 1,0 1-1,0 0 0,-1-1 0,0 0 0,0 0 0,0 0 0,-1-1 0,0 1 0,0-1 0,-1 1 0,0-1 0,0 0 1,1-8-1,-1 28 429,0 1 0,1 0 0,1-1 1,0 0-1,7 14 0,-8-20-315,0 1 0,1-1 0,0 0 0,0 0-1,0 0 1,1-1 0,0 0 0,1 0 0,6 7 0,-9-11-83,0 0 0,0 1 1,0-1-1,0-1 0,0 1 1,0 0-1,0-1 1,0 0-1,1 0 0,-1 0 1,0 0-1,1 0 0,-1 0 1,1-1-1,-1 0 1,1 0-1,-1 0 0,1 0 1,-1 0-1,1-1 0,-1 0 1,1 1-1,5-4 1,-6 3-159,0 0 0,-1-1 0,0 0 0,1 1 0,-1-1 0,0 0 0,0 0 1,0 0-1,0 0 0,0-1 0,0 1 0,-1-1 0,1 1 0,-1-1 0,0 1 1,0-1-1,0 0 0,0 1 0,0-1 0,1-5 0,1-21-4529,-3 3 920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9:35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38 4818,'0'0'10677,"-23"-38"-10773,44 59-1024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9:35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 8180,'0'0'4911,"3"17"-4444,19 152 187,-10-124-418,-12-44-254,0-1 0,1 1 0,-1 0 0,1 0 0,-1 0 1,1 0-1,-1 0 0,1-1 0,-1 1 0,1 0 0,0-1 0,-1 1 1,1 0-1,0-1 0,0 1 0,-1-1 0,3 2 0,-2-2-48,0-1-1,-1 1 0,1 0 1,0 0-1,0 0 0,-1-1 0,1 1 1,0-1-1,-1 1 0,1 0 1,0-1-1,-1 1 0,1-1 1,0 1-1,-1-1 0,1 0 1,-1 1-1,1-1 0,-1 1 0,1-1 1,-1 0-1,0 0 0,1 1 1,-1-1-1,0 0 0,1-1 1,7-17 8,-1-1 0,9-34 1,-13 39 132,0 1 1,1 0-1,0 1 0,2-1 1,-1 1-1,2 0 1,0 0-1,0 1 1,10-13-1,-16 23-45,0 1 0,0 0 0,1-1 0,-1 1 0,0 0 0,1 0 0,-1 0 0,0 0 0,1 0 0,-1 0 0,1 0 0,0 1 0,-1-1 0,1 0 0,0 1 0,-1-1 0,1 1 0,0 0 0,1-1 0,-1 2-8,-1-1 1,0 1-1,0-1 0,0 1 0,0-1 0,0 1 1,1-1-1,-1 1 0,0 0 0,-1 0 0,1 0 1,0-1-1,0 1 0,0 0 0,0 0 0,-1 0 1,1 0-1,0 1 0,-1-1 0,1 1 0,3 9 92,0 0 0,-1 0 0,0 0 0,1 18 0,-2-16-42,1 4-8,1 0 0,9 25 0,-11-37-165,0 0 0,0-1 0,0 1-1,0-1 1,1 1 0,0-1 0,0 0 0,0 0-1,1-1 1,-1 1 0,1-1 0,6 6 0,3-6-3394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9:36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1 179 2337,'0'0'10445,"20"6"-10384,65 18-87,-78-22 21,-1-1 0,1 0-1,-1 0 1,1-1 0,-1 1 0,1-1 0,0-1 0,-1 0 0,1 0 0,-1 0 0,7-2 0,-9 1-6,1 0 0,-1 0 0,0 0 0,0-1 0,0 1 0,0-1-1,0 0 1,0 0 0,-1 0 0,1-1 0,-1 1 0,3-6 0,-1 0-77,0 0 0,0 0 1,-1 0-1,-1-1 0,1 1 1,-2-1-1,1 0 1,-1 0-1,-1 0 0,0-1 1,0-16-1,-1 26 93,0 0 1,0 0-1,-1-1 1,1 1-1,0 0 0,0 0 1,-1 0-1,1 0 1,-1 0-1,1 0 1,-1 0-1,1 0 0,-1 0 1,0 0-1,1 0 1,-1 0-1,0 0 0,0 1 1,1-1-1,-1 0 1,0 0-1,-2 0 1,1-1 112,-1 1 1,0 0-1,0 0 1,-1 0 0,1 0-1,0 0 1,0 0-1,-4 1 1,0-1 117,0 1 1,1 0-1,-1 0 0,0 1 1,1 0-1,-1 0 0,1 0 0,-8 4 1,7-2-173,1 1 0,-1 0 0,1 1 0,0 0-1,1 0 1,-1 0 0,1 0 0,0 1 0,1 0 0,-1 0 0,1 0 0,0 1 0,1-1 0,-1 1 0,1 0 0,1 0 0,-1 0 0,1 0-1,-1 9 1,-1 4-24,0 0-1,2 1 1,1-1-1,0 1 1,4 37-1,-2-53-37,0 1 0,0-1 1,0 0-1,0 0 0,1 0 0,0 0 0,0 0 0,1 0 0,-1 0 1,1-1-1,0 1 0,0-1 0,1 0 0,-1 0 0,1 0 0,0 0 0,0 0 1,0-1-1,1 0 0,4 3 0,-1-2-381,1 0 0,-1 0 0,1-1 0,0 0 0,0-1 0,0 1 0,0-2 0,1 1 0,-1-2 0,10 1 0,4-4-3823,-5-15-2617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9:36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8 6579,'0'0'8463,"-15"14"-8143,-4 3-223,-23 28 0,39-41-91,1 0 0,-1 0-1,1 1 1,0 0-1,0-1 1,1 1 0,-1 0-1,1 0 1,0 0-1,0 0 1,1 0 0,0 0-1,-1 0 1,2 0-1,-1 0 1,0-1 0,1 1-1,0 0 1,3 8 0,-3-11-11,0 1 1,1-1 0,-1 0 0,0 0 0,1-1 0,-1 1 0,1 0 0,0 0 0,0-1 0,0 1 0,-1-1 0,1 0 0,1 1 0,-1-1-1,0 0 1,0 0 0,0 0 0,1-1 0,-1 1 0,0 0 0,1-1 0,-1 0 0,0 1 0,1-1 0,3 0 0,-1 0-62,-1 0 0,0-1 0,0 1 0,0-1 0,0 1 0,0-1 1,0-1-1,0 1 0,0 0 0,0-1 0,0 0 0,-1 0 0,1 0 1,4-4-1,1-5-142,0 0 1,-1-1 0,0 0-1,-1 0 1,-1-1-1,0 0 1,0 0 0,4-19-1,-2 12 717,-8 33-388,1 0 0,1 1-1,0-1 1,1 0 0,0 0 0,1 0 0,0-1 0,1 1 0,12 20 0,-15-29-155,0 0 0,1 0 0,-1 0 0,1 0 0,0-1 0,0 1-1,1-1 1,-1 0 0,1 1 0,-1-2 0,1 1 0,0 0 0,0-1 0,0 0 0,0 0 0,1 0 0,-1 0 0,1-1 0,-1 1 0,1-1 0,-1-1 0,1 1 0,0 0 0,-1-1 0,1 0 0,0 0 0,-1-1 0,1 1 0,0-1 0,-1 0 0,6-2 0,-5 1-36,-1-1 0,1 1 0,-1-1 0,0 0 0,0 0 0,0-1 0,0 1-1,0-1 1,-1 0 0,0 0 0,0 0 0,0-1 0,0 1 0,-1-1 0,0 1 0,0-1 0,3-9 0,0 0 116,-1-1-1,0 1 1,-1-1-1,0 0 1,-1-15 0,-1-25 2352,0 55-2378,1 1 0,-1 0 0,0 0 0,1 0 0,-1 0 0,0 1-1,0-1 1,0 0 0,0 0 0,0 1 0,0-1 0,0 1 0,-1-1 0,1 1 0,0-1 0,-1 1-1,1-1 1,-1 1 0,1-1 0,-1 1 0,0 0 0,0 1 0,2 3 48,5 19 96,11 35-30,-17-56-132,1 0 0,0-1 0,-1 1 0,2 0-1,-1 0 1,0-1 0,1 0 0,0 1-1,0-1 1,0 0 0,4 3 0,-7-5-6,1-1 0,0 1 0,0 0 1,0-1-1,0 1 0,0-1 0,0 0 0,0 1 1,0-1-1,0 0 0,0 1 0,0-1 0,0 0 0,0 0 1,1 0-1,-1 0 0,0 0 0,0 0 0,0 0 1,0-1-1,0 1 0,0 0 0,0 0 0,0-1 1,0 1-1,0-1 0,0 1 0,0-1 0,0 1 0,0-1 1,0 0-1,-1 1 0,1-1 0,1-1 0,2-4 6,0 1-1,0-1 1,-1 0-1,6-11 1,7-11 20,-7 19-20,0-1 0,1 2 0,1 0 0,0 0 0,0 1 0,0 0 0,1 1 0,0 0 0,0 1 0,17-5 0,0 1 21,0 2 1,1 1 0,43-3 0,-2 8-43,-67 1-1226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9:38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10037,'0'0'5154,"3"18"-4442,28 197-5,-30-205-692,-1-7-13,0 1 1,0 0-1,0 0 1,1-1 0,-1 1-1,1 0 1,0-1-1,0 1 1,1 0 0,-1-1-1,1 0 1,3 6-1,-5-9-26,2-10-165,10-72 281,-9 51-68,1 0 0,1 0-1,2 1 1,15-39 0,-22 68-25,0 1 1,0 0-1,0-1 1,0 1 0,0 0-1,0-1 1,0 1 0,1 0-1,-1-1 1,0 1-1,0 0 1,0 0 0,0-1-1,1 1 1,-1 0-1,0 0 1,0 0 0,1-1-1,-1 1 1,0 0 0,0 0-1,1 0 1,-1-1-1,0 1 1,1 0 0,-1 0-1,0 0 1,1 0-1,-1 0 1,0 0 0,0 0-1,1 0 1,-1 0 0,0 0-1,1 0 1,-1 0-1,10 9 45,2 18 36,-6-12-132,1 6 92,0-1 0,2 0 1,17 28-1,-24-43-269,1-1 1,1 1-1,-1-1 1,1 0-1,0 0 1,0 0-1,0 0 1,0-1 0,0 0-1,1 0 1,0 0-1,-1 0 1,1-1-1,0 0 1,0 0-1,1 0 1,-1 0-1,0-1 1,8 1-1,-9-1-83,1-1-1,0 0 0,0 0 0,0-1 0,0 1 1,0-1-1,-1 0 0,1 0 0,0 0 1,-1-1-1,1 0 0,-1 0 0,1 0 1,-1 0-1,0-1 0,4-3 0,-3 2 385,-1 0 0,1 0 0,-1-1 0,-1 0 0,1 0 0,-1 0 0,1 0 0,-2-1 1,1 1-1,0-1 0,-1 1 0,2-9 0,-6 34 6372,6 44-6485,-3-60 42,0-1 1,0 1 0,0-1-1,0 1 1,1-1 0,0 0 0,-1 0-1,1 0 1,0 0 0,1 0 0,-1 0-1,0-1 1,1 1 0,-1 0-1,1-1 1,0 0 0,0 0 0,0 0-1,0 0 1,6 2 0,-3-1-249,-1-1 0,1 0 0,0-1 0,0 1 0,0-1 0,0-1 0,0 1 1,0-1-1,0 0 0,0 0 0,10-2 0,-14 1 142,1 0 0,0 0 0,-1-1 0,1 1 0,-1-1 0,0 0-1,1 0 1,-1 0 0,0 0 0,0 0 0,0 0 0,0-1 0,-1 1 0,1-1 0,-1 1 0,1-1 0,-1 1 0,0-1 0,0 0 0,0 0 0,0 1 0,-1-1-1,1 0 1,-1 0 0,1-3 0,0 1 119,-1 0 1,1 1-1,-1-1 0,0 1 0,0-1 0,0 0 0,-1 1 1,1-1-1,-1 1 0,0-1 0,-1 1 0,1-1 0,-1 1 0,0 0 1,-4-8-1,-1 6 445,1 0 1,-1 1 0,-1 0 0,1 0-1,-1 1 1,0-1 0,0 2-1,0-1 1,-13-3 0,-16-7 1759,37 14-2221,0 0 0,0 0 0,0 0 0,-1 0 0,1 0 0,0 0 0,0 0 0,0 0 0,0-1 1,0 1-1,-1 0 0,1 0 0,0 0 0,0 0 0,0 0 0,0 0 0,0 0 0,0-1 0,-1 1 0,1 0 0,0 0 0,0 0 0,0 0 0,0-1 0,0 1 0,0 0 0,0 0 0,0 0 0,0 0 0,0-1 0,0 1 0,0 0 0,0 0 0,0 0 0,0 0 0,0-1 0,0 1 0,0 0 0,0 0 0,0 0 0,0 0 1,0-1-1,0 1 0,8-7-29,10-1 33,-8 4 32,1 0 0,-1 1-1,1 0 1,-1 1 0,1 0-1,0 1 1,0 0-1,0 1 1,19 1 0,-28 0-26,0 0 0,-1-1 0,1 1 0,0 0 0,-1 0 0,1 0 1,-1 1-1,1-1 0,-1 0 0,1 0 0,-1 1 0,0-1 0,0 1 0,0-1 1,0 1-1,1 2 0,15 32 103,-9-18-56,-4-10-190,0 1 0,1-2 1,0 1-1,0-1 0,1 1 0,0-2 1,0 1-1,13 10 0,-14-13-142,1-1 1,0 1-1,-1-1 0,1-1 0,0 1 1,0-1-1,1 0 0,-1-1 0,0 0 1,1 0-1,-1 0 0,13 0 1,-13-1 375,0 0 1,-1 0-1,1 0 1,-1 0-1,1-1 1,0 0-1,-1 0 1,0-1-1,1 0 1,-1 1 0,0-2-1,0 1 1,0-1-1,0 0 1,6-4-1,28-14 1134,-38 20-1191,1 0-1,-1 1 0,1-1 1,-1 1-1,1-1 0,0 1 1,-1-1-1,1 1 0,0 0 1,-1 0-1,1 0 0,0 0 1,0 0-1,-1 0 0,1 1 1,0-1-1,-1 0 0,1 1 1,-1 0-1,1-1 0,0 1 1,-1 0-1,1-1 0,-1 1 1,2 1-1,6 13 65,0 0-1,-1 0 1,0 0-1,-1 1 1,9 32 0,-5-17-596,-3-10-3880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14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77 5442,'0'0'8442,"33"0"-7991,-29 0-547,1 0 0,0-1 1,-1 0-1,1 0 0,-1-1 0,6-1 1,-8 2 138,-1 1 1,0-1-1,1 0 1,-1 1-1,1-1 1,-1 0-1,0 0 1,0 1-1,0-1 0,1 0 1,-1 0-1,0 0 1,0-1-1,0 1 1,-1 0-1,1 0 1,0 0-1,0-1 1,0 1-1,-1-1 1,1 1-1,-1 0 1,1-3-1,-1 4-25,-1 0 0,0 0 0,1 0 0,-1 1 0,1-1 0,-1 0 0,0 0 0,1 1 0,-1-1 0,1 0-1,-1 1 1,1-1 0,-1 1 0,1-1 0,0 1 0,-1-1 0,1 1 0,0-1 0,-1 1 0,1-1 0,-1 2 0,1-1-57,0 0 0,-1 0 0,1 0 0,0 0 0,-1 1 0,1-1 0,0 0 0,0 0 0,0 0 0,0 0 0,0 1 1,0-1-1,1 0 0,-1 0 0,0 0 0,1 1 0,-1-1 0,0 0 0,1 0 0,-1 0 0,1 0 0,0 0 0,-1 0 0,1 0 0,0 0 0,0 0 0,0 0 0,-1-1 0,1 1 0,0 0 0,0-1 1,0 1-1,0 0 0,0-1 0,1 1 0,-1-1 0,0 1 0,0-1 0,0 0 0,0 1 0,0-1 0,1 0 0,-1 0 0,0 0 0,0 0 0,0 0 0,1 0 0,-1 0 0,0 0 0,2-1 1,2 0-199,0 0 1,0 0-1,-1-1 1,1 1-1,0-1 1,-1 0 0,1 0-1,-1-1 1,0 1-1,0-1 1,5-5-1,-6 5 147,0 1 89,0-1 1,0 0-1,0 1 1,-1-1-1,1-1 1,-1 1-1,0 0 1,0 0-1,0-1 1,-1 1-1,1-1 1,-1 1-1,0-1 1,0 0-1,1-4 1,-20 8 3153,14 0-3131,0 1 1,0 0-1,0 0 1,1 0-1,-1 0 0,0 1 1,0 0-1,1-1 0,-1 2 1,1-1-1,0 0 1,-1 0-1,1 1 0,0 0 1,1 0-1,-1 0 0,0 0 1,1 0-1,0 0 0,-1 1 1,1-1-1,1 1 1,-1-1-1,0 1 0,1 0 1,0 0-1,0 0 0,0 0 1,0 0-1,1 0 1,-1 0-1,1 0 0,0 0 1,0 0-1,1 0 0,-1 0 1,1 0-1,2 5 1,-3-8-75,1 0 1,0 0 0,0 0 0,0 0 0,0 0 0,0 0-1,0 0 1,0-1 0,0 1 0,0-1 0,0 1 0,0 0 0,0-1-1,0 0 1,0 1 0,1-1 0,-1 0 0,0 1 0,0-1 0,1 0-1,-1 0 1,0 0 0,0 0 0,1 0 0,-1-1 0,0 1 0,2-1-1,0 1-112,0 0-1,0-1 0,0 0 1,0 1-1,0-1 0,0-1 0,0 1 1,-1 0-1,1-1 0,3-1 0,-5 2 204,0 0 0,0 0-1,0 0 1,0 0 0,0 0-1,0 0 1,0 0 0,0 0 0,-1 0-1,1-1 1,0 1 0,-1 0-1,1 0 1,-1-1 0,1 1-1,-1 0 1,0-1 0,0 1-1,1-1 1,-1 1 0,0 0-1,0-1 1,0 1 0,-1 0-1,1-1 1,0 1 0,0-1 0,-1 1-1,1 0 1,-1 0 0,1-1-1,-1 1 1,0 0 0,1 0-1,-1-1 1,0 1 0,0 0-1,0 0 1,0 0 0,0 0-1,0 0 1,0 0 0,0 1-1,0-1 1,0 0 0,0 0 0,-1 1-1,1-1 1,0 1 0,-1-1-1,1 1 1,0 0 0,-1-1-1,1 1 1,0 0 0,-1 0-1,-1 0 1,-2 0 199,-3-1 84,0 1-1,0 0 0,0 0 1,-9 2-1,15-2-302,0 0 0,0 1 1,1-1-1,-1 1 0,0-1 0,1 1 1,-1 0-1,0 0 0,1 0 0,-1 0 1,1 0-1,-1 0 0,1 0 1,0 0-1,-1 1 0,1-1 0,0 0 1,0 1-1,0-1 0,0 1 0,0-1 1,0 1-1,1 0 0,-2 2 0,-2 21-524,4-12-3375,0-12 3415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9:38.9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15671,'0'0'0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9:39.3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1 112,'0'0'9636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9:39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29 403 12438,'0'0'592,"7"99"-448,37-32 384,17 3-64,15 0 337,11 0-209,12-7-368,1-5-32,5-6-16,-5-8-96,-9-8-16,-11-5-48,-12-4-16,-13-3-368,-13-2-1857,-19-6-2081</inkml:trace>
  <inkml:trace contextRef="#ctx0" brushRef="#br0" timeOffset="1">0 1179 16840,'0'0'1200,"40"-123"-1200,68 17 561,38-37 31,46-30-336,26-15-96,24 2-160,-1 6-384,-167 133-2962,-21 14-9123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9:44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105 140 9893,'0'0'3534,"-15"16"-3160,4-6-335,4-4-31,1 0 1,-1 0 0,1 1-1,0 0 1,1 0-1,0 0 1,0 0 0,0 1-1,1 0 1,0 0 0,1 0-1,-1 1 1,2-1-1,-4 14 1,3 76 26,3-96-38,0 0 1,0 1 0,0-1-1,0 0 1,0 1-1,1-1 1,-1 0 0,1 1-1,0-1 1,-1 0-1,1 0 1,0 0 0,0 0-1,1 0 1,-1 0-1,0 0 1,1 0 0,-1 0-1,1 0 1,-1-1-1,1 1 1,0-1 0,0 1-1,0-1 1,0 0-1,0 0 1,0 0 0,4 2-1,1-1-44,0-1 0,1 1 0,0-1 0,-1-1 0,1 1 0,0-1 0,13-2 0,-18 1 55,1 0 0,0 0 0,-1 0-1,1-1 1,0 1 0,-1-1 0,0 0-1,1 0 1,-1 0 0,0 0 0,0-1 0,0 1-1,-1-1 1,1 0 0,0 0 0,-1 0-1,0 0 1,0 0 0,0-1 0,0 1-1,0 0 1,-1-1 0,1 0 0,-1 1 0,0-1-1,0 0 1,-1 1 0,1-1 0,-1 0-1,1 0 1,-1 0 0,-1 0 0,1 1 0,-2-9-1,2 10 60,-1 0 0,0 0 0,0 0 0,0 0 0,0 0 0,0 0 0,0 0 0,0 0 0,-1 1 0,1-1 0,-1 0-1,0 1 1,1-1 0,-1 1 0,0 0 0,0-1 0,-2 0 0,-40-18 562,27 12-534,32 3-4222,20 1 1327,0 3-1,54 3 1,-67 0 2077,36 9-1,-43-7 2271,0 1 0,-1 0 0,17 9 0,-29-13-1316,-1 0 1,0 0-1,1 1 1,-1-1 0,0 1-1,0-1 1,0 1 0,0 0-1,0-1 1,0 1-1,0 0 1,0 0 0,-1-1-1,1 1 1,0 3-1,6 36 287,-4-24-302,-2-14-209,-1 0-1,1-1 1,-1 1 0,1-1 0,0 1-1,0-1 1,0 0 0,0 1-1,1-1 1,-1 0 0,0 0 0,1 0-1,0 0 1,0 0 0,-1 0-1,1 0 1,0 0 0,0-1-1,1 1 1,-1-1 0,3 2 0,2-1-52,-1-1 0,0 1 0,0-2 0,0 1 0,1-1 0,-1 1 1,0-2-1,8 0 0,-8 0 12,0 0-1,1-1 1,-1 0 0,0 0-1,0 0 1,0-1 0,0 0 0,8-6-1,-9 6 28,1-1 0,-1 1 0,0 1-1,1-1 1,0 1 0,0 0 0,0 0-1,0 1 1,0-1 0,8 0 0,5 38 694,-17-34-697,0 0 1,1 1-1,-1-1 1,0 0-1,1 0 1,-1-1-1,1 1 1,-1 0-1,1-1 1,0 0-1,0 0 0,-1 1 1,1-1-1,0-1 1,0 1-1,0 0 1,0-1-1,0 0 1,0 0-1,0 0 1,1 0-1,-1 0 0,0 0 1,0-1-1,0 1 1,0-1-1,0 0 1,3-2-1,1 1-139,-1-1 0,1 0 0,-1-1 0,0 0 0,0 0 0,-1 0 0,1-1 0,-1 1 0,0-1 0,8-11 1,-1 0-40,-2 0 0,0-2 1,-1 1-1,-1-1 1,-1 0-1,0-1 0,-1 0 1,4-27-1,-3-1 793,-2 0 0,-2-63 0,-3 110-505,0-1 0,0 0 0,0 1-1,-1-1 1,1 0 0,0 1 0,0-1 0,-1 0-1,1 1 1,0-1 0,-1 0 0,1 1 0,0-1-1,-1 1 1,1-1 0,-1 1 0,1-1 0,-1 1-1,0-1 1,1 1-60,0 0 0,0 0 0,-1 0-1,1-1 1,0 1 0,0 0 0,0 0 0,-1 0-1,1 0 1,0 0 0,0 0 0,0 0 0,-1 0-1,1 0 1,0 0 0,0 0 0,-1 0 0,1 0-1,0 0 1,0 0 0,0 0 0,-1 0 0,1 0-1,0 0 1,0 0 0,0 0 0,-1 0 0,1 1-1,0-1 1,0 0 0,0 0 0,0 0 0,-1 0-1,1 0 1,0 1 0,0-1 0,0 0 0,0 0-1,0 0 1,-1 0 0,1 1 0,0-1 0,0 0-1,0 0 1,0 0 0,0 1 0,0-1 0,0 0-1,0 0 1,0 1 0,0-1 0,0 0-1,0 0 1,0 0 0,0 1 0,-5 67 121,4 102 1,3-70-147,-2 102-2131,-5-167 716,5-34 1385,0 0-1,0-1 1,0 1-1,0-1 1,0 1-1,-1 0 1,1-1 0,0 1-1,-1-1 1,1 1-1,0-1 1,-1 1-1,1-1 1,0 1-1,-1-1 1,1 1 0,-1-1-1,1 1 1,-1-1-1,1 0 1,-1 1-1,1-1 1,-1 0 0,0 1-1,1-1 1,-1 0-1,1 0 1,-1 0-1,0 0 1,1 0 0,-1 1-1,0-1 1,1 0-1,-1 0 1,0 0-1,1-1 1,-1 1 0,1 0-1,-1 0 1,0 0-1,1 0 1,-1-1-1,1 1 1,-1 0 0,0 0-1,1-1 1,-1 1-1,1-1 1,-1 1-1,1 0 1,-1-1 0,0 0-1,-2-2 100,0-1 0,0 1 0,1-1-1,-1 1 1,1-1 0,-1 0 0,1 0 0,0 0-1,1 0 1,-1 0 0,1-1 0,0 1 0,0-1 0,-1-7-1,0-9 857,0-36 0,2 53-897,1 0 1,0 0 0,0 0 0,0 0-1,1 0 1,-1 1 0,1-1 0,0 1-1,0-1 1,0 1 0,1 0-1,-1-1 1,1 1 0,0 0 0,-1 1-1,1-1 1,1 0 0,-1 1 0,0 0-1,1 0 1,-1 0 0,1 0 0,6-2-1,0-1-392,1 1 0,0 0 0,0 1 0,0 0 0,0 1 0,0 0 0,17 0 0,-10 2-4993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9:45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0 349 9636,'0'0'2823,"12"8"-2588,-7-5-215,-1 0-14,-1-1 1,1 1-1,-1-1 0,1 0 0,0-1 1,0 1-1,0-1 0,6 2 0,-8-3-2,0 0-1,1 0 0,-1 0 0,0 0 1,0-1-1,0 1 0,0-1 0,0 1 0,-1-1 1,1 0-1,0 0 0,0 0 0,0 0 0,-1 0 1,1 0-1,0 0 0,-1-1 0,1 1 0,-1 0 1,1-1-1,-1 0 0,0 1 0,0-1 0,0 0 1,2-2-1,9-17 69,0 0 0,-1-1 1,-1 0-1,-1-1 0,-1 0 0,-1-1 1,-1 0-1,-1 0 0,-1 0 0,-1 0 1,-1-36-1,-2 59-34,1-1 0,-1 1 0,0-1 0,0 0-1,0 1 1,-1-1 0,1 1 0,0-1 0,-1 1 0,1-1 0,-1 1 0,1-1 0,-1 1-1,1-1 1,-1 1 0,0 0 0,0-1 0,0 1 0,0 0 0,0 0 0,0-1 0,-2 0 0,0 1 64,0 0 1,0 0 0,0 0 0,0 0 0,0 1 0,0 0 0,0-1 0,0 1 0,0 0 0,-5 1 0,6-1-89,1 1 0,-1-1 0,0 1 0,1-1 0,-1 1 0,0 0 0,1-1 0,-1 1 0,1 0 0,-1 0 0,1 0 0,0 0 0,-1 0 0,1 1 0,0-1 0,0 0 1,0 1-1,0-1 0,0 0 0,0 1 0,0-1 0,-1 3 0,-13 40-22,13-38 23,-5 28-10,1 0 0,2 0 0,1 0 0,2 0 0,1 1 0,5 39 0,-4-68-11,0 1 0,0-1-1,0 0 1,0 1 0,1-1 0,0 0-1,1 0 1,-1 0 0,1 0 0,0-1-1,1 1 1,-1-1 0,1 1 0,0-1-1,0-1 1,1 1 0,-1 0 0,1-1-1,0 0 1,1 0 0,-1-1 0,0 1-1,1-1 1,0 0 0,0-1 0,0 1-1,0-1 1,0-1 0,1 1 0,-1-1-1,0 0 1,1 0 0,-1-1 0,9 0-1,0 0-120,0-2-1,0 0 0,1 0 0,-1-2 0,-1 1 1,1-2-1,-1 0 0,16-8 0,-27 11 108,1 0-27,0 1 0,0-1 0,0 0 1,1 1-1,-1 0 0,0 0 0,9 0 1,-12 1 15,-1 0 0,1 1 1,0-1-1,-1 1 1,1-1-1,0 1 1,-1-1-1,1 1 0,-1 0 1,1-1-1,-1 1 1,1 0-1,-1-1 1,1 1-1,-1 0 0,0 0 1,1-1-1,-1 1 1,0 0-1,0 0 1,0 0-1,0-1 0,1 2 1,3 26 250,-3-23-248,2 21-382,2-1-1,0 1 1,2-1 0,13 32-1,-14-47-3204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9:45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33 9396,'0'0'4979,"-46"-32"-16281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9:49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0 188 12726,'0'0'267,"24"3"-254,78 10 32,-94-12-39,-1-1 0,1 0 0,0 0 0,-1 0 0,1-1 0,0 0 0,-1 0 0,1-1 0,-1 0 0,0 0 0,1-1 0,-1 0 0,0 0-1,-1-1 1,1 0 0,10-8 0,-13 9 8,-1-1-1,1 1 0,-1-1 0,0 0 1,0 0-1,-1 0 0,1-1 0,-1 1 0,0-1 1,0 1-1,0-1 0,0 0 0,-1 0 1,0 0-1,0 0 0,0 0 0,-1 0 1,0 0-1,0 0 0,0 0 0,0 0 1,-1 0-1,-1-6 0,1 9-3,0 0-1,0 0 1,0 0 0,-1-1-1,1 1 1,-1 0 0,1 1-1,-1-1 1,1 0 0,-1 0-1,0 1 1,0-1 0,0 1-1,0-1 1,0 1 0,0 0-1,0 0 1,-1 0 0,1 0-1,0 0 1,-1 0 0,1 1-1,0-1 1,-1 1 0,1 0-1,-5 0 1,-9-2 92,1 2 0,-30 2 0,42-1-90,-4-1 28,0 1 1,0 0-1,0 1 0,1-1 0,-1 2 1,0-1-1,1 1 0,-1-1 1,1 2-1,0-1 0,0 1 0,0 0 1,1 0-1,-1 1 0,1-1 1,0 1-1,0 0 0,1 1 0,-1-1 1,1 1-1,1 0 0,-1 0 0,1 0 1,0 1-1,0-1 0,1 1 1,-1-1-1,1 1 0,1 0 0,-2 11 1,3-10-31,-1-1 0,1 1 0,1 0 0,-1 0 0,1 0 1,0-1-1,1 1 0,0-1 0,3 8 0,-3-10-11,1-1-1,0 0 1,-1 0 0,1-1-1,0 1 1,1 0-1,-1-1 1,1 0-1,-1 0 1,1 0 0,0 0-1,0-1 1,0 1-1,1-1 1,-1 0-1,6 1 1,1 1-179,0 0-1,0-1 1,0-1-1,1 0 1,-1 0-1,1-1 1,-1-1-1,1 0 1,0 0-1,-1-1 1,1-1 0,-1 0-1,0 0 1,1-1-1,-1-1 1,0 0-1,-1 0 1,1-1-1,-1 0 1,0-1-1,0 0 1,0-1 0,-1 0-1,15-15 1,-2 0-249,-2-1 1,0-1-1,-1-1 1,28-49 834,-49 274 2889,2-200-3299,0 1-1,0-1 0,0 1 0,0-1 1,1 1-1,-1-1 0,0 0 1,0 1-1,0-1 0,0 1 0,0-1 1,0 0-1,1 1 0,-1-1 1,0 1-1,0-1 0,1 0 0,-1 1 1,0-1-1,1 0 0,-1 0 1,0 1-1,1-1 0,-1 0 0,0 0 1,1 1-1,-1-1 0,0 0 1,1 0-1,-1 0 0,1 0 0,-1 1 1,0-1-1,1 0 0,-1 0 1,1 0-1,-1 0 0,1 0 0,-1 0 1,0 0-1,1 0 0,-1 0 1,1 0-1,-1-1 0,1 1 1,-1 0-1,0 0 0,1 0 0,-1 0 1,1-1-1,-1 1 0,0 0 1,1 0-1,-1-1 0,0 1 0,1 0 1,-1-1-1,0 1 0,0 0 1,1-1-1,-1 1 0,0 0 0,0-1 1,4-4 46,-1 0 0,-1-1 0,1 1 1,-1-1-1,0 1 0,0-1 0,0 0 1,0-7-1,-1 9 140,0-1 0,0 0 1,0 0-1,0 1 0,1-1 0,-1 1 1,1-1-1,0 1 0,1 0 0,-1 0 0,1 0 1,0 0-1,0 0 0,0 0 0,0 1 1,1-1-1,7-4 0,30-14 191,58-23 0,-8 5-1610,-32 8-3167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9:51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0 112,'0'0'14887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9:52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10165,'0'0'2721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9:53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0 255 9348,'0'0'3983,"2"-2"-3566,8-7 892,-5 12 112,-5 23 470,-2-3-2340,0 195 41,2-216 382,0 0 0,1-1 0,-1 1 1,0 0-1,0 0 0,1-1 0,-1 1 0,1-1 0,-1 1 0,1 0 0,0-1 1,0 1-1,0-1 0,0 1 0,0-1 0,0 0 0,0 1 0,0-1 0,0 0 1,1 0-1,2 2 0,-1-1-50,1 0 1,-1-1-1,1 1 1,0-1-1,0 0 1,0 0-1,-1 0 1,1 0 0,6 0-1,3-1-167,0 0 0,0-1 0,0-1 0,-1 0 0,18-4-1,-3-4 69,0-1 0,-1-1 0,32-20-1,-37 19 163,1 2 0,0 0-1,1 1 1,0 1-1,38-10 1,-52 19-68,0-1 0,0 1-1,0 0 1,1 1 0,-1 0 0,10 2 0,32 3 96,-31-6-166,1-1 0,0 0 0,-1-2 0,1 0 0,28-10-1,72-18-353,-107 28 483,1 1-1,-1 1 0,1 0 0,0 1 1,-1 0-1,23 4 0,-33-2 41,-1-1-1,1 1 0,0-1 1,-1 1-1,1 0 1,-1 0-1,0 1 1,0-1-1,0 1 1,0 0-1,0-1 1,0 1-1,-1 0 0,4 6 1,-3-5-5,0 0 1,-1-1-1,1 1 0,1-1 0,-1 0 1,0 0-1,1 0 0,-1 0 1,1-1-1,0 0 0,0 1 1,5 1-1,1-1-45,0-1 1,-1 0-1,1-1 1,0 0-1,0 0 0,0-1 1,0 0-1,0-1 1,0 0-1,0-1 0,0 0 1,17-6-1,1-3-289,-1-2 1,49-29-1,29-15-342,-93 52 643,0 1 0,-1 0 0,1 1 0,1 0 0,-1 0 0,0 2 0,18-2 0,15 4 431,60-3 385,-93 0-756,0 1 0,-1-2 0,0 0 0,1 0 0,-1-1-1,19-9 1,11-12 94,-1-2 1,65-56-1,-65 49-50,88-56 0,-127 89-99,-1 0-1,1 1 0,0-1 0,-1 1 1,1-1-1,0 1 0,-1 0 1,1-1-1,0 1 0,0 0 1,0-1-1,-1 1 0,1 0 1,0 0-1,0 0 0,0 0 1,0 0-1,-1 0 0,1 0 0,0 0 1,0 0-1,0 0 0,0 0 1,-1 0-1,1 1 0,1-1 1,-2 1-45,1 0 0,-1 0 0,0 0 0,1 0 1,-1 0-1,0 0 0,0 0 0,0 0 1,0-1-1,0 1 0,0 0 0,0 0 0,0 0 1,0 0-1,0 0 0,-1 0 0,1 0 1,-1 1-1,-1 5-1358,-1 1 0,0-1 0,0 0 0,-7 9 0,0-4-2053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15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77 10245,'0'0'5520,"-4"10"-5414,-1 5-80,0 1 0,1 0 0,0 0 0,2 0 0,0 0 0,0 24 0,2-38-28,0 1 0,0-1 1,0 0-1,1 1 0,-1-1 1,1 0-1,0 1 0,-1-1 1,1 0-1,0 1 0,0-1 1,0 0-1,1 0 1,-1 0-1,0 0 0,1 0 1,0 0-1,-1-1 0,1 1 1,0 0-1,0-1 0,0 1 1,0-1-1,0 0 0,0 0 1,4 2-1,0-1-3,0 0 0,0 0 0,1-1 1,-1 0-1,0 0 0,1-1 0,-1 0 0,1 0 0,6-1 0,-10 1 2,0-1 0,1 0 0,-1-1 0,0 1 1,0 0-1,0-1 0,-1 0 0,1 1 0,0-1 0,-1 0 0,1-1 0,-1 1 0,1 0 0,-1-1 0,0 1 0,0-1 0,0 0 0,-1 0 0,1 1 0,-1-1 0,1 0 0,1-7 0,2-3 1,-1 0-1,-1 0 1,0-1 0,2-15-1,-5 23 20,2-5 16,0-1-1,-2 0 1,1 1-1,-2-1 1,-2-20-1,2 29-24,1 1-1,-1-1 1,0 0-1,0 1 1,-1-1-1,1 1 1,0-1-1,-1 1 1,0 0-1,1-1 1,-1 1-1,0 0 1,0 0-1,0 0 1,0 0-1,-1 1 1,1-1-1,0 1 1,-1-1-1,1 1 1,-1 0-1,0 0 1,1 0-1,-1 0 1,0 0-1,1 1 1,-1-1-1,-5 1 1,7 0-19,-33-1 140,33 1-269,0 0-1,1 0 0,-1 1 0,0-1 1,0 0-1,0 0 0,0 1 0,0-1 1,0 1-1,0-1 0,1 1 0,-1-1 0,0 1 1,0-1-1,1 1 0,-1 0 0,0-1 1,1 1-1,-1 0 0,1-1 0,-1 1 1,1 0-1,-1 0 0,1 0 0,-1 0 0,1-1 1,0 1-1,-1 0 0,1 0 0,0 0 1,0 1-1,-1 9-3698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7:45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312 32 10757,'0'0'5963,"-9"-6"-5510,4 2-364,4 2-61,-1 0 0,0 0 0,0 1 0,-1-1 0,1 0 0,0 1 0,0-1 0,-1 1 0,1 0 0,-1 0 0,1 0 1,-1 0-1,0 0 0,1 1 0,-1-1 0,0 1 0,1-1 0,-1 1 0,0 0 0,0 0 0,1 1 0,-1-1 0,0 0 0,0 1 0,1 0 0,-5 1 0,-1 3 12,1 1 1,-1 0-1,1 0 1,0 1-1,0 0 0,-9 12 1,-32 54 15,34-50-22,-5 7-23,-34 55-4,48-74-9,-1 0 0,2 0 0,-1 1 0,1 0 0,-3 21 0,6-32-2,1 0 0,0 0-1,-1 0 1,1 0 0,0 1 0,0-1 0,0 0 0,0 0 0,0 0-1,0 0 1,1 0 0,-1 0 0,0 0 0,0 0 0,1 0 0,-1 0 0,1 0-1,-1 0 1,1 0 0,-1 0 0,1 0 0,0 0 0,-1 0 0,1 0-1,0 0 1,0-1 0,0 1 0,0 0 0,-1-1 0,1 1 0,0 0 0,0-1-1,0 1 1,0-1 0,0 0 0,1 1 0,-1-1 0,0 0 0,0 1 0,0-1-1,0 0 1,1 0 0,3 0-33,-1-1 0,1 1-1,-1-1 1,0 0 0,1 0 0,-1 0 0,0 0-1,0-1 1,0 0 0,7-3 0,0-3-88,0 0-1,0-1 1,-1 0 0,0 0 0,13-18 0,43-62-736,-48 64 576,5-7-1,78-101-821,-99 131 1113,-1 0 1,1 0-1,0 1 0,-1-1 0,1 0 0,0 1 0,0-1 0,0 1 0,0 0 1,0-1-1,0 1 0,0 0 0,1 1 0,-1-1 0,0 0 0,5 0 0,-6 1 9,-1 0 0,1 0-1,-1 0 1,1 0 0,-1 1-1,0-1 1,1 0 0,-1 0-1,0 1 1,1-1 0,-1 0-1,0 0 1,1 1 0,-1-1-1,0 1 1,1-1 0,-1 0-1,0 1 1,0-1 0,1 1 0,-1-1-1,0 0 1,0 1 0,0-1-1,0 1 1,0-1 0,0 1-1,0-1 1,0 0 0,0 1-1,0-1 1,0 1 0,0-1-1,0 1 1,0-1 0,0 1-1,0 0 1,1 29 459,-1-15-327,1 0-1,0 0 0,1 0 0,5 19 1,-6-31-143,0 0 1,0 1-1,1-1 1,-1 0-1,1 0 1,-1 0-1,1 0 1,0 0-1,0-1 0,0 1 1,1 0-1,-1-1 1,1 0-1,-1 1 1,1-1-1,0 0 1,0 0-1,0-1 1,0 1-1,0-1 1,0 1-1,0-1 1,0 0-1,6 1 1,-4-1-186,26 3 157,-9-9-3359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7:46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1 308 11461,'0'0'2791,"5"14"-2751,17 39-24,-22-52-16,0-1 0,0 1 0,1-1 0,-1 0 0,0 1 0,0-1 0,1 1 0,-1-1 0,0 1 0,1-1 0,-1 0 0,0 1 1,1-1-1,-1 0 0,0 1 0,1-1 0,-1 0 0,1 1 0,-1-1 0,1 0 0,-1 0 0,1 0 0,-1 1 0,1-1 0,-1 0 0,1 0 0,-1 0 0,1 0 0,-1 0 0,1 0 0,-1 0 0,1 0 1,-1 0-1,1 0 0,-1 0 0,1 0 0,-1-1 0,0 1 0,1 0 0,-1 0 0,1 0 0,-1-1 0,1 1 0,-1 0 0,1-1 0,-1 1 0,0 0 0,1-1 0,-1 1 0,0 0 0,1-1 0,-1 1 1,1-1-1,9-13 31,0 0 1,-1 0 0,-1-1 0,0 0 0,-1 0 0,9-30-1,-7 22 24,1 1-32,-2-1 1,-1 0-1,-1 0 0,0-1 0,-2 0 1,2-32-1,-6 55-12,0 0-1,0 0 1,0 0 0,0 0 0,0 0-1,0 0 1,0 0 0,0 0 0,-1 0-1,1 0 1,0 0 0,-1 0 0,1 0-1,-1 0 1,1 0 0,-1 0 0,1 0-1,-1 1 1,0-1 0,1 0 0,-1 0 0,0 1-1,0-1 1,1 0 0,-1 1 0,0-1-1,0 1 1,0-1 0,0 1 0,0-1-1,0 1 1,0 0 0,0-1 0,0 1-1,0 0 1,0 0 0,0 0 0,0 0 0,0 0-1,0 0 1,0 0 0,0 0 0,0 0-1,0 0 1,0 0 0,0 1 0,-2 0-1,-1 0 38,-1 0-1,1 1 1,0 0-1,0 0 0,0 0 1,1 0-1,-1 1 0,0-1 1,1 1-1,-6 5 1,-1 5 15,0 1 0,1 0 1,1 0-1,0 1 1,1 0-1,1 1 1,0-1-1,1 1 1,1 1-1,-3 18 1,1 4 72,3 1 0,1 0 0,3 46 1,1-71-115,-1 1 0,2-1 0,0 0 0,1 0 0,1 0-1,9 20 1,-10-25-49,1-1 0,0 0 0,0 0-1,1-1 1,0 0 0,0 0-1,1 0 1,0-1 0,1 1-1,8 5 1,-15-12-137,0 0 0,1-1 1,-1 1-1,0 0 0,0-1 0,0 1 0,1-1 1,-1 0-1,0 1 0,0-1 0,1 0 0,-1 0 1,0 1-1,2-1 0,-3 0 164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7:46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1 595 11541,'0'0'448,"16"4"-266,-5-1-135,-6-1-37,-1 0 0,0-1-1,0 1 1,1-1-1,-1 0 1,1-1-1,-1 1 1,1-1 0,-1 1-1,1-1 1,-1-1-1,1 1 1,-1-1 0,1 1-1,-1-1 1,0-1-1,1 1 1,-1-1-1,0 1 1,0-1 0,0 0-1,0-1 1,6-3-1,5-10 91,-1-1 0,0 0-1,-1 0 1,-1-2 0,12-22 0,41-103 184,-56 122-290,-1-1 0,-1 0-1,-1-1 1,-1 1-1,-1-1 1,-1 0 0,-1 0-1,-1 0 1,-2-25-1,1 47 17,-1-1-1,1 0 0,-1 1 0,1-1 1,-1 1-1,0-1 0,0 1 0,0-1 1,-1 1-1,1 0 0,0-1 1,-1 1-1,1 0 0,-1 0 0,0 0 1,0 0-1,0 0 0,0 0 0,0 1 1,-3-2-1,1 1 134,0 0 0,0 0 0,0 1 1,0 0-1,0 0 0,-1 0 0,1 0 0,0 1 1,-1-1-1,1 1 0,-7 1 0,9-1-95,0 0 0,0 0 1,1 1-1,-1-1 0,0 1 0,1-1 0,-1 1 0,0 0 0,1 0 0,-1 0 0,1-1 0,0 2 1,-1-1-1,1 0 0,0 0 0,-1 0 0,1 0 0,-1 3 0,-1 0 8,1-1 0,-1 2 0,1-1 0,1 0 1,-1 0-1,1 0 0,-2 6 0,0 9 42,0 0 1,0 31 0,2-42-66,0 12 17,-1 38 226,1 0 0,9 62 0,-6-103-235,1-1 0,0 1 0,1-1-1,1 0 1,1 0 0,0 0 0,1-1 0,0 0 0,2 0 0,-1-1-1,22 26 1,-24-33-55,1 0-1,0-1 0,0 0 1,0 0-1,1-1 0,-1 0 1,1 0-1,1-1 0,-1 0 1,15 5-1,-17-8-635,0 1-1,-1-1 1,1-1-1,0 1 1,0-1 0,10-1-1,15-4-10362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7:47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301 0 10213,'0'0'2401,"-19"4"-1542,-60 15-350,77-18-492,0 0 0,0-1 1,-1 1-1,1 0 0,0 0 0,0 0 0,0 1 0,0-1 0,0 0 0,1 1 0,-1-1 0,0 1 0,1 0 0,-1-1 0,1 1 0,-1 0 0,1 0 0,0 0 0,0 0 0,0 0 0,0 0 0,0 1 0,0-1 0,1 0 0,-1 0 1,1 1-1,-1-1 0,1 0 0,0 0 0,0 1 0,0-1 0,0 0 0,1 1 0,0 2 0,-1 6 27,2 16-15,0 0 1,2 0 0,12 41-1,-9-41-15,-2 0 0,0 0-1,1 43 1,-6-64-1,-1-1 0,0 1-1,0 0 1,0-1 0,-1 0 0,0 1 0,0-1-1,0 0 1,-1 0 0,0 0 0,0 0-1,0 0 1,0-1 0,-1 1 0,0-1-1,0 0 1,0 0 0,0-1 0,0 1 0,-1-1-1,-8 5 1,5-3-4,0-1 1,-1 0-1,1 0 1,-1-1-1,0 0 0,1-1 1,-1 0-1,0 0 0,-1-1 1,1 0-1,0 0 1,-17-2-1,26 1-68,-1 0 0,1 0 0,-1-1 0,1 1 0,-1 0 0,1 0 0,-1 0 0,1-1 0,-1 1 0,1 0 0,-1-1 0,1 1 0,-1 0 1,1-1-1,0 1 0,-1-1 0,1 1 0,0 0 0,-1-1 0,1 1 0,0-1 0,-1 1 0,1-1 0,0 1 0,0-1 0,0 1 0,0-1 0,-1 0 0,1 0 0,0-20-3467,1 15 1207,1-11-2753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7:47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259 54 3265,'0'0'12566,"-18"-9"-11973,10 5-527,-8-5 65,-1 1 0,-22-6-1,32 11-70,-1 1-1,1 1 0,0-1 0,-1 1 0,1 1 0,-1-1 1,1 1-1,-1 0 0,0 1 0,-13 3 0,18-3-32,-1 0 0,1 0 1,0 0-1,0 0 0,0 1 0,0 0 0,0-1 0,0 1 0,1 0 0,-1 0 0,0 1 0,1-1 0,0 1 0,-1-1 0,1 1 0,0 0 0,1-1 0,-1 1 0,0 0 0,1 0 0,-1 0 1,0 6-1,-1 3-10,1-1 1,0 1-1,1 0 1,1 24-1,1-20-4,-1-10-26,0 0 0,0 0 0,1-1 0,0 1 0,0 0 0,1-1 0,0 1 0,0-1 0,0 1 0,0-1 0,1 0 0,0 0 0,0 0 0,0 0-1,1-1 1,0 1 0,0-1 0,0 0 0,0 0 0,0 0 0,1-1 0,0 0 0,0 1 0,0-2 0,0 1 0,0 0 0,0-1 0,1 0 0,-1-1 0,1 1 0,0-1 0,-1 0-1,1 0 1,0-1 0,-1 1 0,1-1 0,6-1 0,-7 0-56,-1 0 1,1 0-1,-1 0 0,1-1 0,-1 0 0,0 0 0,0 0 1,0 0-1,0 0 0,0-1 0,0 0 0,-1 0 1,1 0-1,-1 0 0,0-1 0,0 1 0,4-6 0,4-8-204,0 0 0,14-30 0,-18 34 95,8-17-235,-5 13 267,-1-1 0,0-1-1,-2 0 1,9-30 0,-18 77 1030,1 0 0,3 29 0,0-15-623,-2-35-247,0 0-1,1 0 0,0-1 1,1 1-1,-1 0 0,1-1 0,1 1 1,-1-1-1,1 1 0,0-1 1,5 8-1,-5-10-31,0-1 0,0 1 0,0 0 0,1-1 0,-1 0 0,1 0 0,0 0-1,0 0 1,0-1 0,0 1 0,0-1 0,1 0 0,-1-1 0,1 1 0,-1-1 0,1 1 0,5 0 0,-2-1-494,18 2-250,-10-8-4578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7:49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13 6547,'0'0'7371,"3"-3"-6736,0 0-567,5-3 638,-5 22-274,-1 41-220,-2 65-61,-1-110-145,-1 0 0,1 0-1,-2 0 1,0 0 0,0 0-1,-1-1 1,-10 19-1,14-29-5,0 0-1,0 0 1,-1-1-1,1 1 1,0 0-1,-1-1 1,1 1 0,-1 0-1,1-1 1,-1 1-1,1-1 1,-1 1-1,1-1 1,-1 1-1,0-1 1,1 1-1,-1-1 1,0 1-1,-1-1 1,-3-10-23,4-32-21,2 35 40,-2 1 5,1-1 0,1 0 0,-1 1 0,1-1 0,0 0 0,1 1 0,-1-1-1,1 1 1,1 0 0,-1 0 0,1 0 0,0 0 0,1 0 0,3-6 0,-6 11-5,-1 1 1,0 0 0,1-1 0,-1 1 0,0-1-1,1 1 1,-1 0 0,1-1 0,-1 1-1,0 0 1,1-1 0,-1 1 0,1 0-1,-1 0 1,1-1 0,-1 1 0,1 0-1,-1 0 1,1 0 0,-1 0 0,1 0 0,0 0-1,-1-1 1,1 1 0,-1 1 0,1-1-1,-1 0 1,1 0 0,-1 0 0,1 0-1,-1 0 1,1 0 0,-1 1 0,1-1 0,-1 0-1,1 0 1,-1 1 0,1-1 0,-1 0-1,1 1 1,-1-1 0,0 0 0,1 1-1,-1-1 1,0 1 0,1-1 0,-1 0-1,0 1 1,1-1 0,-1 1 0,0-1 0,0 1-1,1 0 1,8 31 68,-9-31-54,5 31-8,5 26 137,-9-54-325,0-1 1,1 1-1,-1 0 1,1-1 0,0 1-1,0-1 1,0 1-1,0-1 1,0 0 0,1 0-1,4 5 1,-4-6-113,-1-1 0,0 0 0,1 0 0,-1 1 0,1-2 0,-1 1 0,1 0 0,-1 0 0,1-1 0,0 1 0,-1-1 0,1 0 0,3 0 0,41-4-481,-13 0 906,-25 3-127,0 0-1,0-1 1,0 0-1,0 0 0,0-1 1,0 0-1,-1-1 1,0 1-1,1-2 1,-1 1-1,10-9 1,-4 4 14,0 1 0,21-9 0,-34 16 6,1 0 0,-1 1 0,0-1 0,0 1 0,1-1 0,-1 1-1,1 0 1,-1-1 0,0 1 0,1 0 0,-1 0 0,0 0 0,1 0 0,-1 0 0,1 0 0,-1 0 0,0 0 0,1 1 0,-1-1 0,0 1 0,1-1 0,-1 1 0,0-1-1,1 1 1,-1 0 0,0-1 0,0 1 0,0 0 0,0 0 0,0 0 0,0 0 0,0 0 0,1 1 0,0 3 213,1 1 1,-1-1-1,0 0 1,-1 1-1,0 0 1,2 10-1,-2-6-63,10 81 681,-5 1 1,-7 120 0,-1-79-703,2-119-158,0-41-555,-11-192-466,0-24 777,11 233 241,0 1-1,0 0 0,1-1 1,1 1-1,0 0 1,0-1-1,0 1 1,1 0-1,1 1 0,0-1 1,0 0-1,0 1 1,1 0-1,0 0 1,1 1-1,0-1 1,0 1-1,0 0 0,1 1 1,0-1-1,1 2 1,-1-1-1,1 1 1,0 0-1,0 0 0,16-5 1,-10 6 7,0 0 1,0 2-1,0 0 0,1 0 1,-1 1-1,0 1 0,23 2 1,-34-1 26,0-1 1,-1 0-1,1 1 1,0-1-1,-1 1 1,1 0-1,0 0 1,-1 0-1,1 0 1,-1 1-1,0-1 1,1 1-1,-1-1 1,0 1 0,0 0-1,0 0 1,0 0-1,0 0 1,0 0-1,-1 0 1,1 0-1,-1 1 1,1-1-1,-1 1 1,0-1-1,0 1 1,0-1-1,0 1 1,0 0-1,-1-1 1,1 1 0,-1 0-1,0 0 1,0 4-1,0 0 74,0 0-1,-1 0 1,0 0-1,0 0 1,-1 0-1,0 0 1,0-1-1,0 1 1,-1 0-1,0-1 1,-1 0-1,-6 11 1,7-13-196,-1 1 0,1-1 0,-1 0 0,0 0 0,0 0 0,0 0 0,-1-1 1,1 0-1,-1 0 0,0 0 0,0 0 0,-7 2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7:49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0 420 12998,'0'0'267,"19"0"117,10 1-271,-3 0 44,43-3 0,-63 0-133,1 1 1,-1-1-1,0 0 1,0 0 0,0 0-1,-1-1 1,1 0-1,-1 0 1,1-1-1,-1 1 1,0-1-1,0 0 1,-1-1-1,1 1 1,-1-1 0,7-9-1,3-6-41,-1 0 0,-1-1 0,11-25 0,-14 26-164,0 0 0,-2-1 0,0-1 0,-1 1 0,-1-1 0,-1 0 0,1-38 0,-5 59 195,0-1 1,1 0 0,-1 1 0,-1-1-1,1 1 1,0-1 0,0 1 0,0-1 0,-1 1-1,1-1 1,-1 1 0,1-1 0,-1 1-1,0 0 1,0-1 0,1 1 0,-1 0-1,0-1 1,0 1 0,0 0 0,0 0-1,0 0 1,-1 0 0,1 0 0,0 0 0,0 0-1,-3-1 1,0 1 148,0 0-1,0 1 1,-1-1-1,1 1 0,0 0 1,0 0-1,0 0 1,0 1-1,-8 1 1,7 0-69,0 0 0,0 0 0,-1 0-1,2 1 1,-1 0 0,0 0 0,1 0 0,-1 1 0,1 0 0,0-1 0,0 1 0,0 1-1,1-1 1,0 1 0,0-1 0,0 1 0,0 0 0,-2 6 0,-7 14 184,1 2 0,-9 31 0,19-57-271,-14 56 251,3 1-1,2 0 0,3 1 1,2 0-1,5 106 1,1-152-249,0 0 1,0 0-1,1-1 0,1 1 1,5 15-1,-6-23-188,1 1 0,-1-1 1,1 0-1,0 1 0,0-1 0,0-1 1,1 1-1,0 0 0,0-1 0,0 0 1,0 0-1,7 5 0,-10-8-193,0 0-1,1-1 1,-1 1 0,0-1-1,0 1 1,0-1 0,1 1-1,-1-1 1,0 0-1,1 1 1,-1-1 0,0 0-1,3 0 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7:50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1 239 9845,'0'0'5079,"18"10"-5017,56 31-17,-72-40-41,0 0 0,0 0 0,-1 0-1,1 0 1,0 0 0,0-1 0,0 1 0,1-1 0,-1 1 0,0-1 0,0 0 0,0 0-1,0 0 1,0 0 0,0 0 0,0-1 0,0 1 0,0-1 0,0 1 0,0-1 0,0 0 0,0 1-1,3-3 1,-2 1 7,0-1-1,0 0 1,-1 1-1,1-1 0,-1 0 1,0 0-1,0-1 1,3-4-1,-1 1 8,2-4-39,-1 0 1,0 0-1,-1 0 0,0-1 0,0 0 0,-1 0 0,1-16 0,0-10-91,-2-39 0,-2 73 114,-1 3 19,1-1 0,0 1 0,0 0 0,-1 0 0,1 0 1,0 0-1,-1 0 0,1 0 0,-1 0 0,0 0 0,1 0 0,-1 0 1,0 0-1,1 0 0,-1 0 0,0 0 0,0 0 0,0 1 0,0-1 1,0 0-1,0 1 0,0-1 0,0 1 0,0-1 0,0 1 0,0-1 1,0 1-1,-1 0 0,1-1 0,0 1 0,0 0 0,0 0 0,0 0 0,-1 0 1,1 0-1,0 0 0,0 0 0,0 1 0,-1-1 0,1 0 0,0 1 1,0-1-1,0 0 0,0 1 0,0 0 0,0-1 0,0 1 0,0 0 1,0-1-1,0 1 0,-1 1 0,-2 4 44,-1-1 0,1 1-1,0 0 1,1 0 0,0 1 0,0-1-1,0 1 1,1 0 0,0-1 0,0 1 0,-1 8-1,-2 14 167,-3 39-1,6-44-99,0-6-39,1 0 0,1 0 0,3 32 0,-3-47-106,1 0-1,-1 0 1,1 1 0,0-1-1,-1 0 1,2 0-1,-1 0 1,0 0 0,1 0-1,-1 0 1,1-1-1,0 1 1,0 0 0,0-1-1,0 1 1,0-1-1,0 0 1,1 0 0,-1 0-1,1 0 1,0 0-1,0 0 1,-1-1 0,1 0-1,0 1 1,0-1-1,4 1 1,24 2-1332,-8-8-3007,-8-6-1850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7:50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242 4 4754,'0'0'11096,"-11"-1"-10066,-36-2-214,46 4-787,-1 0-1,1-1 0,0 1 1,-1 0-1,1 0 1,0 0-1,-1 0 1,1 0-1,0 0 1,0 0-1,0 0 0,0 0 1,0 1-1,0-1 1,0 0-1,0 1 1,0-1-1,1 1 1,-1-1-1,1 1 0,-1-1 1,1 1-1,-1-1 1,1 1-1,0-1 1,0 1-1,0 0 1,0-1-1,0 1 0,0-1 1,1 4-1,-1 1 15,-1 293 263,0-294-298,0 0 0,-1 0 0,1 0 0,-1 0 0,0-1 0,0 1 0,0-1 0,-1 1 0,0-1-1,0 0 1,0 0 0,0 0 0,0 0 0,-1 0 0,0-1 0,0 0 0,0 0 0,-6 4 0,2-2-59,1 0 0,-1 0 0,0-1 1,-1 0-1,1-1 0,-1 0 0,1 0 0,-1-1 1,-13 2-1,16-4-1790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03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0 8068,'0'0'5186,"-29"94"-4690,-3-1-224,0 16 641,5 2-65,16-5-496,11-12-47,11-16-305,33-13 0,9-20-16,8-18-833,-38-27-2512,-4-7-2034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16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10293,'0'0'1142,"0"15"-852,0 51-170,0-61-117,0-1-1,0 1 1,0-1-1,1 1 0,0-1 1,0 1-1,0-1 0,0 0 1,1 1-1,0-1 0,-1 0 1,2 0-1,-1 0 1,0 0-1,1 0 0,0-1 1,-1 1-1,1-1 0,1 0 1,3 3-1,-3-3-6,0-1 0,1 1 0,0-1 0,0 0 0,0 0 0,0-1 1,0 0-1,0 0 0,0 0 0,0 0 0,0-1 0,0 0 0,1 0 0,-1 0 0,5-1 0,-5 0-62,-1-1-1,0 1 1,1-1-1,-1 0 1,0 0-1,0 0 1,0 0-1,-1-1 1,1 1-1,0-1 1,-1 0 0,0 0-1,1 0 1,-1-1-1,-1 1 1,5-7-1,5-8-14,-1-1 0,10-22 1,-14 26 118,-3 6-1,2-4-31,-6 13 1,0 0-1,0 0 0,0 0 0,0 0 0,0 0 0,0 0 0,0 1 0,0-1 0,0 0 0,0 0 0,0 0 0,0 0 0,0 0 0,0 0 1,0 0-1,1 0 0,-1 0 0,0 0 0,0 0 0,0 1 0,0-1 0,0 0 0,0 0 0,0 0 0,0 0 0,0 0 0,0 0 0,0 0 0,1 0 1,-1 0-1,0 0 0,0 0 0,0 0 0,0 0 0,0 0 0,0 0 0,0 0 0,0 0 0,1 0 0,-1 0 0,0 0 0,0 0 0,0 0 1,0 0-1,0 0 0,0 0 0,0 0 0,0 0 0,0 0 0,2 17 78,-1 0 1,2 0-1,0-1 1,1 1-1,1-1 1,1 0-1,0 0 1,15 28-1,-11-33-1231,-1-9-2764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03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1 173 3762,'0'0'10653,"12"-4"-10683,-1 1 52,-1-2 0,1 1 0,-1-1 0,0-1 0,-1 0 0,1 0 0,-1-1 0,15-13 0,-2-4 1,26-26-20,-44 46-10,0 1 1,0-1 0,1 1 0,-1 0 0,1 0 0,0 0 0,0 1 0,0 0 0,6-2 0,-10 4 1,0-1-1,-1 1 1,1 0 0,0 0 0,0 0-1,0 0 1,0 0 0,0 0 0,0 0-1,0 0 1,0 0 0,-1 1-1,1-1 1,0 0 0,0 1 0,0-1-1,0 0 1,-1 1 0,1-1 0,0 1-1,0-1 1,-1 1 0,1 0 0,0-1-1,-1 1 1,1 0 0,-1-1-1,1 1 1,-1 0 0,1 0 0,-1-1-1,1 1 1,-1 0 0,0 0 0,1 0-1,-1 0 1,0-1 0,0 2-1,3 40 146,-3-32-77,0 68 525,-2-44-594,2 0 1,1 0-1,11 58 1,-7-76-2690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04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4 6563,'0'0'8054,"-27"-4"-4831,24 5-3211,-1-1 0,1 0 0,0 1 0,0-1 0,0 1 0,0 0 0,0 0 0,0 1 0,0-1 0,0 0-1,1 1 1,-1 0 0,0-1 0,1 1 0,0 0 0,-1 0 0,1 1 0,0-1 0,0 0 0,0 1 0,0 0 0,0-1 0,1 1 0,-1 0 0,1 0 0,0-1-1,0 1 1,0 0 0,0 1 0,0-1 0,0 4 0,-2 13-35,0-1-1,2 1 0,1 38 1,1-41 34,-1-9-12,1 0 0,-1-1 1,2 1-1,-1 0 0,1-1 0,0 1 1,1-1-1,0 0 0,0 0 0,0 0 1,1 0-1,5 7 0,-5-9-51,-1-1 0,1 0-1,0 1 1,1-2 0,-1 1 0,1-1 0,-1 1-1,1-1 1,0 0 0,0-1 0,1 1 0,-1-1-1,0 0 1,1 0 0,-1-1 0,1 0-1,7 1 1,25-1-1645,-37-1 1477,0 0 0,1 0 0,-1-1 0,0 1 0,0 0-1,0 0 1,0-1 0,0 1 0,0 0 0,0-1-1,0 1 1,0-1 0,0 1 0,0-1 0,0 0 0,1 0-1,11-19-5557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04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0 300 12262,'0'0'2310,"7"4"-2217,-5-3-91,1 1 0,0 0 0,-1-1 0,1 0 0,0 0 0,0 0-1,0 0 1,-1 0 0,1 0 0,0-1 0,0 0 0,0 1 0,5-1-1,-5-1-22,0 0 0,0 0-1,0 0 1,-1 0 0,1 0 0,0-1-1,-1 1 1,0-1 0,1 0-1,-1 0 1,0 1 0,0-1-1,1-1 1,-2 1 0,1 0-1,0 0 1,3-6 0,2-4-189,0 0 0,-1-1 0,0 0 0,-1 0 0,0 0 0,-1-1 0,3-18 0,-3 1 27,0 0-1,-2-39 1,-2 69 234,0 0 0,0 0 0,0-1 1,-1 1-1,1 0 0,0 0 0,0 0 1,-1 0-1,1 0 0,0 0 0,-1 0 1,1 0-1,-1 0 0,0 0 0,1 0 1,-1 0-1,0 0 0,0 0 1,1 1-1,-1-1 0,0 0 0,0 1 1,0-1-1,0 0 0,0 1 0,0-1 1,0 1-1,0-1 0,0 1 0,0 0 1,0-1-1,0 1 0,0 0 1,0 0-1,-2 0 0,2 0 34,-1 0 1,1 0-1,-1 0 0,0 0 1,1 0-1,-1 1 0,1-1 0,-1 1 1,1-1-1,-1 1 0,1 0 1,0-1-1,-1 1 0,1 0 0,0 0 1,-1 0-1,1 0 0,0 0 1,0 0-1,0 0 0,0 0 1,0 1-1,0-1 0,0 0 0,-1 3 1,-4 13-58,1 0 1,0 0 0,2 0 0,0 0-1,-2 28 1,4-11-3,1 0 0,6 34 1,-5-56-19,2 0 1,0 0 0,0-1 0,1 1 0,1-1 0,0 0 0,0-1 0,1 1 0,0-1 0,1 0 0,0 0 0,16 15 0,-18-19-181,2 0-1,-1 0 0,0-1 1,1 0-1,0 0 1,0-1-1,1 0 1,-1 0-1,1-1 0,0 0 1,0 0-1,0-1 1,0 0-1,0 0 1,0-1-1,1 0 0,-1-1 1,0 0-1,10 0 1,-12-2-24,-1 0 0,1 0 0,0 0 0,0-1 1,-1 1-1,1-2 0,-1 1 0,0 0 0,0-1 1,0 0-1,-1 0 0,1 0 0,-1-1 1,0 0-1,0 1 0,-1-1 0,5-9 0,-2 6 405,-1-1-1,0 0 0,-1-1 1,0 1-1,-1-1 0,0 1 1,0-1-1,-1 0 0,-1 0 1,2-12-1,-4 22-83,1 0-1,0-1 0,-1 1 1,1-1-1,0 1 1,-1-1-1,1 1 0,0 0 1,-1-1-1,1 1 1,0 0-1,-1 0 1,1-1-1,-1 1 0,1 0 1,-1 0-1,1-1 1,-1 1-1,1 0 0,-1 0 1,1 0-1,-1 0 1,1 0-1,-1 0 1,1 0-1,-1 0 0,1 0 1,-2 0-1,-18 0 246,17 0-71,-1 1-262,-1 0-1,1 0 1,0 0 0,0 0 0,0 0 0,0 1 0,0 0 0,0 0 0,0 0 0,0 0-1,0 1 1,1-1 0,0 1 0,-1 0 0,1 0 0,0 0 0,0 1 0,1-1-1,-1 1 1,1 0 0,-1-1 0,1 1 0,0 0 0,1 0 0,-1 0 0,-1 7-1,-1 3 40,0-1 0,1 1 0,1 0 0,0 0 0,1 0 0,1 0 0,1 17 0,-1-30-98,0 0 0,0 1 0,0-1 0,0 0 0,0 0 0,0 0 0,0 0 0,1 1 0,-1-1 0,0 0 0,1 0 0,-1 0 0,1 0 0,-1 0 0,1 0 0,0 0 0,-1 0 0,1 0 0,0 0 0,0 0 0,0-1 0,0 1 0,-1 0 0,1 0 0,0-1 0,0 1 0,1-1 0,-1 1 0,0-1 0,0 1 0,0-1 0,0 1 0,0-1 0,0 0 0,1 0 0,-1 0 0,0 0 0,0 0 0,0 0 0,0 0 0,2 0 0,0-1-71,0 0-1,0 0 0,0 0 1,-1 0-1,1 0 0,0-1 1,-1 1-1,1-1 0,-1 1 1,0-1-1,0 0 1,1 0-1,-1 0 0,0 0 1,-1-1-1,3-2 0,7-15-1222,-2-1 0,13-36 0,-11 26 4552,-11 34-2684,1 10-380,0-1 0,0 0 0,1 0 0,1 0 0,0 0 0,0 0 0,1-1 0,1 0 0,0 1 0,8 11 0,-10-17-302,1-1 1,0 0 0,0 1-1,1-2 1,-1 1-1,1 0 1,0-1-1,1 0 1,5 4 0,-7-6-440,1 0 1,-1 0-1,0 0 1,1-1-1,0 0 1,-1 1 0,1-1-1,0-1 1,-1 1-1,1-1 1,0 0-1,0 0 1,8-1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05.3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24 3522,'0'0'12101,"-5"-6"-11431,4 4-644,0 1-1,0 0 1,0-1 0,0 1 0,0 0-1,0 0 1,-1 0 0,1 0 0,0 0-1,-1 0 1,1 0 0,0 0 0,-1 1 0,1-1-1,-1 0 1,1 1 0,-3-1 0,2 2-13,0-1 1,1 1 0,-1 0 0,1 0 0,0 0 0,-1 0-1,1 0 1,0 1 0,-1-1 0,1 0 0,0 1-1,0-1 1,0 0 0,0 1 0,1-1 0,-1 1 0,0 0-1,0-1 1,1 1 0,-1 0 0,1-1 0,-1 3-1,-2 8 4,1 0 0,0 0 0,0 0 0,1 0 0,1 0 0,0 1 0,1 12 0,1-9 4,-2-1 0,0 1-1,-4 23 1,3-36-13,0 0-1,0 0 1,-1 0 0,1 0-1,-1 0 1,0-1-1,0 1 1,0 0 0,0-1-1,0 1 1,0-1-1,-1 0 1,1 0 0,-1 0-1,1 0 1,-1 0-1,0-1 1,0 1 0,0-1-1,0 1 1,0-1-1,-6 1 1,6-1-322,-1 0-1,1-1 1,0 0-1,0 1 1,0-1 0,0 0-1,0-1 1,-6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8:05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281 23 6483,'0'0'8511,"-8"-6"-7954,7 5-547,-1-1 18,-1 1 1,1-1-1,0 1 0,-1-1 1,1 1-1,-1 0 1,0 0-1,1 0 1,-1 0-1,-5-1 1,7 2-24,1 0 1,-1 0 0,0 0 0,1 1 0,-1-1-1,0 0 1,1 0 0,-1 0 0,1 1 0,-1-1 0,0 0-1,1 1 1,-1-1 0,1 1 0,-1-1 0,1 1-1,-1-1 1,1 1 0,-1-1 0,1 1 0,0-1 0,-1 2-1,0 0 2,-1 1-1,1 0 1,1 0-1,-1 0 1,0 0-1,1 0 1,-1 0 0,1 4-1,0 153 168,1-40 100,-2-110-254,0-1-1,-1 1 0,0-1 0,-1 0 1,0 1-1,-1-1 0,0 0 1,0-1-1,0 1 0,-1-1 1,-1 0-1,1 0 0,-1 0 1,-8 6-1,5-3-5,-1-1 0,-1-1 0,0 0 0,0 0 0,-1-1 0,0 0 0,0-1 0,-1-1 0,-13 6 0,25-12-102,-1 1-40,1-1-1,-1 1 0,0 0 1,0-1-1,1 1 0,-1-1 1,0 0-1,0 1 0,0-1 1,0 0-1,0 0 0,1 0 1,-3-1-1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2:43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2283 330 112,'0'0'9695,"-18"-17"-9108,-7-6-419,-5-6 148,-50-35 0,38 33 2,-1 2-1,-71-35 1,86 51-57,0 1 0,-2 2 0,1 1 0,-1 1 0,-50-6 0,-150 7 234,189 8-430,-8 1-29,0 2 0,1 3 0,-1 1-1,-63 21 1,14 3-21,-97 47-1,123-46-29,2 4 0,1 2 0,2 3 0,-111 92 0,145-105-4,1 1 0,2 2 0,0 1 0,3 1 0,1 2-1,1 0 1,3 2 0,0 0 0,3 2 0,-19 52 0,17-14-629,3 1-1,3 0 1,4 1 0,4 1-1,4 144 1,4-199 652,1-1 0,1 1-1,2-1 1,0 1 0,1-1-1,2-1 1,1 1 0,0-1 0,2-1-1,22 36 1,-22-42 26,1-1 0,1-1-1,0 1 1,1-2 0,0 0 0,1-1 0,1 0 0,0-2-1,1 1 1,0-2 0,1 0 0,0-2 0,1 0-1,24 8 1,-4-6 109,-1-2-1,1-1 1,70 2 0,124-15 397,-128-6-330,-2-4 0,0-4 0,-1-5 0,-1-5 0,179-78 0,-113 28-6,-3-8 0,224-159 0,-308 191-157,87-81 0,-144 117-36,-2-2 0,0 0 1,-2-2-1,0 0 1,-2-1-1,0-1 0,-2 0 1,16-37-1,-26 46 54,0 1 0,-1-1 0,0-1 0,-2 1 0,0 0 0,-1-1 1,0 1-1,-2-1 0,0 1 0,-1 0 0,0-1 0,-2 1 0,-8-27 0,-5-1 177,-2-1 0,-2 2-1,-41-65 1,27 53-85,-2 1-1,-61-66 1,74 94-42,-2 1 1,-1 1-1,-1 2 0,-1 0 1,-58-33-1,78 52-131,0-1 0,0 1 0,0 0 0,0 1 0,-1 0 0,0 1 0,0-1 0,1 2 0,-14-1 0,23 2-53,-1 0 1,1 0-1,-1-1 0,1 1 1,-1 0-1,1 0 0,-1 0 1,1 0-1,0 1 0,-1-1 0,1 0 1,-1 0-1,1 0 0,-1 0 1,1 0-1,-1 1 0,1-1 1,0 0-1,-1 0 0,1 1 1,-1-1-1,1 0 0,0 0 1,-1 1-1,1-1 0,0 0 1,0 1-1,-1-1 0,1 1 1,0-1-1,0 0 0,-1 1 1,-6 23-7460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7:56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1 443 8356,'0'0'5792,"2"-15"-5613,1-5-87,2 0 1,0 0-1,1 0 1,1 1-1,14-28 0,-1 8-53,2 2-1,2 1 0,1 0 0,1 2 0,3 1 0,35-33 0,-64 66-37,0 0 0,0 0-1,0 0 1,1 0-1,-1 0 1,0 0 0,0 0-1,0 0 1,0 0 0,0 0-1,0 0 1,1 0 0,-1 0-1,0 0 1,0 0 0,0 0-1,0 0 1,0 0 0,1 0-1,-1 0 1,0 0-1,0 0 1,0 0 0,0 0-1,0 0 1,0 0 0,1 0-1,-1 0 1,0 0 0,0 0-1,0 1 1,0-1 0,0 0-1,0 0 1,0 0 0,0 0-1,0 0 1,1 0-1,-1 0 1,0 1 0,0-1-1,0 0 1,0 0 0,0 0-1,0 0 1,0 0 0,0 1-1,0-1 1,0 0 0,0 0-1,0 0 1,0 0-1,0 0 1,0 0 0,0 1-1,0-1 1,0 0 0,0 0-1,0 0 1,0 0 0,-1 1-1,7 48 268,-2 0 0,-5 68 0,0-49-141,1 266 92,0-323-138,1-1 0,0 1 0,3 14 0,7 0-984,-10-24 681,0 0 0,0 0 0,0-1 0,-1 1 1,1 0-1,0-1 0,0 1 0,0-1 0,0 1 1,0-1-1,0 1 0,1-1 0,-1 1 1,0-1-1,0 0 0,0 0 0,0 0 0,0 0 1,0 0-1,2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7:56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 0 7331,'0'0'3375,"-18"2"-2422,-61 7 10,75-9-845,-1 1 0,1 0 0,0 0 0,-1 0 1,1 1-1,0-1 0,0 1 0,-1 0 0,1 1 1,1-1-1,-5 3 0,6-3-84,1-1 0,0 1 1,-1-1-1,1 1 0,0 0 1,0-1-1,0 1 0,0 0 1,0 0-1,0 0 0,1 0 0,-1-1 1,1 1-1,-1 0 0,1 0 1,0 0-1,-1 4 0,2 1-25,1-1 0,-1 1 0,1 0 0,0-1 0,0 1 0,1-1 0,0 0 0,0 0 0,1 0 0,7 11 0,-5-8-59,0 0 0,0 1 0,-1 0-1,0 0 1,-1 1 0,0-1 0,-1 1 0,0 0 0,0 0 0,-1 0-1,-1 0 1,0 0 0,0 1 0,-2 10 0,1-19-61,-1-1 0,1 0 0,-1 1 0,1-1 0,-1 0 0,0 1 0,0-1 0,0 0 0,0 0 0,-1 0 0,1 0 0,-1 0-1,1 0 1,-1-1 0,1 1 0,-1 0 0,0-1 0,0 1 0,0-1 0,0 0 0,0 1 0,0-1 0,0 0 0,0 0 0,-1-1 0,1 1 0,0 0 0,-1-1 0,1 1 0,-4-1 0,6-2-631,0-1 1,-1 1-1,1-1 0,0 1 1,0-1-1,0 1 0,1-1 1,0-3-1,9-15-2601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7:57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1 331 1809,'0'0'7027,"76"30"-4514,-70 16-1136,-1 7-849,7-3-288,3-7-176,8-13-64,-16-30-1440</inkml:trace>
  <inkml:trace contextRef="#ctx0" brushRef="#br0" timeOffset="1">233 1 7684,'0'0'5234,"36"15"-16743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7:57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222 339 9780,'0'0'1481,"-17"-4"-640,3 1-593,3-1-3,-1 1 0,0 0 0,0 1 0,-1 0 1,1 1-1,0 1 0,0 0 0,-18 2 0,26-1-233,1 0 0,-1 1 0,1-1 1,-1 1-1,1 0 0,-1 0 0,1 0 0,0 0 0,0 1 0,0 0 1,0-1-1,1 1 0,-1 0 0,1 0 0,0 0 0,0 1 0,0-1 1,0 0-1,0 1 0,1-1 0,-1 1 0,1 0 0,0 0 0,0-1 1,0 1-1,1 0 0,-1 0 0,1 5 0,0-8-15,0 1 0,0-1 0,1 0-1,-1 1 1,0-1 0,0 0 0,1 0-1,-1 1 1,1-1 0,-1 0 0,1 0 0,0 0-1,-1 0 1,1 0 0,0 1 0,0-1 0,0 0-1,-1-1 1,1 1 0,0 0 0,1 0-1,-1 0 1,1 0 0,1 1-3,0-1 1,1 0-1,-1 0 0,0 0 1,0 0-1,1 0 1,-1-1-1,0 1 0,5-1 1,-2 0-8,-1 0 0,0 0 0,1-1 0,-1 0 0,0 0 0,1 0 0,-1 0 0,0-1 0,0 0 0,0 0 1,0-1-1,5-3 0,-3 0-3,-2-1 0,1 1 0,-1-1 0,0-1 0,-1 1 0,1-1 0,-1 1 1,-1-1-1,0 0 0,0-1 0,0 1 0,-1 0 0,2-15 0,0-13 32,-1-70 0,-3 85-7,0-96 325,0 116-299,0 0 0,0 1 0,0-1 0,0 0 0,-1 1 0,1-1 0,0 0 0,0 0 0,1 1 0,-1-1 0,0 0 0,0 1 0,0-1 0,0 0 0,1 0 0,-1 1 0,0-1 0,0 1 0,1-1 0,-1 0 0,1 1 0,-1-1 0,1 1 0,-1-1 0,1 1 0,-1-1 0,1 1 0,-1-1 0,1 1 0,-1-1 0,1 1 0,0 0 0,-1-1 0,1 1 0,0 0 0,-1 0 0,1-1 0,0 1 0,0 0 0,0 0 0,5 8 0,11 107 277,-11-70-214,20 83 0,-23-116-125,1 0-1,1 0 1,0-1-1,0 0 1,1 0-1,0 0 1,1-1-1,1 0 1,-1 0-1,1-1 1,16 14 0,-10-16-1705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16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 10933,'0'0'4314,"0"19"-4242,-1 378 563,-1-222-1702,2-174 851,0 0-1,0 0 1,0 0 0,0 0 0,-1 0-1,1 0 1,0 0 0,-1 0 0,1 0 0,-1 0-1,1 0 1,-1 0 0,1 0 0,-1-1-1,-1 2 1,2-1 68,-1-1-1,1 0 0,-1 0 1,1 1-1,-1-1 1,1 0-1,-1 0 0,1 0 1,-1 0-1,0 0 1,1 0-1,-1 0 0,1 0 1,-1 0-1,1 0 1,-1 0-1,1 0 0,-1 0 1,1 0-1,-1 0 1,1-1-1,-1 1 0,1 0 1,-1 0-1,1-1 1,-1 1-1,1 0 1,-1-1-1,1 1 0,0 0 1,-1-1-1,1 1 1,-1-1-1,1 1 0,0 0 1,0-1-1,-1 1 1,1-2-1,-7-7-818,1-1 1,0 0-1,0-1 0,-5-16 1,-17-53 2428,16 46 735,8 21-1066,1 4 26,0 1-1,0 0 1,1-1-1,0 1 1,-1-16-1,3 24-1093,0-1-1,0 1 1,0-1-1,1 1 1,-1-1-1,0 1 1,0 0-1,0-1 1,0 1-1,1 0 1,-1-1-1,0 1 1,0 0-1,0-1 1,1 1-1,-1 0 1,0-1-1,1 1 1,-1 0-1,0 0 1,1-1-1,-1 1 0,0 0 1,1 0-1,-1 0 1,1 0-1,-1-1 1,0 1-1,1 0 1,-1 0-1,1 0 1,-1 0-1,1 0 1,18 0-218,-11 1 370,152 9 663,-91-2-2849,-38-4-273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7:58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0 156 10917,'0'0'907,"22"10"-256,68 35-8,-82-42-603,-1 1 0,0-1 0,1 0 0,0-1 0,0 0 1,-1 0-1,1 0 0,0-1 0,0-1 0,1 1 0,12-2 0,-5 0 10,-12 1-37,0 0 0,0-1 0,0 0 0,0 0 0,-1 0 0,1 0 0,0-1-1,-1 1 1,1-1 0,-1 0 0,1 0 0,-1 0 0,0-1 0,0 1 0,0-1 0,0 0 0,0 1 0,-1-1 0,1-1 0,-1 1 0,0 0 0,0 0 0,0-1 0,0 0-1,-1 1 1,1-1 0,-1 0 0,1-5 0,1-5 37,0 1 0,-1-1 0,0 0 0,-1 0 0,-1 0 1,-2-26-1,2 39-30,0-1 0,0 1 1,-1-1-1,1 1 0,0-1 1,-1 1-1,1-1 1,-1 1-1,0 0 0,1-1 1,-1 1-1,0 0 0,0 0 1,0-1-1,0 1 0,0 0 1,0 0-1,0 0 1,0 0-1,0 0 0,0 0 1,-1 1-1,1-1 0,-2 0 1,-1-1 331,0 1 0,0 0 0,-1 0 1,1 1-1,0-1 0,-9 1 0,12 1-315,1 0 0,-1 0 0,1 0 0,-1 0 0,1-1 0,-1 1 0,1 0 0,-1 0 0,1 0 0,0 0 0,0 0 0,-1 0 0,1 0 0,0 0 0,0 0 0,0 0-1,0 0 1,0 0 0,0 0 0,0 0 0,1 0 0,-1 2 0,0 2 36,0 7-61,1 1 0,0 0 0,0 0 0,1 0 0,1-1 1,6 18-1,-6-22-17,1 0 1,0 0 0,0 0 0,1-1-1,0 0 1,1 0 0,-1 0-1,1 0 1,1-1 0,9 8 0,-15-13-30,6 5-22,0-1 0,1 0-1,-1 0 1,10 5 0,-12-9-582,-1 1 0,1 0 0,0-1 0,0 0 0,0 0 0,7 0 0,20 0-9577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37:59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227 327 3698,'0'0'11261,"-2"-2"-10640,-1 0-571,-1 0 0,1 0-1,0 0 1,-1 0 0,1 1-1,-1 0 1,1-1 0,-1 1-1,0 1 1,1-1-1,-1 0 1,0 1 0,0 0-1,1 0 1,-1 0 0,0 0-1,0 0 1,1 1-1,-1 0 1,0 0 0,0 0-1,1 0 1,-5 2 0,-3 2-29,-1 0 0,1 1 0,0 0 0,0 1 0,-17 14 0,23-16-17,0 0-1,0 0 0,1 0 1,-1 0-1,2 1 0,-1 0 0,0 0 1,1 0-1,-4 12 0,6-16-25,0 0 0,0 0 0,1 0 0,-1 0-1,1 0 1,0 0 0,-1 0 0,1 0 0,0 0-1,0 0 1,0 0 0,1 0 0,-1 0 0,0 0 0,1 1-1,-1-1 1,1-1 0,0 1 0,0 0 0,0 0-1,0 0 1,0 0 0,0 0 0,0-1 0,1 1 0,-1-1-1,0 1 1,1-1 0,-1 1 0,1-1 0,0 0-1,0 0 1,-1 1 0,1-1 0,2 0 0,5 2-288,0 0 0,1-1 0,-1 0 1,0-1-1,1 0 0,-1 0 1,1-1-1,-1 0 0,10-2 0,-17 2 227,-1 0 0,1-1 1,0 1-1,-1 0 0,1-1 0,-1 1 0,1-1 0,-1 0 0,1 1 0,-1-1 0,0 0 0,1 0 0,-1 0 1,0 0-1,0 0 0,1 0 0,-1 0 0,0 0 0,0-1 0,0 1 0,-1 0 0,1-1 0,0 1 0,0-1 0,-1 1 1,2-3-1,-1-3 730,1 1 0,-1-1 0,0 1 0,-1-1 0,0-8 0,15 22-906,-1 0 274,0 0 1,0-1-1,0-1 0,1 0 1,15 3-1,-25-7-107,0 0 0,0 0-1,0-1 1,-1 0 0,1 0 0,0 0 0,0 0 0,0-1-1,0 1 1,0-1 0,-1-1 0,1 1 0,0-1 0,-1 1-1,1-1 1,-1 0 0,0-1 0,1 1 0,-1-1 0,5-5-1,-1-1-21,0-1 0,-1 0-1,0 0 1,-1-1-1,-1 0 1,1 0-1,-2 0 1,1-1-1,2-13 1,3-16-146,7-54 0,-7-102 6727,-5 490-6239,-4 201-118,-1-465-480,-1 0 0,-2-1 0,-1 1 0,-2-1 0,0 1 0,-17 41 0,22-65 257,-1-1 0,-1 0 1,1 0-1,0 0 0,-1 0 0,0-1 1,0 1-1,0-1 0,0 1 0,-1-1 1,1 0-1,-1-1 0,0 1 0,-4 2 1,6-4 152,-1 0 0,1 0 0,0-1 0,-1 1 0,1-1 0,0 1 0,-1-1 0,1 0 1,-1 0-1,1 0 0,0 0 0,-1-1 0,1 1 0,-1-1 0,1 1 0,0-1 0,-1 0 1,1 0-1,0 0 0,0 0 0,0 0 0,0 0 0,0 0 0,0-1 0,0 1 0,0-1 0,0 0 1,-2-2-1,-1-3 41,0 0 0,0 0 0,0-1 0,1 1 1,0-1-1,0 0 0,1-1 0,0 1 1,1-1-1,0 1 0,0-1 0,-1-10 0,1 4-28,1-1 0,1 1-1,0-1 1,1 1 0,1 0 0,5-23-1,-3 24-44,2-1-1,0 1 0,0 0 0,2 1 1,-1 0-1,2 0 0,0 1 1,13-16-1,5-1-417,61-50-1,-63 60-1522,30-19 1,-50 35 964,0 0 1,-1 1 0,1-1-1,0 1 1,0 1 0,9-3-1,9 2-3663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2:45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2119 385 176,'0'0'7089,"-21"-13"-5473,-5-4-1547,-4-1 30,1 0 0,-46-18 0,25 17 157,-1 2-1,0 3 1,-1 2 0,0 2 0,-72-5-1,-270 9 230,236 8-527,81-2 53,0 3 0,-101 18 1,147-15-12,0 2 1,0 1 0,1 1-1,0 1 1,1 2 0,0 1-1,1 1 1,-37 27 0,35-19 4,1 2 1,1 0-1,2 2 1,0 1 0,2 1-1,1 1 1,2 2-1,1 0 1,-25 53-1,26-41-1,2 1-1,2 1 0,3 0 1,1 1-1,2 0 1,3 1-1,-1 52 1,5-58-52,9 78 1,-4-98 24,1 1 0,2-1 0,0 0 0,1 0 0,11 22 0,6 3 18,2-1-1,2-1 0,1-1 0,3-2 0,1-1 0,3-2 0,1-2 0,1-1 0,63 46 0,-39-40 9,1-2-1,1-3 0,3-3 1,0-3-1,2-3 0,81 22 1,-44-23 124,0-4 0,118 9-1,224-16 411,-324-22-230,209-37 0,110-62-48,-91-7-115,-295 90-131,-1-3 1,-1-2-1,99-68 0,-134 81 2,-1-2 0,0 0 1,-2-2-1,0 0 0,-1 0 0,0-2 0,-2 0 0,0 0 0,-1-1 0,-2-1 0,0 0 0,-1-1 0,-1 0 0,-2-1 0,0 1 0,7-46 0,-5-16 330,-4 0 0,-3 0 0,-14-128 0,4 146-231,-3 0-1,-2 1 1,-3 0 0,-4 1 0,-43-100 0,48 137-38,-1 0 0,-1 1 0,-1 1 1,-2 0-1,0 2 0,-2 0 0,-1 1 0,0 2 1,-2 0-1,-29-18 0,19 16 101,-2 1 0,-1 3 0,0 1 0,-1 1 0,-1 3 0,-1 1 0,-45-8 0,47 14-130,-1 1 0,-54 0 1,70 6-12,1 1 0,-1 2 0,1 0 0,0 1 0,-29 9 0,9 1 39,-325 90 479,340-100-304,0-2 0,-35-1 0,55-1-263,7 0 1,0 1 1,1-1-1,-1 1 1,1-1 0,-1 0-1,1 1 1,-1-1-1,0 1 1,1-1-1,0 1 1,-1 0 0,1-1-1,-1 1 1,1-1-1,0 1 1,-1 0 0,1-1-1,0 1 1,0 0-1,0 0 1,-1-1 0,1 1-1,0 0 1,0-1-1,0 3 1,0-1-221,-11 36-5512,3-20 136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4:58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16,'0'0'144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4:57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965 913 384,'-201'-193'352,"-8"-9"-160,-8-4-160,3-3 64,153 156-47,-1 4-49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4:58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1132 1038 240,'-180'-161'704,"-18"-16"-415,-14-10 31,-1-11 48,2 0-336,151 142-32,3-4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2:50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441 7 2129,'0'0'11443,"-14"-1"-11054,1-1-311,-9 0 222,0 0 0,-31 3 0,47-1-231,-1 0 0,1 1 0,-1 0 1,1 1-1,-1 0 0,1 0 1,0 0-1,-1 0 0,1 1 0,1 0 1,-1 1-1,0-1 0,-10 9 1,14-8-67,-1-1-1,1 1 1,0 0 0,0 0 0,0 0 0,1 0 0,-1 0 0,1 0 0,0 0 0,0 0-1,0 1 1,1-1 0,-1 0 0,1 1 0,0-1 0,1 6 0,1 12-16,8 39-1,-8-52 16,1 3 7,-1 1 1,-1-1 0,0 0 0,0 0 0,-3 24-1,1-30-3,0-1 0,-1 1 0,1-1 0,-1 1 0,0-1 0,0 1-1,-1-1 1,0 0 0,1 0 0,-2-1 0,1 1 0,-1-1 0,1 1 0,-8 5-1,-2 1 18,-1 0-1,0-2 1,-27 15-1,32-20-185,0 0 0,0 0 0,0-1 0,0 0 0,0-1 1,-1 0-1,1 0 0,-12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2:51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169 114 8116,'0'0'5650,"-19"-14"-5239,-57-42 77,74 54-452,-1 1-1,1-1 0,-1 1 0,0-1 0,1 1 1,-1 0-1,0 0 0,0 0 0,-4 0 1,6 1-28,0 0 1,0 0 0,0 0 0,0 0 0,0 0-1,0 0 1,1 1 0,-1-1 0,0 0 0,0 0 0,0 1-1,0-1 1,0 1 0,1-1 0,-1 0 0,0 1-1,0 0 1,1-1 0,-2 2 0,0 1-1,1 0 0,-1 0 0,1 0 0,-1 0 0,1 0 0,0 0 0,1 0 0,-1 1 0,0-1 0,1 5 0,-2 1 10,-2 13-28,1-1-1,1 2 0,1-1 1,3 38-1,-2-57 6,1 1 0,0-1 0,0 0-1,0 0 1,0 0 0,0 1 0,1-1 0,-1 0 0,1-1 0,0 1-1,0 0 1,0 0 0,0-1 0,0 1 0,1-1 0,-1 0 0,1 0-1,0 0 1,-1 0 0,1 0 0,0-1 0,0 1 0,0-1 0,0 1-1,1-1 1,2 0 0,6 2-5,-1 0-1,1-1 0,0-1 1,-1 0-1,1-1 0,14-1 1,-24 1 8,0-1 0,0 1 1,0-1-1,0 1 1,0-1-1,0 0 0,0 1 1,0-1-1,-1 0 1,1 0-1,0 0 0,-1-1 1,1 1-1,0 0 1,-1-1-1,0 1 0,1-1 1,-1 1-1,0-1 1,0 0-1,0 1 0,0-1 1,0 0-1,0 0 1,0 0-1,0 0 0,-1 0 1,1 0-1,-1-2 1,2-8 21,0 0 1,-1 1-1,-1-24 1,0 20-15,-1 2 161,0-1 0,-1 1 0,0 0 0,-1 0 0,-1 0 0,0 0 0,-1 0 0,0 1 1,0 0-1,-10-14 0,15 25-162,-1 0 1,1 1 0,-1-1-1,1 1 1,-1-1-1,1 0 1,0 1-1,-1-1 1,1 0 0,0 1-1,0-1 1,0 0-1,0 0 1,-1 1 0,1-1-1,0 0 1,0 1-1,0-1 1,0 0 0,0 0-1,1 1 1,-1-1-1,0 0 1,0 0-1,0 1 1,1-1 0,-1 0-1,0 1 1,1-1-1,0 0 1,0 0-14,0 0 1,0 1-1,0-1 0,1 1 0,-1 0 1,0-1-1,1 1 0,-1 0 1,0-1-1,1 1 0,-1 0 0,0 0 1,1 0-1,-1 1 0,2-1 1,5 1-15,0 1 1,0 0 0,0 0 0,13 6 0,15 12 16,67 51-1,-44-29 35,-56-40-25,0 1-1,0 0 1,0-1-1,0 1 0,0 0 1,-1 0-1,0 1 1,1-1-1,-1 1 1,0-1-1,0 1 0,-1-1 1,1 1-1,-1 0 1,0 0-1,2 7 1,-2 4 8,0-1 0,0 1 0,-3 20 0,0 3-356,3-43-681,6-15 1023,1-1-1,18-33 0,-24 52 30,16 21-264,-15-16-41,1 0 1,0 0-1,0 0 1,0-1-1,0 1 1,0-1-1,0 0 1,1 0-1,-1-1 1,1 0-1,0 1 1,-1-1-1,1-1 1,0 1-1,-1-1 1,1 0-1,0 0 0,0 0 1,5-2-1,33 4 330,-41-1-24,0 0-1,0 1 1,0-1-1,0 1 0,0-1 1,0 1-1,0 0 1,0 0-1,-1 0 1,1 0-1,-1 0 0,1 0 1,-1 1-1,1 2 1,5 6 51,-2-5-85,0 1-1,1-1 1,0 0-1,0-1 1,0 1-1,1-1 1,0-1-1,-1 1 1,2-1-1,-1 0 1,0 0 0,1-1-1,12 3 1,0-1 55,0-2 1,1 0-1,-1-1 1,29-1-1,-25-1 583,-3 1-215,-1-2 0,0 0-1,0 0 1,29-8 0,-43 8-364,0-1 1,-1 0-1,1-1 0,-1 1 1,1-1-1,-1 0 1,0-1-1,0 1 0,0-1 1,0 0-1,-1 0 0,0 0 1,0-1-1,0 0 1,0 1-1,-1-1 0,1-1 1,-1 1-1,3-8 1,-2 0-7,0 1 1,-1-1-1,-1 1 1,0-1-1,0 0 1,-1 0-1,-1 1 1,0-1-1,-1 0 1,-4-21-1,4 30 5,-1 0-1,1 1 0,-1-1 1,0 0-1,0 1 0,0-1 1,0 1-1,-1 0 0,0 0 0,1 0 1,-1 0-1,0 0 0,0 0 1,-1 1-1,1 0 0,0-1 1,-1 1-1,0 1 0,1-1 0,-7-2 1,7 3 0,0 0 0,0 0 0,1 0 0,-1 1 0,0-1 1,0 1-1,0 0 0,0 0 0,0 0 0,0 0 0,1 0 0,-1 1 0,0-1 1,0 1-1,0 0 0,0 0 0,1 0 0,-1 0 0,0 0 0,1 0 1,-1 1-1,1 0 0,0-1 0,-1 1 0,1 0 0,0 0 0,0 0 0,0 0 1,-3 5-1,-2 6-5,0-1 1,2 1 0,-1 1-1,1-1 1,1 1 0,1 0 0,-3 14-1,2 1-1,2 1-1,1 42 0,1-65-80,0 0 0,1 0-1,0 0 1,0 0-1,1 0 1,-1 0 0,2 0-1,-1-1 1,1 1 0,0 0-1,0-1 1,1 0 0,0 0-1,0 0 1,0 0 0,1-1-1,0 0 1,0 0 0,0 0-1,1 0 1,-1-1 0,1 0-1,0 0 1,1-1-1,-1 1 1,0-1 0,11 3-1,-4-1-943,1-1-1,-1 0 0,22 3 0,26-6-7506,-7-6 5138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2:52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352 1 9572,'0'0'6118,"-15"3"-5825,5-1-255,5-2-33,0 1-1,0 0 1,0 0-1,0 0 1,0 1-1,-7 3 1,11-4-6,-1 0 1,0 0-1,1 0 0,-1 0 1,1 0-1,-1 1 1,1-1-1,0 1 1,-1-1-1,1 1 1,0-1-1,0 1 1,0 0-1,0-1 1,1 1-1,-1 0 1,0 0-1,1 0 1,-1 0-1,1 0 0,0 0 1,-1-1-1,1 1 1,0 3-1,6 102 29,-3-63-2,-4 81 0,1-119-31,-1 0-1,0 0 1,-1-1-1,0 1 1,0-1-1,0 1 1,0-1-1,-1 0 1,0 0-1,0 0 1,0 0-1,-1 0 1,0-1-1,0 1 1,0-1-1,0 0 1,0 0-1,-1-1 1,0 1-1,0-1 0,0 0 1,0 0-1,-8 2 1,-2 1 2,-1-1 0,1-1 0,-1 0-1,0-1 1,0 0 0,0-2 0,-20 0 0,34-1-21,1 1-1,0-1 1,-1 0 0,1 0-1,0-1 1,-1 1-1,1 0 1,0 0 0,-1-1-1,1 1 1,0 0 0,0-1-1,-1 1 1,1-1-1,0 0 1,0 1 0,0-1-1,0 0 1,0 0 0,0 0-1,0 0 1,0 0 0,0 0-1,0 0 1,1 0-1,-2-1 1,1-2-405,0 1 0,0-1-1,1 0 1,-1 1 0,1-1-1,0 0 1,0-5 0,0-1-844,3-6-2371,11 5-1788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2:53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 83 8628,'0'0'6488,"-14"-14"-6005,-48-40-197,61 52-274,0 1 1,-1 0-1,1 0 1,-1 0 0,0-1-1,1 2 1,-1-1-1,0 0 1,1 0-1,-1 0 1,0 1 0,0-1-1,0 1 1,1 0-1,-1-1 1,0 1 0,0 0-1,0 0 1,0 0-1,0 0 1,0 0 0,0 1-1,0-1 1,1 1-1,-4 0 1,2 1-11,0 0 1,1 0 0,-1 0-1,1 0 1,0 1-1,-1-1 1,1 1-1,0-1 1,-2 6 0,1-4 4,-5 8-13,0 1 1,1-1 0,1 1-1,0 0 1,1 1 0,0-1-1,1 1 1,1 0 0,0 0-1,1 0 1,1 1 0,0-1-1,1 21 1,0-34-42,0 1-1,1-1 1,-1 1-1,0-1 1,1 0-1,0 1 1,-1-1-1,1 0 1,-1 0-1,1 1 1,0-1-1,0 0 1,0 0-1,0 0 0,0 0 1,0 0-1,0 0 1,0 0-1,0 0 1,1-1-1,-1 1 1,0 0-1,0-1 1,1 1-1,-1-1 1,0 1-1,1-1 1,-1 1-1,3-1 1,-1 1-59,-1-1 1,1 0-1,0 0 1,-1 0-1,1 0 1,-1 0-1,1 0 1,0-1-1,-1 1 1,1-1-1,-1 0 1,1 0-1,-1 0 1,0 0-1,1 0 1,-1 0-1,2-2 1,3-4-50,0 0 1,-1 0 0,0-1-1,-1 0 1,0 0-1,0 0 1,5-13-1,24-65-498,-28 68 534,-3 11 132,0-1 0,0 1 1,-1-1-1,-1 0 0,1 0 0,0-10 355,-2 30 8,0-4-290,-1 12 57,2-1 1,0 1-1,1-1 0,8 33 1,-9-48-146,0 1 1,0-1-1,1 0 0,0 0 0,0 0 1,0 0-1,0 0 0,1 0 1,-1-1-1,1 1 0,0-1 1,0 0-1,0 0 0,1 0 0,-1 0 1,1 0-1,-1-1 0,1 0 1,0 1-1,0-1 0,0-1 1,0 1-1,0-1 0,1 1 0,-1-1 1,0 0-1,6 0 0,-4 0 0,0-1 0,-1 1-1,1-1 1,-1 0-1,1-1 1,0 0 0,-1 1-1,1-2 1,-1 1 0,0-1-1,1 1 1,-1-2 0,0 1-1,0 0 1,0-1-1,0 0 1,-1 0 0,1-1-1,-1 1 1,0-1 0,0 0-1,0 0 1,0 0-1,-1-1 1,1 1 0,3-8-1,4-4 481,0-2-1,-1 1 1,11-28 0,-20 45-472,-1-1 1,0 1-1,0 0 1,0 0-1,1 0 1,-1 0-1,0-1 1,0 1 0,0 0-1,1 0 1,-1 0-1,0 0 1,0 0-1,1 0 1,-1 0-1,0 0 1,0 0 0,1 0-1,-1 0 1,0 0-1,0 0 1,1 0-1,-1 0 1,0 0 0,0 0-1,1 0 1,-1 0-1,0 0 1,0 0-1,1 0 1,-1 0-1,0 1 1,0-1 0,0 0-1,1 0 1,-1 0-1,0 0 1,0 1-1,0-1 1,1 0 0,-1 0-1,0 0 1,0 1-1,0-1 1,0 0-1,0 0 1,0 1-1,0-1 1,1 0 0,-1 0-1,0 1 1,0-1-1,0 0 1,0 1-1,8 12 74,-2 4-2,-1 1-1,0 0 1,2 26 0,-4-27-25,0 1 1,1-1 0,1 0-1,6 17 1,-11-34-47,0 1 1,0-1 0,0 0 0,0 0-1,0 1 1,0-1 0,0 0 0,0 0-1,1 1 1,-1-1 0,0 0 0,0 0-1,0 1 1,0-1 0,0 0 0,0 0-1,0 0 1,0 1 0,1-1 0,-1 0 0,0 0-1,0 0 1,0 0 0,0 1 0,1-1-1,-1 0 1,0 0 0,0 0 0,0 0-1,1 0 1,-1 0 0,0 1 0,0-1-1,1 0 1,-1 0 0,0 0 0,0 0-1,0 0 1,1 0 0,-1 0 0,0 0-1,0 0 1,1 0 0,-1 0 0,0 0-1,0 0 1,1 0 0,-1-1 0,0 1-1,0 0 1,0 0 0,1 0 0,-1 0-1,0 0 1,0 0 0,0-1 0,1 1-1,-1 0 1,0 0 0,0 0 0,0 0-1,0-1 1,0 1 0,1 0 0,-1 0-1,0 0 1,0-1 0,0 1 0,0 0-1,5-15 674,-5 15-658,47-152 566,-47 152-591,0 0 0,0 1 0,0-1-1,0 0 1,0 0 0,0 0 0,0 1-1,0-1 1,0 0 0,0 0 0,1 0 0,-1 1-1,0-1 1,0 0 0,0 0 0,0 0-1,0 1 1,0-1 0,1 0 0,-1 0 0,0 0-1,0 0 1,0 0 0,0 1 0,1-1-1,-1 0 1,0 0 0,0 0 0,0 0 0,1 0-1,-1 0 1,0 0 0,0 0 0,0 0 0,1 0-1,-1 0 1,0 0 0,0 0 0,0 0-1,1 0 1,-1 0 0,0 0 0,0 0 0,0 0-1,1 0 1,-1 0 0,0 0 0,0 0-1,0 0 1,1-1 0,-1 1 0,0 0 0,0 0-1,0 0 1,0 0 0,1 0 0,-1 0-1,0-1 1,0 1 0,0 0 0,0 0 0,0 0-1,0-1 1,1 1 0,4 16 37,-5-16-35,4 18 114,-4-14-209,1 0 0,0 1 0,-1-2 0,1 1 0,1 0 1,-1 0-1,0 0 0,1 0 0,0-1 0,0 1 0,0-1 0,0 1 0,1-1 1,-1 0-1,1 0 0,0 0 0,0 0 0,0-1 0,0 1 0,5 3 1,1-3-282,-1-1 1,0 0 0,1 0-1,0 0 1,-1-1 0,1-1 0,0 1-1,0-1 1,13-2 0,8 1 539,-15 0-180,1-1 0,-1 0 0,22-7 0,-21 5 18,-1 1 1,1 0 0,24 0 0,-38 3 4,0 0 0,0 1 0,0-1 0,0 1 0,0 0 0,0 0 1,0 0-1,0 0 0,0 0 0,0 0 0,0 0 0,-1 1 0,1-1 0,0 1 0,-1-1 0,1 1 1,-1-1-1,0 1 0,0 0 0,1 0 0,-1 0 0,0 0 0,-1 0 0,1 0 0,0 0 0,0 4 0,4 8 214,-2-1 0,4 28 0,-6-34-136,4 63 929,-3 112 1,-4-88-792,0-42-132,1-32-100,1-18-58,-1-7-60,6-76 203,3-1 1,31-132-1,-35 191-50,2 0 0,1 1 0,1-1 0,1 1 0,0 1 1,23-37-1,-26 49-16,0 1 0,0 1 1,1-1-1,0 1 0,1 0 1,-1 0-1,1 1 0,0 0 1,1 1-1,-1 0 0,1 0 1,0 0-1,1 2 0,-1-1 1,1 1-1,-1 0 0,1 1 1,13-2-1,-9 2 3,0 1 1,0 0 0,-1 0-1,1 2 1,27 3-1,-38-3-1,0 0-1,-1 0 1,1 0-1,-1 0 1,1 0 0,-1 0-1,1 1 1,-1-1-1,0 1 1,1 0 0,-1 0-1,0-1 1,0 2 0,3 3-1,-4-3 24,1 0 0,-1 0 0,0 0 0,0 0 0,0 0 1,0 0-1,0 1 0,-1-1 0,0 0 0,1 1 0,-1-1 0,0 0 0,-1 1 0,1-1 0,-1 5 0,-1-3 21,0 0-1,0 0 0,-1 1 0,1-1 1,-1-1-1,0 1 0,-1 0 0,1-1 1,-1 1-1,0-1 0,0 0 1,0-1-1,0 1 0,-1-1 0,1 1 1,-10 3-1,-3 3 22,0-1 0,-1-1 1,-29 10-1,44-17-325,-15 3 745,18-3-594,-1-1 0,1 0 1,0 0-1,-1 0 0,1 0 0,0 0 0,-1 0 1,1 0-1,0 0 0,-1 0 0,1 0 1,0 0-1,-1 0 0,1 0 0,0 0 0,-1 0 1,1 0-1,0 0 0,-1 0 0,1-1 1,0 1-1,0 0 0,-1 0 0,1 0 0,0 0 1,-1-1-1,1 1 0,0 0 0,0 0 0,-1-1 1,1 1-1,0 0 0,0 0 0,0-1 1,0 1-1,-1 0 0,1-1 0,0 1 0,0 0 1,0-1-1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17.9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0 411 9460,'0'0'774,"22"6"-1019,-9-2 185,-6-1 33,1 0 1,0-1-1,0 0 0,0-1 0,1 0 1,8 0-1,-13-1 6,-1 0-1,1 0 1,-1-1 0,1 0-1,-1 0 1,1 0 0,-1 0 0,0 0-1,1-1 1,-1 0 0,0 1-1,0-1 1,0 0 0,0 0 0,-1-1-1,1 1 1,0-1 0,-1 1-1,0-1 1,0 0 0,3-3 0,11-18-122,-2 0 0,0-1 0,-1 0 1,-2-1-1,0-1 0,-2 0 0,-1 0 1,-1-1-1,-2 0 0,0 0 1,0-31-1,-5 57 224,-1 0 0,1 0 1,0 0-1,-1-1 0,1 1 1,-1 0-1,0 0 1,0 1-1,0-1 0,0 0 1,0 0-1,0 0 0,0 1 1,0-1-1,-1 0 0,1 1 1,-1-1-1,1 1 0,-1 0 1,0-1-1,1 1 0,-1 0 1,0 0-1,0 0 0,0 0 1,0 0-1,0 1 0,0-1 1,0 1-1,0-1 0,0 1 1,0 0-1,0-1 0,0 1 1,0 0-1,0 1 0,-3-1 1,0 0 66,0 0 0,0 1 1,-1-1-1,1 1 1,0 0-1,0 0 1,0 1-1,0 0 0,0 0 1,0 0-1,1 0 1,-1 1-1,1 0 0,-6 4 1,2 2-85,0 0 1,1 1-1,0 0 0,1 1 1,0 0-1,1 0 0,0 0 1,0 0-1,1 1 0,1 0 1,0-1-1,-2 18 0,0 17 77,3 90 0,2-87-99,0-36-25,1 1-1,0 0 0,1-1 0,0 1 0,1-1 0,0 1 0,11 23 0,-12-32-20,0-1 0,1 1 0,-1-1 0,1 1 0,0-1 1,1 0-1,-1 0 0,1 0 0,0-1 0,0 1 0,0-1 0,0 0 0,0 0 0,1 0 0,0-1 0,-1 1 0,1-1 1,0 0-1,0-1 0,0 1 0,0-1 0,0 0 0,9 1 0,-7-2-33,1 0 0,-1 0-1,0 0 1,0-1 0,1 0 0,-1-1 0,0 0-1,0 0 1,0 0 0,-1-1 0,1 0-1,-1 0 1,1-1 0,10-7 0,-1-3-64,0-1 1,-1 0-1,22-28 1,20-21-263,-57 64 354,0 0 1,1-1-1,-1 1 1,0 0-1,1 0 1,-1 0-1,0 0 1,1-1-1,-1 1 1,1 0-1,-1 0 1,0 0-1,1 0 1,-1 0-1,0 0 1,1 0-1,-1 0 1,0 0-1,1 0 1,-1 0-1,1 0 1,-1 1-1,0-1 1,1 0 0,-1 0-1,0 0 1,1 0-1,-1 1 1,0-1-1,1 0 1,-1 0-1,0 1 1,0-1-1,1 0 1,-1 0-1,0 1 1,0-1-1,0 0 1,1 1-1,-1-1 1,0 0-1,0 1 1,0-1-1,0 0 1,0 1-1,0-1 1,1 0-1,-1 1 1,0-1-1,0 1 1,0-1-1,0 0 1,0 1-1,-1 0 1,9 35 97,-4-13-7,12 27-1096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2:53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1 435 9364,'0'0'3679,"16"3"-2953,54 7-723,-65-9 2,1-1-1,-1 0 1,1 0 0,-1-1 0,0 0 0,1 0 0,-1 0 0,0 0 0,0-1 0,0 0 0,0 0-1,0 0 1,0-1 0,0 1 0,-1-1 0,1-1 0,-1 1 0,0 0 0,0-1 0,6-7 0,2-4 20,0-1 1,-1 0-1,-1 0 1,9-20 0,-13 23-15,1 0 39,12-23-44,18-49-1,-33 75 61,0 0 0,-2-1 1,1 0-1,-1 1 0,0-1 1,-1 0-1,-1 0 0,0 1 1,0-1-1,-2-11 0,2 20-10,-1 0 1,0 1-1,1-1 0,-1 1 1,0-1-1,0 1 0,0 0 0,0-1 1,0 1-1,0 0 0,0-1 1,0 1-1,0 0 0,-1 0 0,1 0 1,0 0-1,-1 0 0,1 1 1,-1-1-1,1 0 0,-1 1 0,1-1 1,-1 1-1,0-1 0,1 1 1,-1 0-1,1 0 0,-1-1 0,0 1 1,1 0-1,-1 1 0,0-1 1,1 0-1,-4 1 0,0 0-18,0 0 0,-1 0 0,1 0 0,0 1 0,0 0 0,1 0 0,-1 0 0,0 0 0,1 1 0,-7 4 0,-3 6-33,1 1 0,1 0 0,1 1 0,0 0 0,0 1 0,2 0 0,0 0 0,0 1 0,2 0 0,0 1 0,-5 21 0,4-7-5,2 1 0,1 0 0,1 0 1,2 0-1,2 51 0,2-68-3,1-1-1,0 0 0,1 0 0,0 0 1,1 0-1,1-1 0,0 0 1,1 0-1,0-1 0,11 14 1,-9-13-1,2 0 1,0-1-1,0 0 1,1-1-1,1-1 1,0 0-1,0 0 1,29 16-1,-38-24 0,1-1 0,-1 0-1,0 0 1,1 0 0,0 0 0,-1-1 0,1 0-1,0 0 1,0 0 0,0 0 0,0-1-1,0 0 1,-1 0 0,1 0 0,0-1-1,0 1 1,0-1 0,0 0 0,-1-1-1,1 1 1,0-1 0,-1 0 0,1 0-1,-1 0 1,0-1 0,0 1 0,0-1-1,0 0 1,0-1 0,0 1 0,-1-1 0,0 1-1,0-1 1,0 0 0,0 0 0,0 0-1,-1 0 1,4-8 0,3-10 9,-1-1 1,-1 1 0,-1-1-1,0-1 1,-2 1 0,-1-1-1,-1 1 1,-1-36-1,-1 57 0,0 1-1,0-1 0,0 0 0,-1 1 1,1-1-1,0 1 0,-1-1 0,1 0 0,-1 1 1,0-1-1,1 1 0,-1-1 0,0 1 1,0 0-1,0-1 0,0 1 0,0 0 0,0 0 1,-1-1-1,1 1 0,0 0 0,-1 0 1,1 1-1,0-1 0,-1 0 0,1 0 0,-1 1 1,-2-2-1,2 2 10,-1-1 0,1 1 0,-1-1 0,1 1 0,-1 0 0,0 0 0,1 0 0,-1 0 0,1 1 0,-1-1 0,1 1 0,-1-1 0,1 1 0,-1 0 0,1 0 0,0 0 0,-1 0 0,1 1 0,-2 1 0,-2 2 16,1 0 0,-1 1-1,2 0 1,-1 0-1,0 0 1,1 0 0,1 1-1,-1 0 1,1 0-1,0 0 1,0 0 0,1 0-1,0 1 1,-1 8 0,-2 11 54,1 0 0,0 45 0,4-52-70,1 0 0,0 0 0,5 21 0,-5-35-32,0-1 0,1 0 0,-1 1 1,1-1-1,0 0 0,1 0 0,-1 0 0,1 0 1,0-1-1,0 1 0,1-1 0,-1 0 0,1 1 1,6 4-1,-8-8-118,-1 0 1,0 0-1,1 0 1,-1-1-1,1 1 1,-1 0-1,1-1 1,-1 1-1,1-1 1,0 0-1,-1 1 1,1-1-1,-1 0 0,4 0 1,20 0-5366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2:54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62 13302,'0'0'3090,"201"-5"-3187,-62 5 177,15 0-15,1-4-1,-6-6-32,-22 1-32,-21-1-337,-22 0-1664,-26-4-1952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2:55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10149,'0'0'3249,"131"12"-2945,-74 33 160,-8 8-143,-13 3-177,-17-3-16,-19 2 16,0 4 0,-36 1 112,-13 3-144,-8-1 16,-2-9-128,34-45-2001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2:55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1 139 12854,'0'0'1147,"20"-17"-800,-3 0-311,-7 7-10,0 1-1,0 0 1,1 0-1,0 1 1,0 0-1,1 1 1,0 0 0,0 1-1,0 1 1,26-8-1,-21 8 16,1 2-1,-1 0 0,1 2 0,0 0 1,0 0-1,0 2 0,25 3 0,-36-3-31,-1 0 1,0 1-1,0 0 0,0 0 0,0 0 0,0 1 0,0-1 0,-1 1 1,1 1-1,-1-1 0,0 1 0,0 0 0,0 0 0,0 1 1,-1-1-1,0 1 0,0 0 0,0 0 0,-1 0 0,1 1 0,-1-1 1,0 1-1,4 11 0,-4-6-7,-1 1 0,1-1 0,-2 1 0,1-1 1,-2 1-1,0-1 0,0 1 0,-4 22 0,1-16-21,-2 0 0,0 0 0,-1 0 0,-16 32 0,-6-2-15,-2-1 1,-60 71 0,79-104 49,-36 42-3,29-37 13,2 1 0,0 1 0,1 0 1,-23 44-1,36-63-11,0 2 1,1-1 0,-1 0-1,1 0 1,0 0-1,0 1 1,1-1-1,-1 0 1,1 1-1,-1-1 1,1 1-1,0-1 1,0 1-1,1-1 1,-1 0-1,1 1 1,1 5-1,0-6-13,0-1-1,0 1 0,0-1 0,0 1 0,1-1 0,-1 0 1,1 0-1,-1 0 0,1-1 0,0 1 0,0 0 0,0-1 0,0 0 1,0 0-1,0 0 0,0 0 0,0 0 0,5 0 0,22 4-85,0-2 0,0-1 0,0-1-1,45-4 1,-66 2-452,1-1-1,-1 0 1,0 0 0,-1-1 0,17-7-1,33-22-8275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2:56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253 0 10165,'0'0'2041,"-20"0"-78,-95 0 406,114 1-2342,0-1-1,1 0 0,-1 0 1,0 1-1,1-1 1,-1 0-1,0 1 0,1-1 1,-1 0-1,0 1 1,1-1-1,-1 1 0,1-1 1,-1 1-1,1-1 1,-1 1-1,1 0 0,-1-1 1,1 1-1,-1-1 1,1 1-1,0 0 0,0 0 1,-1-1-1,1 1 1,0 0-1,0-1 0,0 1 1,0 0-1,-1 0 1,1-1-1,0 1 0,1 1 1,0 32-202,0-27 229,1 4-54,1-1 0,0 0 0,0 0 1,1-1-1,0 1 0,7 10 1,-4-7 25,-1 0 0,0 1 0,7 23 0,-12-34-15,-1 1 1,1-1 0,-1 1-1,0-1 1,1 1-1,-1-1 1,-1 1 0,1-1-1,-1 1 1,1-1 0,-1 1-1,0-1 1,0 1 0,0-1-1,-1 0 1,1 0-1,-1 0 1,0 0 0,-4 6-1,-2-1-70,0 0 0,0 0 0,-1 0-1,0-1 1,-1-1 0,0 1-1,-12 5 1,16-9-322,-1 0 0,1-1 0,-1 1 0,1-1 0,-1-1 0,0 1 0,0-1 0,-7 0 0,39-12-1553,12-5 1842,0 3-1,1 1 1,1 2 0,0 1-1,0 3 1,0 1-1,75 0 1,-111 5 89,0 0 0,-1 0 0,1 0 0,-1 0 0,1 1 0,0-1 0,-1 1 0,1 0 0,-1 0 0,1 0 0,-1 0 0,0 0 0,1 0 0,-1 1 0,0-1 0,0 1 1,0-1-1,0 1 0,0 0 0,0 0 0,-1 0 0,1 0 0,0 0 0,-1 0 0,2 4 0,1 4 221,-1-1-1,0 1 1,0 0 0,-1 0 0,1 14 0,9 33 556,-11-55-744,0 0 1,0 0-1,1-1 1,-1 1-1,1 0 1,-1 0-1,1-1 1,0 1-1,4 2 1,-6-4-117,1 1 0,-1-1 0,0 0 0,1 1 0,-1-1 0,1 0 0,-1 1 0,1-1 0,-1 0 0,1 0 0,-1 1 0,1-1 0,0 0 0,-1 0 0,1 0 0,-1 0 0,1 0 0,-1 0 0,1 0 0,0 0 0,-1 0 0,1 0 0,-1 0 0,1 0 0,-1 0 0,1 0 0,-1-1 1,1 1-1,0 0 0,-1 0 0,1-1 0,-1 1 0,0 0 0,1-1 0,-1 1 0,1 0 0,-1-1 0,1 1 0,-1-1 0,0 1 0,1-1 0,-1 1 0,0-1 0,0 1 0,1-2 0,4-17-4703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2:56.5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93 8996,'0'0'2977,"17"-92"-2176,0 92-801,10 0-1489,-14 8-1424,-1 15-4547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2:56.9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251 625 7972,'0'0'3740,"-15"-10"-2507,-49-27-358,60 35-833,0 1 0,0 0 1,0 0-1,0 0 0,0 0 1,0 1-1,0-1 0,0 1 1,0 0-1,0 0 1,-1 1-1,1-1 0,0 1 1,0 0-1,0 0 0,0 1 1,1-1-1,-1 1 0,0-1 1,-6 5-1,2-1-1,1 1 1,0-1-1,0 1 0,0 1 0,1-1 0,0 1 1,-6 9-1,9-12-20,0 1 0,1-1 0,-1 1 0,1 0 0,0 0 0,1 0 0,-1 0 0,1 0 0,0 1 0,1-1 0,-1 0 0,1 1 0,0 5 0,0-8-21,0-1-1,0 1 1,1 0 0,-1-1 0,1 1 0,0-1 0,0 1 0,-1-1 0,2 1 0,-1-1-1,0 1 1,0-1 0,1 0 0,-1 0 0,1 0 0,0 1 0,0-2 0,0 1 0,0 0-1,0 0 1,0-1 0,0 1 0,0-1 0,1 1 0,-1-1 0,4 1 0,0 0-7,1 0 0,0 0 1,0-1-1,0 0 0,0 0 1,0-1-1,0 0 0,0 0 1,0 0-1,0-1 0,0 0 1,0-1-1,-1 0 0,1 0 1,11-5-1,-9 2-63,0 0-1,0-1 1,-1 0 0,1-1-1,-2 0 1,1 0 0,-1-1-1,0 0 1,9-12 0,3-12-195,-1 1 1,-1-2 0,-2 0-1,21-69 1,-10 20 397,-3-1 1,-3-1-1,9-96 1,-27 147 1458,-8 64-497,-4 19-1133,-71 358 540,69-319-317,4 1 0,6 150-1,3-229-177,0 0-1,0 1 0,1-1 1,1 0-1,0 0 1,1 0-1,0 0 0,0 0 1,1-1-1,1 0 0,8 12 1,-11-18-41,0 1 1,1-1-1,0-1 1,0 1-1,0 0 1,0-1-1,1 0 1,-1 0-1,1 0 1,0-1-1,0 0 1,0 1-1,0-2 1,0 1-1,0-1 0,1 1 1,-1-1-1,0-1 1,1 1-1,-1-1 1,1 0-1,-1 0 1,0-1-1,1 1 1,8-3-1,-5 0 18,0-1 0,0 1 0,0-1 0,0-1 0,0 0 0,-1 0 0,0-1 1,0 0-1,13-13 0,0-3 29,36-46 0,-42 46 76,-1 0 0,-1-1 1,-1 0-1,-1-1 0,-1 0 1,-1-1-1,-1 0 0,-2 0 0,0-1 1,-2 0-1,0 0 0,-1-49 0,-4 75-52,1 0 0,-1-1 0,1 1-1,-1-1 1,0 1 0,1 0 0,-1-1-1,0 1 1,0 0 0,1 0-1,-1 0 1,0 0 0,0-1 0,1 1-1,-1 0 1,0 0 0,0 0-1,1 0 1,-1 1 0,0-1 0,1 0-1,-2 1 1,-20 3 47,15 0-76,0 1 1,0 0 0,1 0-1,0 1 1,0 0-1,0 0 1,1 0-1,-1 1 1,2 0-1,-9 14 1,3-2 17,0 0 0,2 1-1,-8 24 1,11-23-8,1 0 0,0 0 0,2 0 0,0 0 0,1 0 0,4 33 0,-3-49-77,1 0 1,0 0 0,0 0 0,1 0 0,0-1 0,-1 1-1,2 0 1,-1-1 0,0 1 0,1-1 0,0 1 0,0-1-1,0 0 1,1 0 0,-1-1 0,1 1 0,0-1 0,0 0-1,0 0 1,0 0 0,1 0 0,-1-1 0,1 0 0,-1 0-1,1 0 1,0 0 0,6 1 0,-1-1-257,1 0 0,0 0-1,0-1 1,1 0 0,-1-1 0,0 0 0,0-1 0,0 0 0,0-1-1,0 0 1,11-4 0,-18 5-259,-1 0 0,0-1 0,0 1 0,0-1-1,-1 0 1,1 0 0,0 0 0,3-3 0,-6 5 539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2:57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165 159 5747,'0'0'3569,"13"-16"-2229,39-53 314,-51 67-1483,1 0 0,-1 0 0,0 0 0,0 0 1,0 0-1,0 0 0,0-1 0,0 1 0,0 0 1,-1-1-1,1 1 0,-1-1 0,0 1 0,1 0 1,-1-4-1,-1 4-108,1 1 0,-1 0 0,1 0 0,-1-1 0,1 1 0,-1 0 0,1 0 0,-1 0 0,0 0 0,0-1 0,0 1 0,0 0 0,0 0 0,0 1 0,0-1 0,0 0 0,0 0 0,0 0 0,-2 0 0,-2-1 85,-1 0 0,0 0 0,0 0 0,0 1 0,0 0 0,0 0 0,-7 0 0,1 0 40,-22 2 737,33-1-912,0 1 1,0-1-1,0 1 1,0-1-1,0 1 1,1-1-1,-1 1 1,0 0-1,0-1 1,0 1 0,1 0-1,-1 0 1,0 0-1,1-1 1,-1 1-1,0 0 1,1 0-1,0 0 1,-1 0-1,1 0 1,-1 0-1,1 0 1,0 0-1,0 0 1,0 0-1,-1 0 1,1 0 0,0 2-1,-1 20-4,0-1-1,2 1 1,0-1 0,2 1-1,0-1 1,2 0 0,8 27-1,-9-39-1,-1 1-1,0-1 0,-1 1 1,2 18-1,-3-26 10,-1 0-1,0 0 1,-1 0 0,1 0-1,0 0 1,-1 0 0,1 0-1,-1-1 1,0 1 0,0 0-1,0 0 1,-1-1 0,1 1-1,-1 0 1,1-1 0,-1 0-1,0 1 1,0-1 0,0 0-1,0 0 1,-4 3 0,-3 2-165,-1-1 0,1 0 1,-1 0-1,0-1 1,-1-1-1,1 1 0,-1-2 1,0 0-1,-18 4 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3:00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11765,'0'0'4333,"2"13"-4186,4 85 186,-9 151 1,2-243-342,1 10 52,0-21 73,0-31-27,1 21-85,0 1 1,1-1-1,1 0 1,0 1-1,1-1 1,1 1-1,0 0 1,1 0 0,0 1-1,1 0 1,10-15-1,-16 27-12,-1 1-1,0 0 1,0 0-1,0-1 1,0 1-1,0 0 1,1 0 0,-1 0-1,0-1 1,0 1-1,0 0 1,1 0-1,-1 0 1,0 0-1,0-1 1,0 1-1,1 0 1,-1 0 0,0 0-1,1 0 1,-1 0-1,0 0 1,0 0-1,1 0 1,-1 0-1,0 0 1,0 0-1,1 0 1,-1 0-1,0 0 1,1 0 0,-1 0-1,0 0 1,0 0-1,1 0 1,-1 0-1,7 11-77,2 23 118,-8-29-52,0 0 18,0 0 0,0 0 0,0 0 1,1-1-1,0 1 0,0 0 0,0-1 0,1 1 0,0-1 0,-1 0 0,2 0 0,2 4 0,-2-5-72,-1-1 1,0 0-1,1 0 1,0 0-1,-1 0 0,1-1 1,0 1-1,0-1 1,0 0-1,0 0 0,0 0 1,0-1-1,0 1 1,0-1-1,6 0 1,4 0-89,-1-1 0,1 0 0,0 0 0,-1-1 0,1-1 1,16-6-1,-27 8 159,1 0 1,-1 0 0,1 0-1,-1 0 1,1 0 0,0 1-1,-1 0 1,1 0 0,0 0-1,0 0 1,-1 0 0,8 2-1,-9-1-90,1 1-1,0-1 0,-1 0 1,1 1-1,-1 0 1,1 0-1,-1 0 0,0 0 1,0 0-1,0 0 0,0 0 1,0 1-1,-1-1 1,1 1-1,2 4 0,1 2-590,0-1 0,0 0 0,1 0 0,0 0 0,11 11 0,-9-13 571,0 0 0,0 0 0,1 0 0,-1-1 0,1 0 0,0-1 0,1 0 0,18 5 0,5 0 116,0-1-1,1-2 1,0-2 0,56 1 0,-89-5 49,1 0 1,0 0 0,-1 0-1,1 0 1,-1 0 0,1-1-1,-1 1 1,1-1 0,-1 1-1,1-1 1,-1 0-1,1 1 1,-1-1 0,0 0-1,1 0 1,-1 0 0,0 0-1,0 0 1,0 0 0,0-1-1,0 1 1,0 0 0,0-1-1,0 1 1,0 0 0,0-1-1,-1 1 1,1-1 0,-1 1-1,1-1 1,-1-1-1,2-5 565,-1 0-1,0 0 0,-1 0 0,0-15 0,0 18-406,-1 3-125,1-1 0,0 1 0,-1-1 0,1 1 0,-1-1 0,0 1 0,0-1 0,0 1 0,0-1 0,0 1 0,0 0 0,-1 0 0,1-1 0,-1 1 0,0 0 1,1 1-1,-4-4 0,0 2 0,1 0 0,-1 0 0,1 0 0,-1 1 0,0-1 0,0 1 0,0 0 0,-7-1 0,0 0 23,-1 1 0,0 0 0,0 1 0,-1 1 0,1 0 0,-19 2 0,29-1-98,-1-1 0,1 1 0,-1 0-1,1 0 1,0 1 0,0-1 0,0 1 0,-1-1-1,2 1 1,-1 0 0,0 0 0,0 0-1,0 1 1,1-1 0,0 1 0,-1-1-1,1 1 1,0 0 0,0 0 0,0 0 0,1 0-1,-1 0 1,1 0 0,-2 4 0,0 4-9,0 1 0,1-1 0,0 0 1,1 1-1,0 21 0,1-31-27,0 0 0,0 0 0,0 0 0,0 0 0,1-1 0,-1 1 0,1 0 0,-1 0 0,1-1 1,-1 1-1,1 0 0,0-1 0,0 1 0,0-1 0,0 1 0,0-1 0,0 0 0,1 1 0,-1-1 0,0 0 0,1 0 0,1 2 0,1-1-97,-1-1 1,1 1-1,0-1 1,-1 1-1,1-1 0,0-1 1,0 1-1,0 0 1,0-1-1,4 0 0,4 0-334,-1-1 0,1 0 0,-1-1 0,0 0 0,0-1 0,19-6 0,-15 2 209,-1 0-1,0-1 0,0-1 0,-1 0 0,0-1 0,0 0 1,-1-1-1,-1 0 0,13-16 0,-25 60 5812,-2-12-5712,2 0 0,1 25 0,0-44 135,1 0 0,-1 0 0,1 0 1,-1 0-1,1 0 0,0-1 0,0 1 1,0 0-1,0-1 0,0 1 0,0-1 1,0 1-1,0-1 0,1 1 0,-1-1 1,1 0-1,-1 1 0,1-1 0,1 1 1,1 0-63,1 0 0,-1 0 0,1 0 0,-1-1 0,1 1 1,0-1-1,7 1 0,-1-1-185,1 0-1,-1-1 1,0-1 0,1 1-1,-1-2 1,14-3 0,-2-4 188,-22 9 106,-1 37 850,0 60-49,9-100-857,-5-4 52,0-1 0,-1 1 0,0 0 0,0-1 0,-1 1 0,0-1 0,0 0 0,1-12 0,-2 9 68,1 1 1,0 0 0,1-1 0,0 1-1,5-11 1,-7 20-94,1-1 0,0 0 0,-1 1 0,1-1 0,0 0-1,0 1 1,0 0 0,0-1 0,0 1 0,0 0 0,0 0 0,0 0 0,0 1 0,0-1 0,1 0 0,-1 1 0,0 0 0,0-1-1,1 1 1,3 0 0,52 2-377,-48-1 163,6 1-972,-1 1-1,0 0 0,22 9 0,-17-4-2084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3:00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 3265,'0'0'11945,"-9"9"-11799,4-4-130,1-1-5,-1-1 0,2 1 0,-1 1 0,0-1 0,1 0 1,0 1-1,0 0 0,0 0 0,0 0 0,1 0 0,0 0 0,0 0 0,0 1 0,-1 9 0,-4 91-2,-2 23 53,7-114-89,-1 0 0,0 0 0,-2 0 0,1 0 0,-2 0 0,-7 13 0,11-25-34,1 0 0,-2-1 0,1 1 0,0-1 1,0 1-1,-1-1 0,1 0 0,-6 3 0,8-4 59,-1-1-1,1 1 1,-1-1 0,1 0 0,-1 1 0,1-1 0,-1 0 0,1 0 0,-1 0 0,1 1 0,-1-1 0,1 0 0,-1 0 0,1 0-1,-1 0 1,1 0 0,-1 0 0,0 0 0,1 0 0,-1 0 0,1 0 0,-1 0 0,1 0 0,-1 0 0,1-1 0,-1 1 0,1 0 0,-1 0-1,1-1 1,-1 1 0,1 0 0,-1 0 0,1-1 0,-1 1 0,1-1 0,-1 1 0,1 0 0,0-1 0,-1 1 0,1-1 0,0 1 0,0-1-1,-1 1 1,1-1 0,0 1 0,0-1 0,0 1 0,-1-1 0,1 0 0,0 1 0,0-1 0,0 1 0,0-1 0,0 1 0,0-1-1,0-1 1,-1-7-13,1 0-1,-1-1 0,1 1 0,1 0 0,0-1 0,0 1 0,1 0 1,0 0-1,0 0 0,1 0 0,1 0 0,-1 0 0,1 1 0,1-1 1,-1 1-1,2 0 0,6-8 0,13-15-207,31-29 1,-46 50 43,1 1 0,1-1-1,-1 2 1,1-1 0,1 2 0,15-8 0,-26 14 155,-1 0 1,0 1 0,0-1 0,1 0 0,-1 1 0,0-1 0,1 1 0,-1 0 0,0-1 0,1 1 0,-1 0 0,1 0 0,-1 0 0,1 0 0,-1 0 0,1 0 0,-1 0 0,0 0 0,1 1 0,-1-1 0,1 0 0,-1 1 0,0-1 0,1 1 0,-1 0 0,0-1 0,0 1 0,1 0 0,-1 0 0,0 0 0,0 0 0,0 0 0,2 2 0,-1 2-27,0 0 1,0 1-1,0-1 0,-1 0 0,0 1 0,0 0 1,0 7-1,3 10 81,-3-13-63,1 1 0,1-1 0,0 1 0,0-1 0,1 0 0,7 12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18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13478,'0'0'2401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3:01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 8372,'0'0'4754,"5"-22"-9108,-1 44 2497,0-1-3249</inkml:trace>
  <inkml:trace contextRef="#ctx0" brushRef="#br0" timeOffset="1">114 198 1841,'0'0'7318,"14"7"-6187,39 18-80,2 10 1438,-26-25-2250,-21-8-199,1 1-1,-1 0 0,0 0 0,0 1 0,11 8 0,-16-10-32,0 0-1,-1 1 1,0-1-1,0 1 1,1 0-1,-1-1 1,-1 1-1,1 0 1,0 0-1,-1 0 1,0 0-1,1 1 1,-1-1-1,0 0 1,-1 0-1,1 1 1,-1-1-1,1 6 1,-1 34-2259,0-30-2849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3:04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 10261,'0'0'2401,"-27"121"-2385,23-88 32,1-8-32,-1-4-16,2-8 16,0-4 16,2-6-32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2:48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73 6435,'0'0'8193,"-16"-11"-7617,-50-34-13,63 43-517,0 0 0,1 0 0,-1 1 0,0-1 0,0 1 0,0 0 0,0 0 0,0 0 0,0 0 0,0 0 0,-1 1 0,1-1 0,0 1 0,0 0 0,-1 0 0,1 0 0,0 0 0,0 1 0,0-1 0,0 1 0,-1 0 0,1 0 0,0 0 0,0 0 0,0 1 0,1-1 0,-1 1 0,0 0 0,0-1 0,1 1 0,-1 0 0,1 1 0,0-1-1,0 0 1,-4 5 0,0 2-38,0 1-1,1-1 1,1 1 0,-1 0-1,1 0 1,1 0-1,-5 22 1,5-8-22,1 1-1,1 32 1,1-48-13,0-7-19,0 0-1,0-1 0,0 1 0,1 0 0,-1-1 1,1 1-1,-1 0 0,1-1 0,-1 1 1,1-1-1,0 1 0,0-1 0,0 1 1,0-1-1,0 0 0,0 1 0,1-1 0,-1 0 1,0 0-1,1 0 0,-1 0 0,0 0 1,1 0-1,-1 0 0,1 0 0,0-1 1,-1 1-1,1-1 0,-1 1 0,1-1 0,0 1 1,0-1-1,-1 0 0,1 0 0,0 0 1,-1 0-1,1 0 0,2-1 0,1 1-73,0 0-1,1-1 1,-1 1-1,0-1 0,0-1 1,0 1-1,1-1 1,-2 0-1,1 0 1,0 0-1,6-4 0,-11 5 121,0 1 0,0 0 0,0 0 0,1 0 0,-1-1 0,0 1 0,0 0 0,1 0 0,-1 0 0,0 0 0,0 0 0,1 0 0,-1-1 0,0 1 0,0 0 0,1 0 0,-1 0 0,0 0 0,0 0 0,1 0 0,-1 0-1,0 0 1,0 0 0,1 0 0,-1 0 0,0 0 0,1 0 0,-1 1 0,0-1 0,0 0 0,1 0 0,-1 0 0,0 0 0,0 0 0,0 0 0,1 1 0,3 11 181,-4 27 274,0-26-401,-1 7 61,1-12-73,-1 1 0,1-1-1,1 1 1,0 0-1,2 9 1,-2-16-49,-1 0 1,1 0-1,0 0 1,0 0-1,0 0 1,0 0-1,0 0 1,0 0-1,0-1 1,1 1-1,-1-1 1,1 1-1,-1-1 1,1 1-1,0-1 1,-1 0-1,1 0 1,0 1-1,0-1 1,0-1-1,0 1 1,0 0-1,0 0 1,0-1-1,0 1 1,3-1-1,-3 1-101,34 1-809,-34-2 613,-1-1 0,1 1 0,0 0 0,0-1 0,0 0 0,0 1-1,0-1 1,-1 0 0,1 0 0,0 0 0,2-2 0,15-22-5592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2:48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0 387 10213,'0'0'1803,"4"17"-1709,-2-5-78,-1-4-8,1 1 0,0-1 0,0 1 0,4 8 0,-5-13-8,1-1 0,0 0 1,-1 0-1,1 0 0,1 0 1,-1 0-1,0 0 0,1 0 1,-1-1-1,1 1 0,0-1 1,0 0-1,0 0 0,0 0 1,6 3-1,3 0 5,0-1-1,0-1 1,0 0 0,1 0 0,23 1 0,-29-4 11,1 0 0,-1 0 0,0 0 0,0-1 0,0 0 0,1 0 0,-1-1 0,0 0 0,-1 0 0,1-1 0,13-6 0,-10 1-125,1-1-1,-1 0 1,-1 0-1,0-1 0,0 0 1,-1-1-1,0 0 1,9-17-1,-1 0-186,-2-2-1,14-40 1,-20 47 305,-2 0 0,0-1 0,-1 1 0,-2-1 0,0 0 0,-2 0 0,-2-48 0,0 70 96,1 0 0,-1 0 1,0 0-1,1 0 0,-1 0 0,0 0 1,0 0-1,0 0 0,0 0 0,-1 0 0,1 0 1,-1 1-1,1-1 0,-1 1 0,1-1 1,-1 1-1,0-1 0,1 1 0,-1 0 1,0 0-1,0 0 0,0 0 0,0 0 1,0 0-1,-4 0 0,3 0 41,0 0-1,1 1 1,-1-1-1,0 1 1,0 0 0,0 0-1,0 0 1,0 0-1,0 1 1,0-1-1,0 1 1,0 0 0,1 0-1,-1 0 1,0 0-1,0 0 1,1 0 0,-1 1-1,-4 2 1,0 3-80,1 0 0,-1 0-1,1 1 1,1 0 0,-1 0 0,1 0 0,-7 16 0,-23 69 58,31-81-100,-9 32-1,1 1 1,3 0 0,1 1-1,3-1 1,1 1 0,4 66-1,1-99-21,0 1 1,1-1-1,1 0 0,0 0 0,7 20 0,-7-26-97,0 0 0,0-1 0,1 1 0,0-1 0,0 0 0,0 0 0,1 0 0,0-1 0,0 1 0,9 6 0,-13-11-77,0 0 1,0-1-1,0 1 1,0 0 0,1-1-1,-1 1 1,0-1-1,0 1 1,1-1 0,-1 0-1,0 1 1,1-1-1,-1 0 1,0 0 0,3 0-1,-4 0 172,17 0-4258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2:48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1 554 11093,'0'0'1630,"6"17"-1558,26 56 16,-30-68-81,1-1-1,0 0 1,0 0-1,0 0 1,1 0-1,-1 0 1,1-1-1,0 1 1,0-1-1,1 0 1,-1 0-1,0-1 1,1 1-1,0-1 1,-1 0-1,1 0 0,0-1 1,0 1-1,0-1 1,0 0-1,0 0 1,7-1-1,-5 1-3,0-1-1,0-1 1,-1 1-1,1-1 1,0 0-1,0-1 1,-1 1-1,1-1 1,-1-1-1,1 1 1,-1-1-1,0 0 1,0-1-1,10-7 1,-3-2-37,-1-1 1,0 0-1,-1 0 0,0-1 1,-1-1-1,-1 0 0,-1 0 1,8-21-1,44-143-309,-48 137 307,-2-1-1,-2 0 0,-3-1 0,2-66 0,-7 109 83,0 0-1,0 0 0,0-1 0,0 1 1,0 0-1,-1 0 0,1 0 0,-1 0 1,1 0-1,-1 0 0,0-1 1,1 2-1,-1-1 0,0 0 0,-1 0 1,1 0-1,0 0 0,0 1 0,-2-3 1,0 3 138,1 0 0,-1-1 0,1 1 0,-1 0 0,0 1 0,0-1 0,1 0 0,-1 1 0,0-1 0,0 1 0,0 0 0,1 0 0,-6 1 0,5-1-110,1 1 0,0-1 0,-1 1 1,1 0-1,0 0 0,0 0 0,0 0 0,0 0 0,0 0 1,0 0-1,0 1 0,0-1 0,0 1 0,1-1 1,-1 1-1,1 0 0,-1 0 0,1 0 0,0 0 0,-1 0 1,-1 4-1,-2 6 103,-1 0 1,-5 23 0,7-23-17,-9 38-117,1 0-1,3 1 1,2 1 0,3 0-1,2 62 1,2-92-54,1-1 1,1 1 0,9 35-1,-9-47-229,1-1-1,0 1 1,1 0-1,0-1 1,1 0-1,0 0 1,0 0-1,13 15 1,-17-23 57,0 0 0,0 0 1,-1 0-1,1 0 0,0 0 0,0-1 1,0 1-1,1 0 0,-1 0 1,0-1-1,0 1 0,0-1 0,0 1 1,1-1-1,-1 0 0,0 1 1,3-1-1,13 1-4196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2:49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92 8868,'0'0'6424,"0"15"-6114,0 17-253,-2 7-8,6 64 0,-3-98-52,0-1 0,1 1 0,-1-1 0,1 1 0,0-1 0,0 0 0,1 0 0,-1 0 0,1 0 0,5 6 0,-7-8 3,0-1 1,0 0-1,0 0 0,0 0 0,0 0 0,0 0 0,1 0 0,-1 0 0,1 0 0,-1 0 0,0 0 0,1-1 0,-1 1 0,1-1 1,0 1-1,-1-1 0,1 1 0,-1-1 0,1 0 0,0 0 0,-1 0 0,1 0 0,-1 0 0,1 0 0,0 0 0,-1-1 1,1 1-1,-1-1 0,1 1 0,-1-1 0,1 1 0,-1-1 0,1 0 0,1-1 0,-1-1 12,0 0 0,0 0 0,0-1 1,0 1-1,0 0 0,-1-1 0,0 1 0,0-1 0,0 0 0,0 1 0,0-1 0,-1 0 0,1 0 0,-1-6 0,0 7-3,1-18 90,0-1 0,-1 1 0,-1-1 1,-1 1-1,-7-31 0,8 45 7,-1 0 0,-1-1-1,1 1 1,-1 0 0,0 1 0,-1-1-1,0 0 1,0 1 0,0 0 0,-1 0-1,1 0 1,-1 0 0,-1 1 0,1 0-1,-1 0 1,0 1 0,0-1 0,-1 1-1,-7-4 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2:49.7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12726,'0'0'3615,"8"-1"-3535,-7 0-80,0 1 1,1 0-1,-1 0 1,1-1-1,-1 1 0,0 0 1,1 0-1,-1 0 1,0 0-1,1 1 1,-1-1-1,0 0 0,1 0 1,-1 1-1,0-1 1,1 1-1,-1-1 1,0 1-1,0 0 0,0 0 1,1-1-1,-1 1 1,0 0-1,0 0 1,0 0-1,0 0 0,1 2 1,1 3 27,-1 1 0,0-1 1,0 1-1,0-1 0,0 13 1,0-8 18,0 4-59,0-3 34,0-1 0,0 1 0,1-1-1,8 20 1,-10-28-44,0-1-1,1 1 1,-1-1-1,1 0 1,0 1-1,-1-1 1,1 0-1,0 0 1,0 0-1,0 0 1,1 0-1,-1-1 1,0 1-1,1-1 1,-1 1-1,1-1 1,-1 0-1,1 0 1,0 0-1,-1 0 1,1-1-1,0 1 1,0-1-1,-1 1 1,6-1-1,0 0-6,1-1 0,-1-1 0,0 1 1,1-1-1,-1 0 0,10-5 0,21-5 42,-32 11-34,-1 1 0,0-1 0,1 1 0,-1 1 0,1-1 0,-1 1 1,0 0-1,1 0 0,5 3 0,-7-2 21,0-1 1,0 0-1,0 1 0,0-2 1,0 1-1,0-1 0,1 1 1,-1-1-1,0-1 0,0 1 1,0-1-1,0 0 0,0 0 1,0 0-1,0-1 1,5-2-1,1-3-55,-1 0 0,0-1 1,0 0-1,-1-1 0,0 0 0,0 0 0,12-19 1,0-2-785,23-43 0,-40 62-2101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3:06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1558 173 96,'0'0'8799,"-16"-8"-8695,11 6-97,-37-18 21,-44-15 1,-163-39 1151,198 63-1141,0 2 0,-105-4-1,123 13-219,-171 4-34,176-1 335,1 1 0,0 1 0,0 2 0,0 0-1,-36 16 1,31-7-126,0 0 1,2 3-1,0 0 0,2 2 0,0 0 0,1 2 1,1 2-1,1 0 0,2 1 0,0 2 0,2 0 1,1 1-1,1 1 0,2 1 0,1 1 0,-22 62 1,30-65-13,1 1 1,1 0-1,2 0 1,1 0-1,1 0 1,2 1-1,1-1 1,6 39-1,0-32 48,2-1 0,1 0 0,16 36 0,50 101 149,-46-110-124,3-2-1,3-1 1,46 60 0,-60-92-55,2-1 0,0-1 0,2-1 0,0-1 0,2-1 0,1-2 0,59 35 0,-31-30 28,2-1 0,0-4 0,1-1-1,1-4 1,91 13 0,-46-16-32,2-5 0,149-8-1,-223-2 10,-1-3-1,1-1 0,-1-1 1,0-2-1,-1-1 1,36-16-1,8-10 34,91-57 0,-132 71 44,0-1-1,-1-2 0,44-42 1,-61 50-38,-1-1 0,-1-1 0,0 0 0,-1-1 0,-2 0 0,0-1 0,13-32 0,-11 15-9,-2-2 0,-1 0 0,-2 0 1,6-72-1,-6-169 463,-10 237-257,0 24-133,0 0 0,-2 1 1,-1-1-1,0 1 0,-1 0 1,-12-27-1,1 8 100,-2 2 0,-25-39 0,23 45 38,-2 2 1,-1 0 0,-1 1-1,-1 2 1,-1 0 0,-2 2-1,0 1 1,-1 1 0,-2 1-1,-39-19 1,52 31-223,1 0 1,-1 2-1,-1 0 0,-18-4 1,-11 5-2423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3:07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7 496,'0'0'13983,"28"-2"-13815,32-2-52,0 3 1,60 7-1,11 5-26,-59-6-75,-1 2 1,100 25-1,-129-18-1232,-40-13 955,0 0 0,0 0 1,-1 0-1,1 0 0,0 0 0,0 1 0,-1-1 0,1 0 0,0 1 0,-1 0 0,0-1 0,1 1 1,-1 0-1,0 0 0,0 0 0,1 3 0,-2 3-2598,-10-4-1134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3:08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8804,'0'0'4866,"91"-4"-4690,-7-6 112,3 0-240,-5 5 81,-6 3-97,-10 2-32,-7 0 80,-4 7-80,-9 5-1713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19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31 203 6643,'0'0'7113,"-4"5"-6887,8-4-193,-1 1-1,1-1 0,-1 0 0,1-1 1,-1 1-1,1-1 0,0 1 0,-1-1 1,1 0-1,0 0 0,4-1 1,2 0 22,-5 1-40,-1 0 0,1 0 0,-1-1-1,1 1 1,-1-1 0,1 0-1,-1-1 1,0 1 0,1-1 0,-1 0-1,0 0 1,0 0 0,0 0 0,-1-1-1,1 0 1,0 0 0,-1 0 0,0 0-1,6-7 1,-5 4 8,-1 1 0,0-1 0,1-1 0,-2 1 1,1 0-1,-1-1 0,0 1 0,0-1 0,-1 0 0,0 1 0,0-1 0,-1-12 0,0 12 0,1 2-47,-1 0-1,0 0 0,-1 0 1,1 0-1,-1 0 0,-2-8 1,2 11 7,0 1-1,0-1 1,0 1 0,0-1 0,0 1-1,0 0 1,0-1 0,0 1 0,-1 0-1,1 0 1,-1 0 0,1 0 0,0 0 0,-1 0-1,0 0 1,1 0 0,-1 1 0,0-1-1,1 0 1,-1 1 0,0 0 0,1-1 0,-3 1-1,-1-1 8,0 0 0,0 1 0,0 0 0,0 0 0,0 0 0,1 0 0,-1 1 0,0 0 0,0 0 0,0 0 0,0 1 0,1-1 0,-1 1 0,1 0 0,-1 1 0,1-1 0,0 1 0,0-1 0,0 1 0,-4 5 0,2-2 41,1 0 0,0 1 0,0-1 0,1 1 0,0 0 0,0 1 1,0-1-1,1 1 0,0-1 0,1 1 0,-3 15 0,2-6 40,0 1 0,1 0 1,1 0-1,1 1 0,1-1 0,0 0 0,1 0 0,8 32 1,-8-45-144,-1 0 1,1 0 0,0 0 0,0 0 0,0 0 0,1 0 0,0-1 0,-1 1-1,2-1 1,-1 0 0,0 0 0,1 0 0,0 0 0,0-1 0,0 0 0,0 0-1,1 0 1,-1 0 0,1 0 0,0-1 0,-1 0 0,1 0 0,0 0 0,0-1-1,1 1 1,-1-1 0,0-1 0,0 1 0,1-1 0,-1 0 0,0 0 0,1 0-1,-1-1 1,7-1 0,-2-1-453,1 0-1,-1 0 1,0-2-1,0 1 1,0-1-1,0-1 1,-1 1-1,0-2 1,0 1-1,-1-1 1,0-1 0,0 1-1,8-12 1,11-13-129,-2-2 0,23-38 1,-40 59 867,23-41 630,-17 13 8091,-13 55-8250,6 20-495,2 1 0,1-1 0,1 0 0,26 51 0,-27-74-153,-1-15-117,3-23-195,-11 26 256,9-29-16,26-67 25,-31 85 108,1 0-1,1 0 0,0 0 0,0 1 0,15-16 1,-19 24-64,0 0-1,1 0 1,0 0 0,-1 0 0,1 1 0,0 0 0,0 0-1,0 0 1,1 0 0,-1 1 0,0-1 0,7 0 0,2 0-179,0 0 1,23 2-1,-26 0-110,1 0-2847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3:08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1 8916,'0'0'1889,"106"44"-769,-77 4-415,-6 7-513,-14 6-16,-9 2 16,0 4 32,-27 0-80,-20 1 64,-10-1-64,-6-6-144,39-49-1184,5-9-2578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3:09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1 589 11013,'0'0'1275,"14"0"-1219,11-3 66,-1 0-1,1-2 1,-1 0 0,0-2-1,0-1 1,29-13-1,-33 11-74,0 0 1,-1-1-1,0-1 0,-1-1 0,30-27 0,-40 32-23,0-1 0,0 0-1,-1-1 1,0 1 0,-1-1 0,0-1 0,0 1 0,-1-1-1,-1 0 1,0 0 0,0 0 0,3-18 0,-3 3 21,-1 0 0,-2 1 0,-1-36 0,-1 49-2,0 1 1,-1 0-1,0-1 0,0 1 1,-1 0-1,-1 1 0,0-1 1,0 0-1,-12-18 0,15 27 15,0 1 0,-1-1 0,1 0-1,-1 1 1,1-1 0,-1 0 0,0 1-1,1 0 1,-1-1 0,0 1 0,0 0-1,0 0 1,0 0 0,0 0 0,0 0 0,0 1-1,0-1 1,0 1 0,-1-1 0,1 1-1,0 0 1,0 0 0,0 0 0,-4 0-1,2 1-20,1 0 0,0 0 0,0 0 0,0 0-1,0 0 1,0 1 0,0-1 0,0 1 0,0 0-1,1 0 1,-1 0 0,0 0 0,1 0 0,0 1-1,-4 4 1,-4 7-22,1 1 0,1 0 1,0 1-1,1 0 0,1 0 0,0 0 0,1 1 0,-4 30 0,2 0-29,1 93-1,6-110 24,2-1 0,1 0 1,1 0-1,1 0 0,2-1 0,19 52 1,-21-66-73,1-1-1,1 0 1,0 0 0,1 0 0,0-1 0,1 0 0,0 0 0,1-1 0,1-1 0,-1 0 0,2 0 0,-1-1 0,1 0 0,1-1 0,19 10-1,-22-13-86,1-1 0,0-1-1,0 1 1,1-2 0,-1 1-1,1-2 1,-1 0 0,1 0-1,-1-1 1,1 0 0,-1-1-1,1 0 1,-1-1 0,1 0-1,-1-1 1,0 0 0,0-1-1,0 0 1,0-1 0,-1 0-1,0-1 1,0 0 0,0 0-1,-1-1 1,0-1 0,0 1-1,-1-1 1,0-1 0,0 0-1,-1 0 1,0 0-1,-1-1 1,6-11 0,-9 15 174,-1 0 0,1 0 0,-2 0 1,1 0-1,0 0 0,-1-1 0,0 1 0,-1 0 0,0-1 1,0 1-1,0 0 0,-2-12 0,1 15 68,0 0-1,1 0 1,-1 0-1,-1 0 1,1 0 0,0 0-1,-1 1 1,1-1-1,-1 1 1,0-1 0,0 1-1,0-1 1,0 1-1,0 0 1,-1 0-1,1 0 1,-1 0 0,1 1-1,-1-1 1,1 1-1,-1-1 1,0 1 0,0 0-1,0 0 1,0 0-1,0 1 1,-5-2-1,1 1 24,-1 1-1,0-1 0,1 1 0,-1 1 0,1-1 1,-1 1-1,1 0 0,-1 1 0,1 0 0,0 0 1,-1 1-1,1-1 0,0 2 0,1-1 0,-13 9 1,15-9-116,0 0 1,0 1-1,1 0 1,-1 0-1,1 0 1,0 0 0,0 0-1,0 1 1,1-1-1,0 1 1,0 0-1,0 0 1,0 0 0,1 0-1,-1 0 1,1 0-1,1 0 1,-1 0-1,1 1 1,0-1 0,0 0-1,0 0 1,3 11-1,-3-14-6,1 0 0,0-1 0,0 1 0,0 0 0,0 0-1,0 0 1,1-1 0,-1 1 0,0 0 0,1-1 0,-1 0 0,1 1 0,-1-1-1,1 0 1,0 0 0,0 1 0,0-1 0,-1-1 0,1 1 0,0 0 0,0 0-1,0-1 1,0 1 0,0-1 0,0 0 0,1 1 0,-1-1 0,3 0-1,2 0-140,1 0-1,-1 0 1,0 0-1,1-1 1,-1 0-1,0-1 1,10-2-1,-7-1-42,-1 0-1,1 0 1,-1-1-1,0 0 1,-1-1 0,0 0-1,0 0 1,0-1 0,9-12-1,-9 10 120,0 0-1,0-1 0,-2 0 1,1-1-1,-1 1 1,-1-1-1,7-22 1,-14 52 562,2-1 0,1 33 0,1-7 3,-2-35-496,0-1 0,1 1 0,0 0 1,0-1-1,1 1 0,0-1 0,1 1 0,-1-1 0,2 0 0,-1 0 1,1 0-1,-1-1 0,10 12 0,-9-13-2,0-1 1,0 0-1,0 0 1,1 0-1,0-1 0,0 1 1,0-1-1,0 0 0,0-1 1,1 1-1,-1-1 0,1 0 1,-1 0-1,1-1 1,0 1-1,0-1 0,0-1 1,9 1-1,-11-1-41,1 0 1,-1-1-1,1 1 0,-1-1 0,1 0 1,-1 0-1,1-1 0,-1 1 0,0-1 1,0 0-1,1 0 0,-1 0 0,4-4 1,-7 5 45,-1 1-4,0 0 1,0 0-1,1 0 1,-1-1-1,0 1 1,1 0-1,-1 0 1,0 0-1,1 0 1,-1 0-1,0 0 1,1 0-1,-1-1 1,0 1-1,1 0 1,-1 0-1,0 0 1,1 1-1,-1-1 1,0 0-1,1 0 1,-1 0-1,0 0 1,1 0-1,-1 0 0,0 0 1,1 0-1,-1 1 1,0-1-1,0 0 1,1 0-1,-1 0 1,0 1-1,0-1 1,1 0-1,-1 0 1,0 1-1,0-1 1,0 0-1,1 1 1,-1-1-1,5 16-197,-5-12 184,4 14 36,10 39 125,-13-55-142,-1 0 0,1 0 0,0 0 0,0-1 0,0 1 0,0 0 0,0 0 0,0 0 0,1-1 1,-1 1-1,0 0 0,1-1 0,-1 0 0,1 1 0,0-1 0,-1 0 0,1 0 0,0 0 0,0 0 0,0 0 0,4 1 0,-5-1 0,0-1 1,0 0-1,0 0 0,0 0 0,1-1 0,-1 1 0,0 0 0,0 0 1,0-1-1,0 1 0,0 0 0,0-1 0,0 1 0,0-1 0,0 0 1,0 1-1,0-1 0,0 0 0,0 1 0,0-1 0,0 0 0,-1 0 1,2-2-1,12-24 123,-12 23-102,20-59 142,-17 45-11,1 0 0,0 1 0,2 0-1,12-22 1,-17 35-104,0 1-1,0 0 1,0 0-1,0 0 1,1 0-1,-1 1 1,1-1-1,0 1 1,0 0-1,0 0 1,0 0-1,0 1 1,0 0-1,0-1 1,1 1-1,7 0 1,7-2-399,1 2 1,26 1-1,-28 0-701,-2 0-4131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3:10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6 3506,'0'0'11912,"-11"-2"-11608,6 2-282,1-1-11,0 0-1,0 0 1,0 1-1,1-1 1,-1 1-1,0 0 1,0 1-1,-5 0 1,7 0-10,0-1 0,0 1 0,0 0 0,0 0 0,1 0 0,-1 0 0,0 1 0,0-1 0,1 0 0,-1 1 0,1-1 0,0 1 0,-1-1 0,1 1 0,0 0 0,0 0 0,0-1 0,0 1 0,0 0 0,0 0 0,1 0 0,-1 0 0,0 3 0,-1 3-8,0 0 0,0 0 0,1 0-1,0 0 1,1 0 0,0 0 0,0 0 0,3 15-1,-2-18 1,0 0 0,1 1 0,0-1-1,0 0 1,0 0 0,1-1 0,0 1 0,-1 0-1,2-1 1,-1 0 0,0 1 0,1-1-1,0-1 1,4 5 0,1-1 5,-1 1 1,0 1 0,-1-1-1,0 1 1,0 0 0,-1 1-1,0 0 1,-1 0 0,0 0-1,-1 1 1,0-1 0,0 1-1,-1 0 1,3 20 0,-2 11 37,-1 0 0,-4 72 0,-1-38-15,-2-12 0,4-60-16,-1 0 1,0 0-1,0 1 0,0-1 0,-1 0 0,1-1 0,-1 1 1,0 0-1,0 0 0,0-1 0,0 1 0,-6 5 0,8-9 0,0 1 1,-1-1-1,1 1 0,-1-1 0,0 1 0,1-1 0,-1 1 0,1-1 0,-1 0 1,0 1-1,1-1 0,-1 0 0,1 0 0,-1 0 0,0 1 0,1-1 0,-1 0 1,0 0-1,0 0 0,1 0 0,-1 0 0,0 0 0,1 0 0,-1 0 0,0 0 1,1-1-1,-1 1 0,0 0 0,0-1-3,-1 0 1,1 0 0,0 0-1,0 0 1,0 0-1,0 0 1,1 0-1,-1-1 1,0 1 0,0 0-1,1 0 1,-2-3-1,-9-42-40,11 45 38,-5-42 33,3-79 0,3 106-21,-1 1-105,1 1 0,1 0 0,0-1 0,1 1 0,1 0 0,0 0 0,10-22 0,-9 26-1604,0 1 0,1-1 0,10-12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3:10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0 198 10949,'0'0'510,"18"7"-364,59 22-79,-74-28-54,0 0 0,0 0 0,0 0 0,0 0 0,0 0 0,0-1 0,0 0 0,1 1 0,-1-1 0,0 0 0,0-1 0,0 1 0,0 0 0,1-1 0,-1 0 0,0 0 0,0 0 0,0 0 0,0 0 0,-1-1 0,1 1 0,0-1 0,0 0 0,-1 1 0,1-1 0,-1-1 0,0 1 0,0 0 0,1 0 0,-1-1 0,-1 0 0,1 1 0,0-1 0,-1 0 0,1 0 0,-1 1 0,0-1 0,2-7 0,0-2 59,0 0 1,-1-1-1,0 0 0,-1 1 1,-1-1-1,0 0 0,-2-17 1,1 27-24,1 0-1,-1 0 1,1 1 0,-1-1 0,0 0-1,0 1 1,0-1 0,0 1 0,-1-1-1,1 1 1,-1 0 0,1 0 0,-1-1-1,0 1 1,0 0 0,0 0 0,0 1-1,0-1 1,-1 0 0,1 1 0,0-1-1,-1 1 1,1 0 0,-4-2 0,-3 1 288,1 0 0,-1 0 1,0 0-1,1 1 0,-1 0 1,-11 1-1,19 0-317,0 0 0,1 1 0,-1-1 0,0 0 0,0 0-1,1 0 1,-1 1 0,0-1 0,1 1 0,-1-1 0,0 0 0,1 1 0,-1-1 0,1 1-1,-1-1 1,1 1 0,-1-1 0,1 1 0,-1 0 0,1-1 0,-1 1 0,1 0 0,0-1-1,-1 1 1,1 0 0,0-1 0,0 1 0,0 0 0,-1 0 0,1-1 0,0 3-1,-1 28 3,1-24 0,0 5-20,-1-3-2,1 0 1,0 0-1,0 0 1,1 0-1,0-1 1,1 1-1,0 0 1,0 0-1,1-1 1,0 1-1,0-1 1,8 14-1,-5-13-219,-1-1 1,1 1-1,1-1 0,-1 0 0,2-1 0,-1 1 0,1-1 0,0-1 0,0 0 0,1 0 0,-1 0 0,20 8 0,-4-8-5909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3:12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10789,'0'0'3626,"9"24"-3512,-1 54 339,-7-56-393,1 0 1,0-1-1,12 41 0,-14-61-67,0-1 0,0 1-1,0 0 1,1-1 0,-1 1 0,0-1 0,0 1 0,0-1-1,1 1 1,-1-1 0,0 1 0,0-1 0,1 1 0,-1-1-1,1 1 1,-1-1 0,0 0 0,1 1 0,-1-1 0,1 0-1,-1 1 1,1-1 0,-1 0 0,1 1 0,-1-1 0,1 0-1,0 0 1,8-11-54,6-37 174,-12 35-47,10-33 69,-7 22 173,1 0-1,1 0 1,16-32 0,-24 56-308,0 0 0,0 0 0,0 0 0,0-1 0,0 1 0,1 0 0,-1 0-1,0 0 1,0 0 0,0 0 0,0-1 0,0 1 0,1 0 0,-1 0 0,0 0 0,0 0 0,0 0-1,1 0 1,-1 0 0,0 0 0,0 0 0,0 0 0,0 0 0,1 0 0,-1 0 0,0 0 0,0 0-1,0 0 1,1 0 0,-1 0 0,0 0 0,0 0 0,0 0 0,1 0 0,-1 0 0,0 0 0,0 0-1,0 0 1,0 0 0,1 1 0,-1-1 0,0 0 0,0 0 0,0 0 0,0 0 0,0 0 0,1 1-1,-1-1 1,0 0 0,0 0 0,0 0 0,0 0 0,0 1 0,0-1 0,7 13-31,-5-11 49,3 9-110,2-1 1,-1 1-1,1-1 1,1-1 0,0 1-1,0-1 1,1-1 0,16 13-1,-17-16-169,0 0 0,0 0 0,0-1 0,1 0 0,0-1 0,0 0 0,0 0 1,0-1-1,0 0 0,0 0 0,19 0 0,154-4-2122,-176 3 2309,-1 0-1,1 0 1,-1 1-1,0-1 1,1 1-1,-1 0 1,0 1-1,0-1 0,-1 1 1,1 0-1,6 5 1,24 13-80,-14-14-10,0 0 1,0-2-1,0 0 1,1-1-1,-1-2 1,1 0-1,0-1 1,0-1-1,39-5 0,-56 4 207,-1 1 1,0-1-1,0 0 0,0 0 0,1 0 0,-1-1 0,0 1 0,-1-1 0,1 0 0,0 0 0,0-1 0,-1 1 0,1-1 0,-1 0 0,0 1 0,0-1 0,0-1 0,0 1 0,-1 0 0,1-1 0,-1 1 0,0-1 0,0 0 0,0 0 0,2-5 1,-1-3 500,0-1 0,-1 1 1,0 0-1,-1-1 1,0 0-1,-1 1 1,-2-18-1,1 28-490,1 0 0,0-1 0,-1 1 0,0 0 0,1-1 0,-1 1 1,0 0-1,0 0 0,0 0 0,-1 0 0,1 0 0,0 0 0,-1 0 0,0 0 0,1 0 0,-1 1 0,0-1 0,0 1 1,0-1-1,0 1 0,0 0 0,0 0 0,0-1 0,0 2 0,0-1 0,-1 0 0,1 0 0,0 1 0,-1-1 1,1 1-1,0 0 0,-1-1 0,-2 1 0,1 0-33,0 0 0,0 0 1,1 0-1,-1 1 0,0-1 1,0 1-1,0 0 0,1 0 1,-1 0-1,0 1 0,1-1 1,-1 1-1,1 0 0,-1 0 0,1 0 1,0 0-1,0 1 0,0-1 1,-5 7-1,3-1-18,1 1-1,0 0 1,1 1 0,-1-1-1,2 1 1,-1-1 0,2 1-1,-1 0 1,1 0 0,0 0-1,1 0 1,1 0 0,-1 0-1,3 11 1,-2-19-73,-1 1-1,1-1 1,-1 0 0,1 0 0,0 0-1,0 0 1,0 0 0,0-1 0,0 1-1,0 0 1,0 0 0,1-1 0,-1 1-1,1 0 1,-1-1 0,1 0 0,0 1-1,-1-1 1,1 0 0,0 0-1,0 0 1,0 0 0,0 0 0,0 0-1,0 0 1,0-1 0,0 1 0,0-1-1,0 0 1,1 0 0,-1 1 0,4-2-1,-3 1-73,1 0-1,0 0 0,-1-1 0,1 1 1,-1-1-1,1 0 0,-1 0 0,1 0 1,-1-1-1,0 1 0,0-1 0,0 0 1,0 0-1,0 0 0,0 0 0,0 0 1,0-1-1,4-4 0,-2-1 144,0 0 0,0 0 0,-1 0 0,0-1 0,0 1 0,-1-1 0,0 0-1,0 0 1,1-14 0,10 46-73,-6-5 117,1-1 0,0 0 0,23 31 0,-29-43-32,1-1 0,0 0 0,0 0 0,0-1 0,0 1 0,0-1 0,1 0 0,-1 0 0,1 0 0,0-1 0,0 0 0,0 1 0,1-2 0,-1 1 0,0-1 0,0 0 0,1 0 0,10 1 0,-11-3 77,-1 0 1,0-1-1,0 1 0,0-1 0,0 1 1,0-1-1,0 0 0,0-1 0,-1 1 0,1-1 1,-1 1-1,1-1 0,-1 0 0,0 0 1,0-1-1,0 1 0,-1-1 0,1 1 1,-1-1-1,3-6 0,-1 3 106,0 0 1,0 0-1,-1 0 0,0-1 1,0 1-1,-1-1 0,0 0 0,1-11 1,-2 38-117,1 1 0,1-1 1,1 0-1,0 0 0,12 29 0,-16-48-81,0 1-1,0-1 1,0 0-1,0 0 0,0 0 1,0 0-1,0 1 1,0-1-1,0 0 0,0 0 1,0 0-1,0 0 1,1 1-1,-1-1 0,0 0 1,0 0-1,0 0 1,0 0-1,0 0 0,0 0 1,1 0-1,-1 1 1,0-1-1,0 0 0,0 0 1,0 0-1,0 0 1,1 0-1,-1 0 0,0 0 1,0 0-1,0 0 1,0 0-1,1 0 1,-1 0-1,0 0 0,0 0 1,0 0-1,0 0 1,1 0-1,-1 0 0,0 0 1,0 0-1,0 0 1,0 0-1,1 0 0,-1 0 1,0-1-1,6-9-81,1-14 74,-7 24 11,6-28 37,-4 12 34,2 0 1,0 0-1,11-27 0,-14 40-62,1-1 0,0 1 0,0-1 0,0 1 0,0 0-1,0 0 1,1 0 0,-1 0 0,1 0 0,0 1 0,0-1 0,0 1 0,0 0 0,1-1-1,-1 2 1,0-1 0,1 0 0,-1 1 0,1-1 0,0 1 0,5-1 0,16 0-3334,1 0 1,25 3-1,-14 0 346,-29-1 1189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3:12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83 248 192,'0'0'14762,"-14"-13"-13743,13 15-1024,1-1 1,-1 0 0,0 0-1,1 1 1,-1-1-1,1 1 1,-1-1 0,1 0-1,-1 1 1,1-1 0,0 1-1,0-1 1,0 1 0,0-1-1,0 1 1,0-1-1,1 3 1,-1 3-19,5 263-10,1 14 125,-7-281-92,1-1 0,-1 1 0,1 0 0,-1-1 1,0 1-1,0-1 0,0 1 0,0-1 0,0 1 0,-1-1 0,1 0 0,-1 0 0,-3 4 1,5-5-5,-1 0 0,0-1 0,1 1 0,-1-1 0,0 1 0,0 0 0,0-1 0,0 1 0,0-1 0,1 0 0,-1 1 0,0-1 0,0 0 0,0 0 0,0 1 0,0-1 0,0 0 0,0 0 0,0 0 0,0 0 0,0 0 0,0 0 0,0-1 0,0 1 0,0 0 0,0 0 0,0-1 0,0 1 0,0-1 0,0 1 0,0 0 0,1-1 0,-1 0 0,0 1 0,0-1 0,1 0 0,-1 1 0,0-1 0,1 0 0,-1 0 1,0-1-1,-2-1-51,1-1 0,0 1 0,0-1 0,0 0 0,0 0 0,1 0 0,0 0 1,0 0-1,0-1 0,0 1 0,0-5 0,0-54-437,1 42 458,0-3 19,1-1 0,1 1 0,1-1 0,2 1 0,8-30 0,-8 41 12,0-1 1,1 1-1,0 0 0,1 1 0,0 0 1,1 0-1,1 0 0,0 1 0,0 0 1,18-15-1,-12 13-11,1 0-1,1 1 1,28-15 0,-37 23 5,0 0 0,1 1 0,-1-1 0,1 2 0,0-1 0,0 1 1,0 1-1,0 0 0,0 0 0,13 1 0,-20 0 4,0 1 0,0 0-1,1 0 1,-1-1-1,0 1 1,0 1 0,0-1-1,0 0 1,-1 0 0,1 1-1,0-1 1,0 1 0,-1-1-1,1 1 1,-1 0 0,0 0-1,1 0 1,-1 0 0,0 0-1,0 0 1,0 0 0,0 0-1,0 0 1,-1 0-1,1 0 1,0 3 0,2 11 34,0 0 0,2 25 1,-4-32-11,1 34 51,-1-27-42,0 1-1,0 0 0,2 0 1,0-1-1,8 25 1,-11-41-100,0 1-1,0 0 1,0-1 0,1 1 0,-1 0 0,0 0 0,1-1 0,-1 1 0,0 0 0,1-1 0,-1 1 0,1-1 0,-1 1 0,1 0 0,-1-1-1,1 1 1,-1-1 0,1 1 0,-1-1 0,1 0 0,0 1 0,-1-1 0,1 1 0,0-1 0,-1 0 0,1 0 0,0 1 0,0-1-1,-1 0 1,1 0 0,0 0 0,0 0 0,-1 0 0,1 0 0,0 0 0,0 0 0,-1 0 0,1 0 0,0-1 0,0 1 0,-1 0-1,1 0 1,0-1 0,-1 1 0,1 0 0,0-1 0,-1 1 0,1-1 0,-1 1 0,1-1 0,0 1 0,-1-1 0,1 1 0,-1-1-1,0 0 1,1 1 0,-1-1 0,1 1 0,-1-1 0,0 0 0,1 0 0,3-9-637,0 0-1,0 0 1,-1 0 0,0 0-1,1-15 1,5-59-236,-7 57 1176,5-301 6292,-7 239-8191,0 107-5866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3:13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12902,'0'0'4162,"3"20"-4063,0 0-86,1 15-10,2 57-1,-6-90-23,0 0 1,0 0-1,0 0 0,1 0 1,-1 0-1,1 0 0,0 0 1,-1 0-1,1 0 0,0-1 0,0 1 1,0 0-1,0 0 0,1-1 1,-1 1-1,0-1 0,1 1 0,-1-1 1,1 0-1,-1 0 0,1 1 1,-1-1-1,1 0 0,0 0 0,0 0 1,0-1-1,0 1 0,-1 0 1,1-1-1,0 1 0,0-1 0,0 0 1,0 0-1,3 0 0,8 1-66,0 0-1,0-2 0,0 1 1,15-4-1,11-3 34,-21 3 63,1 1 0,0 1 0,0 0 1,0 1-1,20 2 0,-35 0-32,0-1 0,0 1 0,0 0 0,-1 0 1,1 0-1,0 1 0,0-1 0,-1 1 0,1 0 0,-1 0 0,1 0 0,-1 0 0,0 1 1,0-1-1,0 1 0,0 0 0,0 0 0,0 0 0,-1 0 0,0 1 0,0-1 0,0 1 1,0-1-1,0 1 0,-1 0 0,1-1 0,-1 1 0,0 0 0,1 5 0,-1 4-3045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3:14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7395,'0'0'3487,"-4"0"-3511,495 5 950,-259-1-703,238 35 0,12 33-25,250 29-26,145-61-142,-802-40-31,76-1 24,266 31 0,-322-14-26,74 12-10,231 10 0,-256-37 0,-29-1-20,202 24-1,-96 18 6,144 20 523,-239-58-682,-106-4-592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3:19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389 69 6819,'0'0'5112,"-12"-11"-4664,2 1-337,7 6-80,0 0 1,0 0-1,0 1 1,-1-1 0,0 1-1,0 0 1,0 0-1,0 1 1,0-1-1,0 1 1,-1 0-1,1 0 1,-1 0-1,1 1 1,-1-1-1,0 1 1,0 0-1,-9 0 1,6 0 6,0 2 0,0-1 0,1 1 0,-1 0 0,0 0 0,0 1 0,0 0 0,1 1 0,-10 3 0,12-3-37,0 1 0,0-1 0,1 1 1,0-1-1,0 1 0,0 1 0,0-1 0,0 0 0,1 1 0,0 0 1,0 0-1,0 0 0,1 0 0,-3 6 0,2 0-44,-1-1-1,1 2 1,1-1-1,0 0 1,-1 22-1,4 63-105,1-39 202,0 73 651,-2-128-652,0 1-1,-1-1 1,1 0-1,0 0 1,-1 1 0,0-1-1,1 0 1,-1 0-1,0 0 1,0 0 0,0 0-1,0 0 1,-1 0-1,1 0 1,0 0 0,-1-1-1,1 1 1,-1-1-1,0 1 1,0-1 0,1 1-1,-1-1 1,0 0-1,0 0 1,0 0 0,0 0-1,0 0 1,-1 0-1,1-1 1,-3 1 0,-6 2 137,0-1 1,-1-1 0,0 0 0,-16 0-1,28-1-189,-1-2-404,0 1 1,1 0 0,-1-1-1,1 1 1,-1-1-1,1 1 1,0 0 0,0-1-1,-1 1 1,1-1-1,0 1 1,0-1 0,0 1-1,0-1 1,1-2-1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5:11.3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27 4818,'0'0'7660,"-17"-4"-7047,8 1-530,-6-2 98,-1 1 0,1 1 0,0 0 0,-1 1 0,1 0 1,-1 2-1,-23 1 0,36-1-153,0 1 0,0 0 0,0-1 1,0 1-1,0 0 0,0 1 0,0-1 1,1 0-1,-1 1 0,0 0 0,1-1 1,0 1-1,-1 0 0,1 0 0,0 1 1,0-1-1,0 0 0,-3 4 0,4-2-15,-1 0 0,0 0 0,1-1-1,0 1 1,0 1 0,0-1 0,1 0-1,-1 0 1,1 0 0,0 0 0,0 0 0,1 5-1,1 7 1,2 1 0,0-1 0,1 0-1,0-1 1,12 24 0,10 14 12,-11-22-11,17 46 1,-29-67-13,-1 0 0,-1 0-1,1 1 1,-2-1 0,0 1 0,0-1-1,0 1 1,-2-1 0,0 12 0,0-19-20,-1 1 1,1-1-1,0 1 1,-1-1-1,0 0 0,0 0 1,0 0-1,0 0 1,-1 0-1,1 0 1,-1 0-1,1-1 1,-1 1-1,0-1 1,0 0-1,0 0 0,-1 0 1,1 0-1,0-1 1,-1 1-1,1-1 1,-4 1-1,-4 2-286,0-1 0,-1 0 0,1 0 0,0-1 0,-22 0 0,23-2-166,-17 0-2734,27-1 2973,-1 1 0,0 0 0,1 0 0,-1 0 0,1 0-1,-1-1 1,0 1 0,1 0 0,-1 0 0,1-1 0,-1 1 0,-5-9-3699,6 8 3699,0 1 0,0-1 0,0-1 0,0-9-1714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20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142 374 2673,'0'0'7452,"-17"0"-6236,-52 2-554,66-2-633,0 1-1,1 0 1,-1 0 0,0 0-1,1 1 1,-1-1 0,1 1-1,0-1 1,-1 1 0,1 0 0,0 0-1,0 0 1,0 0 0,0 0-1,1 0 1,-1 0 0,0 1 0,1-1-1,0 1 1,-1-1 0,1 1-1,0 0 1,0-1 0,1 1 0,-1 0-1,0 0 1,1-1 0,0 7-1,-1-6 7,0 4-17,-1-1 1,1 0-1,1 0 1,0 0-1,-1 1 1,2-1-1,-1 0 0,3 10 1,-3-14-22,1 0 1,0 0-1,0-1 0,0 1 1,0 0-1,0 0 1,0 0-1,1-1 0,-1 1 1,0-1-1,1 1 1,0-1-1,-1 1 0,1-1 1,0 0-1,-1 0 1,1 0-1,0 0 1,0 0-1,0 0 0,0-1 1,0 1-1,0-1 1,0 1-1,0-1 0,0 0 1,0 1-1,3-1 1,2 0-63,-1 0 0,1 0 1,0 0-1,0-1 0,-1 0 0,1 0 1,-1-1-1,1 0 0,-1 0 1,1-1-1,-1 1 0,0-1 1,8-5-1,-6 1-66,1 1 1,-1-1-1,0 0 0,-1-1 1,0 0-1,0 0 0,10-17 1,-4 2-1,-2 0 0,-1 0 0,0-1 0,-2 0 0,-1-1 0,6-34 0,-8 24 180,-2-1 0,-1-43 1,-2 64-20,0 11 38,0 0-1,0 0 1,-1 0-1,1 0 1,-1 0-1,0 0 0,0 0 1,0 0-1,-1 1 1,1-1-1,-1 0 1,-2-3-1,2 5 148,0 0 0,1 0 0,-1 1 0,0-1 0,0 0 0,0 1 0,0 0 0,0-1 0,0 1 0,0 0 0,0 0 0,-1 0 0,1 0 0,0 1 0,-1-1 0,1 1 0,-1-1 0,1 1 0,0 0 0,-5 0 0,7 0-195,-1 1-1,0-1 0,0 0 1,1 1-1,-1-1 1,0 1-1,1-1 0,-1 1 1,0-1-1,1 1 1,-1 0-1,1-1 0,-1 1 1,1-1-1,-1 1 1,1 0-1,-1 0 1,1-1-1,0 1 0,0 0 1,-1 0-1,1-1 1,0 1-1,0 0 0,0 0 1,0 0-1,0-1 1,0 2-1,-2 4 24,-9 45 39,3 0 0,2 0 0,2 0 0,4 81 1,0-119-162,1 0 0,0 0 0,1 0-1,1-1 1,0 1 0,0-1 0,6 14 0,4-11-2554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5:11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1 159 4818,'0'0'3058,"12"17"-2589,-8-12-419,3 5 22,0 0 0,0 0 1,-1 0-1,0 1 0,-1 0 1,0 0-1,-1 0 0,0 0 1,-1 1-1,0 0 1,2 18-1,-3 5 21,-2-12-43,2-1 0,1 0 0,9 40 0,-11-60-49,-1 0-1,0 0 1,1 0 0,0 0-1,-1 0 1,1 0-1,0-1 1,0 1-1,0 0 1,0-1 0,0 1-1,0-1 1,1 1-1,-1-1 1,0 1-1,1-1 1,-1 0-1,1 0 1,-1 0 0,1 0-1,0 0 1,-1 0-1,1 0 1,0 0-1,0-1 1,0 1 0,0-1-1,0 1 1,-1-1-1,1 0 1,0 0-1,0 0 1,0 0-1,0 0 1,0 0 0,0 0-1,2-1 1,2-1 11,-1 0 1,0-1-1,0 1 1,0-1-1,0 0 0,0 0 1,0 0-1,-1-1 1,0 0-1,0 0 1,7-7-1,18-29 230,-2-2-1,-2 0 0,24-56 1,-29 54-152,2 2 0,1 1 0,53-69 0,-76 110-93,1-2-96,1 0 0,-1 0 0,1 0 0,0 0 0,-1 0 0,1 0 0,0 1 1,0-1-1,0 1 0,0-1 0,0 1 0,0 0 0,1-1 0,-1 1 0,0 1 0,1-1 0,-1 0 0,1 0 0,4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5:12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6979,'0'0'5251,"10"125"-4803,-10-46-192,0 3-128,-4-4-16,-6-2-80,7-12-32,3-7-352,0-18-2465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5:12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2865,'0'0'8249,"4"19"-7931,-1-5-271,1 3-16,0 0 0,0 0 0,2 0 0,0-1 1,1 0-1,1 0 0,10 17 0,-13-29-65,-1 1 1,0-1-1,1 0 1,0 0-1,0 0 1,0-1-1,1 1 0,-1-1 1,1-1-1,0 1 1,0-1-1,0 0 1,0 0-1,0-1 0,0 0 1,0 0-1,0 0 1,1-1-1,-1 1 1,0-2-1,0 1 0,1-1 1,-1 0-1,0 0 1,0-1-1,0 1 1,0-1-1,0-1 0,-1 1 1,1-1-1,0 0 1,-1 0-1,0-1 1,0 0-1,7-6 0,40-52-807,-10 10 735,-42 51 100,1 0-1,0 1 0,-1-1 0,1 0 1,0 0-1,0 0 0,0 0 0,0 1 1,0-1-1,0 1 0,0-1 0,0 0 1,0 1-1,0 0 0,0-1 0,1 1 1,-1 0-1,0-1 0,1 1 1,-1 0 9,0 1 0,-1-1 0,1 0 0,0 1 0,-1-1 0,1 0 1,0 1-1,-1-1 0,1 1 0,-1-1 0,1 1 0,-1-1 0,1 1 1,-1-1-1,1 1 0,-1 0 0,0-1 0,1 1 0,-1 0 0,0-1 1,0 1-1,1 1 0,1 6 115,0 1 0,-1-1 0,0 1 0,0 9 0,-1-9 67,3 143 483,-3-103-1454,0-40-2114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5:23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385 15 7700,'0'0'5890,"-17"-3"-5231,1 1-474,-14-2 463,-52-1 0,74 6-593,1 0 1,-1 0-1,0 1 0,1 0 1,-1 1-1,1 0 1,0 0-1,0 0 0,0 1 1,0 0-1,1 0 1,-1 1-1,-8 8 0,3-2-11,0 0-1,1 1 0,0 1 1,1-1-1,-13 24 0,14-19 0,1 2 0,1-1 0,0 1 0,2 0 0,0 0 0,1 1 0,1-1 0,1 1 0,1 0 0,1 0 0,0 0 0,2-1 0,0 1 0,1 0 0,7 23 0,-6-32-10,0 1 0,1-1 0,0-1 0,1 1 0,0-1 0,1 0 1,0 0-1,0-1 0,1 0 0,0 0 0,1 0 0,0-1 0,1-1 0,-1 0 0,1 0 0,0-1 0,1 0 0,12 5 0,-10-6-78,0 0 1,0-1-1,1 0 1,-1-1-1,1-1 0,0 0 1,-1-1-1,1 0 1,0-1-1,0-1 1,0 0-1,-1-1 1,1 0-1,0-1 1,13-5-1,-25 7-237,1 0-1,0-1 1,0 1-1,-1-1 1,1 1 0,-1-1-1,1 0 1,-1 0-1,0 0 1,0 0 0,1 0-1,0-3 1,18-26-7940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5:42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0 103 496,'0'0'12886,"109"-21"-12662,-11 11 48,7-2-112,1-4-64,-7 3-64,-12-3-32,-15 1-1664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5:43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 9348,'0'0'481,"22"3"105,-6-1-383,-4-1-49,0 0 1,0 1-1,0 1 1,0 0 0,-1 0-1,0 1 1,1 0-1,-1 1 1,0 1-1,17 11 1,-14-6 7,0 0 1,0 1 0,-1 1-1,-1 0 1,13 16-1,-20-22-143,-1 0 0,0 0 0,0 0 0,-1 0 0,0 0 0,0 1 0,0-1 0,-1 1 0,0 0-1,-1 0 1,0 0 0,0 0 0,-1 0 0,0 9 0,-1-12-1,0 1-1,-1 0 1,1 0 0,-2-1-1,1 1 1,0-1 0,-1 0-1,0 1 1,0-1 0,-1 0-1,1-1 1,-1 1 0,0-1-1,0 0 1,-1 0 0,1 0-1,-1 0 1,-7 4 0,-12 6 67,1 0 0,-42 16 0,63-29-81,-18 8-76,-1 0 0,-1-1 0,0 0 0,0-2 0,0-1 0,-40 4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5:43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69 848,'0'0'11792,"7"15"-11551,0-1-198,-1 0 0,0 1 1,-1 0-1,-1 0 0,0 0 1,-1 0-1,2 24 0,-5 39 75,0-109-346,-1 16 243,0 1 1,1-1-1,1 1 1,1-1-1,0 1 1,1 0-1,6-20 1,1 8 40,-7 16 68,0-1 0,1 1 0,0 0 0,1 1 0,0-1 0,1 1 0,0 0 0,0 0 0,11-10 0,-17 18-124,1 1 0,-1-1 0,1 1 0,0-1 0,0 1-1,-1 0 1,1-1 0,0 1 0,0 0 0,-1-1 0,1 1 0,0 0-1,0 0 1,0 0 0,-1 0 0,1 0 0,0 0 0,0 0-1,0 0 1,-1 0 0,1 0 0,0 1 0,0-1 0,0 0 0,-1 0-1,1 1 1,0-1 0,-1 1 0,1-1 0,0 1 0,-1-1 0,1 1-1,0-1 1,-1 1 0,1-1 0,-1 1 0,2 1 0,17 31 202,-11-19-81,-6-11-214,-1-1 0,1 1-1,0-1 1,0 1 0,1-1 0,-1 0 0,0 0 0,1 0 0,-1 0 0,1 0 0,0-1 0,0 1-1,-1-1 1,1 0 0,0 0 0,0 0 0,0 0 0,0 0 0,1-1 0,-1 1 0,0-1 0,0 0-1,0 0 1,0 0 0,6-1 0,-3 0-357,0-1-1,0 0 1,0 0 0,0 0-1,0-1 1,0 1 0,-1-1-1,0-1 1,1 1 0,-1-1-1,8-8 1,-13 12 438,1-1 1,-1 0-1,1 0 0,0 0 1,-1 1-1,1-1 1,0 0-1,0 1 0,0-1 1,0 1-1,-1-1 1,1 1-1,0-1 0,0 1 1,0 0-1,0-1 1,0 1-1,0 0 0,0 0 1,0-1-1,0 1 0,0 0 1,0 0-1,0 0 1,0 1-1,1-1 0,0 1 8,0 0 0,-1 1 0,1-1 0,-1 1 0,1 0 0,-1-1 0,0 1 0,1 0-1,-1-1 1,1 4 0,3 4-61,1-2-382,-1 1 1,1-1 0,0 1 0,1-2-1,0 1 1,0-1 0,0 0 0,1-1-1,-1 1 1,17 7 0,-10-9-947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5:44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 1 5571,'0'0'8203,"-14"2"-7859,-42 11-143,55-12-197,-1 0 1,0 0 0,1 0 0,-1 0 0,1 0-1,-1 1 1,1-1 0,0 0 0,0 1 0,-1-1-1,1 1 1,0 0 0,0-1 0,1 1 0,-1 0-1,0-1 1,0 1 0,1 0 0,-1 0 0,0 2-1,-1 37 82,3-32-86,-1-7-39,-1 5 52,2 0 0,-1 0 0,1 0 0,0 0-1,2 7 1,-3-13-113,0 0 0,1 0-1,-1 0 1,1 0 0,-1 0-1,0 0 1,1 0-1,-1 0 1,1 0 0,0 0-1,-1 0 1,1 0 0,0-1-1,0 1 1,-1 0 0,1-1-1,0 1 1,0 0-1,0-1 1,0 1 0,0-1-1,0 1 1,0-1 0,0 0-1,0 1 1,0-1 0,0 0-1,0 0 1,0 0-1,0 1 1,0-1 0,0 0-1,0-1 1,1 1 0,-1 0-1,0 0 1,0 0-1,0-1 1,0 1 0,0 0-1,0-1 1,0 1 0,1-2-1,1 0-192,-1 0 0,0 0-1,0 0 1,0 0 0,0-1-1,0 1 1,0 0 0,0-1-1,-1 0 1,0 1 0,1-1-1,-1 0 1,0 0 0,0 0-1,0 0 1,-1 0 0,1 0-1,-1-5 1,3-10-2708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5:45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253 99 768,'0'0'13113,"-19"-13"-12281,-63-43 38,77 52-714,1 1-1,-1 0 0,0 0 1,0 0-1,-1 1 1,1 0-1,0 0 1,-1 0-1,1 1 0,-1-1 1,0 1-1,1 1 1,-1-1-1,0 1 1,-8 0-1,-3 1 197,15-1-345,0 1 1,0-1 0,1 1-1,-1-1 1,0 1-1,0 0 1,0 0 0,1 0-1,-1 0 1,0 0-1,1 0 1,-1 0 0,1 1-1,0-1 1,-1 1-1,1-1 1,0 1 0,0-1-1,0 1 1,0-1 0,0 1-1,0 0 1,0 0-1,1 0 1,-1-1 0,0 1-1,1 0 1,0 0-1,-1 0 1,1 0 0,0 3-1,-1 6 25,0 1 0,0 0 0,3 21 0,-2-31-51,0 0 0,0-1 1,1 1-1,-1 0 0,1-1 1,-1 1-1,1 0 0,0-1 1,-1 1-1,1-1 0,0 1 0,0-1 1,0 1-1,1-1 0,-1 0 1,0 1-1,0-1 0,1 0 1,-1 0-1,3 2 0,0-1-73,-1-1 0,1 1-1,0-1 1,0 0-1,0 0 1,-1 0-1,1-1 1,0 1-1,5-1 1,-1 0-84,-1 0 1,1 0-1,-1-1 0,1-1 0,-1 1 1,0-1-1,0 0 0,1-1 1,-2 1-1,9-5 0,-4-1-529,1-1 0,16-16-1,-24 21 586,0 0-1,-1 0 1,1 0-1,-1 0 1,0 0-1,0-1 1,-1 1-1,1-1 1,-1 0-1,3-9 1,-6 18 273,1 0 1,0 0 0,0 0 0,0 0-1,1 0 1,-1 0 0,1 0 0,0 0 0,0 0-1,1-1 1,-1 1 0,1 0 0,-1-1 0,1 1-1,0-1 1,1 1 0,-1-1 0,0 0 0,1 0-1,0 0 1,0 0 0,0-1 0,0 1-1,0-1 1,0 0 0,1 0 0,6 3 0,-3-1-314,0 0 0,1-1 0,-1-1 0,1 1 0,0-1 0,-1-1 0,1 1 0,0-1 0,0-1 1,0 1-1,0-1 0,0-1 0,0 1 0,8-3 0,-12 2 75,-1 0-1,0 0 1,0-1-1,0 0 1,0 1-1,0-1 1,0 0 0,0 0-1,-1 0 1,1-1-1,-1 1 1,0-1-1,1 1 1,2-6-1,22-43 67,-24 44 45,-3 12 247,0 0 0,0 1 0,1-1 0,0 0 0,0 0 0,3 9 0,-1-1-29,0 1-184,0 2-77,1 1-1,0-1 0,2 0 1,-1 0-1,2-1 0,10 19 0,-17-33-34,0-1 0,0 0-1,0 1 1,0-1-1,1 0 1,-1 0 0,0 1-1,0-1 1,0 0-1,0 0 1,0 1 0,1-1-1,-1 0 1,0 0-1,0 1 1,1-1 0,-1 0-1,0 0 1,0 0-1,1 1 1,-1-1 0,0 0-1,0 0 1,1 0-1,-1 0 1,0 0 0,1 0-1,-1 0 1,0 0-1,1 1 1,-1-1 0,0 0-1,0 0 1,1 0-1,-1-1 1,0 1-1,1 0 1,-1 0 0,0 0-1,1 0 1,-1 0-1,0 0 1,0 0 0,1 0-1,-1-1 1,0 1-1,1 0 1,-1 0 0,0 0-1,0-1 1,0 1-1,1 0 1,-1 0 0,0-1-1,0 1 1,0 0-1,1 0 1,-1-1 0,0 1-1,0 0 1,0 0-1,0-1 1,0 1 0,0 0-1,0-1 1,0 1-1,5-25-507,-4 22 614,1-11 167,0 0 0,1 1 0,1-1 0,0 1 0,1 0 1,12-24-1,-14 32-163,1 0 0,-1 0 0,1 0 0,0 1 0,1-1 0,-1 1 0,1 0 1,-1 0-1,1 1 0,0-1 0,1 1 0,-1 0 0,0 1 0,1-1 0,0 1 0,0 0 0,-1 0 0,10-1 0,22 0-1154,-16 3-3728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5:46.3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5 352,'0'0'11581,"-18"-4"-5462,9 5-6536,6 2 420,-1 0 0,1 1 0,0-1 0,0 1 0,0 0 0,0 0 0,1 0 0,0 0 0,-4 8 0,2-1 3,0-1 0,1 1-1,-3 13 1,3 3-15,1 0-1,2 0 1,1 0 0,1 0-1,1 0 1,1 0 0,14 43-1,-13-48-150,-1 1 0,-1 0 0,-1 0 0,-1 24 0,-1-43 124,0 0-1,-1-1 0,1 1 1,-1 0-1,0 0 1,0-1-1,-1 1 1,1-1-1,-1 1 1,1-1-1,-1 0 1,0 1-1,0-1 1,-1 0-1,1 0 1,0-1-1,-1 1 1,0 0-1,0-1 1,0 1-1,0-1 1,0 0-1,-4 2 1,0-1 25,0 0 0,0 0 0,0 0 1,0-1-1,0 0 0,-1 0 0,1-1 0,-1 0 1,1-1-1,-14 0 0,20 0 11,1 0-1,-1 0 1,0-1 0,0 1-1,1 0 1,-1-1 0,0 1-1,1-1 1,-1 1 0,1-1-1,-1 1 1,0-1 0,1 0-1,-1 1 1,1-1 0,0 0-1,-1 1 1,1-1 0,-1 0-1,1 1 1,0-1 0,0 0-1,-1 0 1,1 0 0,0 1-1,0-1 1,0 0 0,0 0-1,0 0 1,0-1 0,0-30-120,1 26 82,0-1 24,1 0 1,-1 0-1,2 0 0,-1 0 1,1 0-1,0 1 0,0-1 1,1 1-1,0 0 1,0 0-1,0 0 0,1 0 1,0 1-1,6-6 0,8-7-80,1 2-1,37-25 1,-51 37 81,0 0 0,0 1 1,1-1-1,-1 1 0,1 1 1,0-1-1,11-1 0,-15 3-2,0 1 0,-1 0-1,1 0 1,-1 0-1,1 0 1,0 0-1,-1 1 1,1-1-1,-1 1 1,1-1-1,-1 1 1,1 0-1,-1 0 1,1 0 0,-1 1-1,0-1 1,1 0-1,-1 1 1,0 0-1,0-1 1,0 1-1,-1 0 1,3 3-1,-3-5-85,29 33 846,-11-20-2628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6:54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3 1793,'0'0'13846,"-5"0"-13302,-10-1-276,-24 0 661,37 1-911,0 0 0,0 0-1,0 1 1,0-1 0,0 1-1,0 0 1,0-1 0,0 1-1,0 0 1,1 0 0,-1 0 0,0 1-1,0-1 1,1 0 0,-1 0-1,1 1 1,-3 2 0,-3 9-29,-1 0 0,2 1 1,0 0-1,0 0 0,1 0 1,1 1-1,0-1 0,1 1 1,1 0-1,1 0 0,-1 22 1,2-34-10,1 0 0,-1 0 1,1 0-1,-1 0 0,1 0 0,0-1 1,0 1-1,0 0 0,0 0 1,1-1-1,-1 1 0,1-1 0,-1 1 1,1-1-1,0 1 0,0-1 0,0 0 1,1 0-1,-1 0 0,0 0 1,1-1-1,-1 1 0,1 0 0,-1-1 1,1 0-1,0 0 0,0 0 1,0 0-1,3 1 0,1 0-345,0-1 0,0 0 0,0 0 1,0 0-1,0-1 0,0 0 0,0 0 0,0-1 0,-1 0 0,1 0 0,8-3 0,-13 3-13,0 0-1,0 0 0,0 0 0,0 0 0,0 0 0,0-1 0,-1 1 0,1-1 0,0 0 0,-1 1 0,3-4 1,-4 4 296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20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1 186 9348,'0'0'438,"16"-1"-41,97-5 260,-103 4-600,0 0 0,0 0 0,0-1 1,0-1-1,0 1 0,-1-2 0,0 1 0,0-1 1,0-1-1,-1 1 0,1-1 0,-1-1 1,-1 0-1,1 0 0,-1 0 0,-1-1 0,1 0 1,-1 0-1,5-10 0,-10 16-3,0 0 0,0 0 0,0 0 1,0-1-1,0 1 0,0 0 0,-1 0 0,1-1 0,-1 1 0,0 0 0,0-1 0,0 1 1,0 0-1,0-1 0,0 1 0,0 0 0,-2-4 0,1 4 22,0 1 1,0 0-1,0 0 0,0 0 0,0 0 0,0 0 0,0 0 1,0 0-1,-1 0 0,1 0 0,0 0 0,-1 0 1,1 1-1,0-1 0,-1 1 0,1-1 0,-1 1 1,1 0-1,-1-1 0,1 1 0,-1 0 0,1 0 0,-1 0 1,-2 0-1,-1 0 28,1 0 0,0 0 0,-1 0 0,1 1 0,0 0 0,-1 0 0,1 0 0,0 0 0,-7 4 1,8-4-91,0 1 0,1 0 1,0 1-1,-1-1 0,1 0 1,0 1-1,0-1 1,0 1-1,0 0 0,1-1 1,-1 1-1,1 0 1,0 0-1,-2 4 0,0 2 0,0 1 0,0-1 0,1 1 0,1 0 0,-1-1-1,2 1 1,-1 0 0,1 0 0,1 0 0,0 0-1,3 17 1,-2-21-28,-1-1 0,1 1 1,0 0-1,1-1 0,-1 1 0,1-1 0,0 0 0,1 0 0,-1 0 0,1 0 0,0-1 1,0 1-1,0-1 0,1 0 0,-1-1 0,1 1 0,0-1 0,0 1 0,7 2 0,14-1-1925,-3-5-3069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5:46.7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22 9716,'0'0'7060,"-2"-22"-7380,14 41-1553,3 8-3170,-7 1-4497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5:47.1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0 272,'0'0'12320,"3"17"-12250,-1-6-67,-1 4 0,2-1 0,0 1 0,0-1 0,2 0 0,-1 0 0,12 21 0,-14-32-126,-1-1 1,1 1-1,-1-1 0,1 0 1,0 0-1,0 0 1,0 0-1,1 0 0,-1 0 1,0 0-1,1-1 1,-1 1-1,1-1 0,-1 0 1,1 0-1,0 0 1,0 0-1,-1 0 0,1-1 1,0 1-1,0-1 1,0 1-1,0-1 0,5-1 1,-5 1 227,0-1 0,0 1 0,0-1 0,0 0 0,0 0 0,0-1 0,0 1 0,-1-1 0,4-1 1,-1 0 167,1-1 0,-1 2 0,1-1 1,0 1-1,8-3 0,-12 4-239,0 1-1,0-1 1,0 1 0,0-1-1,0 1 1,0 0 0,0 0-1,0 0 1,0 0 0,0 0-1,0 0 1,-1 1 0,1-1-1,0 0 1,0 1-1,0 0 1,0-1 0,0 1-1,0 0 1,-1 0 0,4 2-1,-2 1 52,0 0 0,-1 1-1,1-1 1,-1 1-1,0-1 1,0 1 0,0 0-1,0 0 1,0 6-1,8 50-4473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5:47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218 116 352,'0'0'1230,"-2"-6"-1169,-3-15-15,5 18-7,0-1 0,0 0 0,-1 1-1,0-1 1,0 0 0,0 1 0,0-1 0,-1 1 0,1 0 0,-1-1 0,0 1 0,0 0 0,0 0 0,0 0 0,-1 0 0,1 0 0,-1 1 0,0-1 0,-5-3 0,-5 1 1302,1 1 0,-1 1 1,0 0-1,0 1 0,0 1 0,-1-1 1,1 2-1,-24 2 0,5-2 1373,32 1-2693,-1 0 0,1 0 0,0 0 0,0 0-1,0-1 1,0 1 0,0 0 0,0 0 0,0 0 0,1 0-1,-1-1 1,0 1 0,0 0 0,1 0 0,-1 0 0,0-1-1,1 1 1,-1 0 0,1 0 0,0 0 0,11 10-39,1-2 1,1 1-1,-1-2 0,2 0 1,-1 0-1,18 5 1,-7-1 30,57 23 38,-54-24-51,1 1 0,-2 1 0,0 1 0,33 24 0,-55-34-27,0 0 0,-1 0 0,1 1 0,-1 0 0,1 0 0,-1 0 0,-1 0 0,1 1 0,-1-1 0,0 1 0,0 0 0,-1 0 0,0 0 0,0 0 0,0 1 0,-1-1 0,0 0 0,0 1 0,0-1 0,-1 1 0,0-1 0,0 1 0,-1-1 0,0 1 0,0-1 0,0 0 0,-4 10 0,-1-1 30,0 1-1,-1-2 1,0 1-1,-2-1 1,1 0-1,-2-1 1,0 0-1,0 0 1,-22 18-1,-3-1-89,-2-3 1,-71 42-1,85-56-280,70-24-11465,-28-1 9199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5:48.3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1 304,'0'0'15050,"9"0"-15080,4 1 35,-1 1-1,1 1 0,0 0 1,-1 1-1,0 0 0,0 1 1,0 0-1,-1 1 0,22 14 1,100 78 82,-104-75-84,-1 2 0,0 1 0,23 30 0,-43-46-155,-1 0-1,0 0 1,0 1 0,-1 0 0,0 0 0,-1 0 0,-1 0 0,0 1-1,0 0 1,-1 0 0,0 0 0,-1 1 0,0 11 0,-2-18 152,0-1-1,-1 1 1,0-1 0,0 1 0,0-1 0,-1 1 0,1-1-1,-1 0 1,-1 0 0,1 0 0,-1 0 0,0 0 0,0-1-1,0 1 1,-1-1 0,1 0 0,-9 7 0,-5 3 200,-1 0 1,0-2-1,-25 14 1,20-13 80,-307 157 1032,298-156-2247,-40 26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01.6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 1 9172,'0'0'1089,"-57"99"-769,26-22-208,-1 17 208,2 3 112,1 4 48,8-5 129,12-13-113,9-13-272,0-12-128,27-15-96,12-12-48,9-14-1200,1-12-1762,-7-5-351,-10 0-273,-28-8 1953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02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1 48,'0'0'9362,"-9"17"-8671,-31 57-251,38-68-423,0 0-1,0 0 1,0 0 0,1 0 0,0 0 0,0 0-1,0 1 1,1-1 0,0 0 0,1 0 0,-1 1-1,1-1 1,0 0 0,0 0 0,1 0-1,0 0 1,0 0 0,0 0 0,1 0 0,4 5-1,-4-4 5,0 0-1,0 0 0,0 0 1,-1 1-1,0-1 0,0 1 0,0 14 1,-2-20 1,0 1 0,0-1 0,-1 1 0,1-1 0,-1 1 0,0-1 0,0 1 0,0-1 0,0 0 0,0 0 0,0 1 0,-1-1 0,1 0 0,-1 0 0,0 0 1,1 0-1,-1-1 0,0 1 0,0 0 0,0-1 0,0 1 0,0-1 0,0 0 0,-1 0 0,1 0 0,-4 2 0,-3 0-447,0-1 1,1 0-1,-1 0 1,0 0-1,0-1 0,-14-1 1,23-15-4736,1 12 4990,0 0 0,0-1 0,0 1 1,0 0-1,1 0 0,0 0 0,-1 0 0,1 0 0,0 0 0,0 0 1,1 0-1,-1 1 0,0-1 0,6-3 0,25-24-737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02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34 5891,'0'0'4180,"-2"19"-3534,0 3-425,-1-6-69,1 0 1,1 0 0,1 0-1,0 0 1,3 23-1,-2-37-158,-1-1-1,0 0 0,1 0 1,-1 1-1,1-1 0,0 0 1,-1 0-1,1 0 1,0 1-1,-1-1 0,1 0 1,0 0-1,0 0 0,0 0 1,0 0-1,0-1 0,0 1 1,0 0-1,1 0 0,-1-1 1,2 2-1,0-1 3,0 0 0,0 0 0,1-1 0,-1 1 1,0-1-1,1 1 0,-1-1 0,6-1 0,-3 1 29,1-1 0,-1 0-1,0 0 1,0-1 0,0 0 0,0 0 0,0 0 0,-1-1-1,9-4 1,-7 2 1,-1-1 0,1 0-1,-1 0 1,0-1 0,0 0-1,-1 0 1,0 0 0,0-1-1,-1 1 1,0-1 0,0 0-1,-1-1 1,0 1 0,0-1 0,-1 1-1,0-1 1,-1 0 0,1-14-1,-2 22 66,0-1-1,-1 0 1,1 0-1,-1 0 1,1 1 0,-1-1-1,0 0 1,1 0-1,-1 1 1,0-1-1,0 1 1,0-1-1,-1 1 1,1-1-1,0 1 1,0 0-1,-1 0 1,1-1-1,-1 1 1,1 0-1,-1 0 1,0 0 0,1 1-1,-1-1 1,0 0-1,1 1 1,-1-1-1,0 1 1,0-1-1,-2 1 1,-9-2-802,1 0 0,-1 1-1,-16 0 1,25 1-102,31 14-8188,-4-9 7571,5-2 640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02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69 5026,'0'0'4600,"3"17"-3293,15 122 174,-18-139-1488,0 1-1,0-1 1,0 0 0,0 0 0,0 1 0,0-1 0,0 0 0,0 0-1,0 1 1,0-1 0,1 0 0,-1 0 0,0 1 0,0-1 0,0 0 0,0 0-1,0 0 1,1 1 0,-1-1 0,0 0 0,0 0 0,0 0 0,1 0-1,-1 0 1,0 1 0,0-1 0,0 0 0,1 0 0,-1 0 0,0 0 0,0 0-1,1 0 1,-1 0 0,0 0 0,0 0 0,1 0 0,8-8-188,1-22 538,-1 0 0,8-51 1,-17 79-326,2-2 20,-1 0 0,1 0-1,0 0 1,0 0 0,0 0-1,0 1 1,1-1 0,0 1 0,-1 0-1,1-1 1,0 1 0,1 1-1,-1-1 1,0 0 0,1 1-1,0 0 1,-1 0 0,1 0 0,8-3-1,-5 2-179,1 0 0,0 1-1,0 0 1,9-1 0,-12 2-460,0 0 0,1 1 0,-1 0 1,0 0-1,0 1 0,7 1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03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99 450 512,'0'0'14175,"16"-19"-14114,106-127 14,-98 116-51,30-51 0,-48 71-12,0-1 1,-1 1-1,-1-1 1,0 0-1,0 0 1,-1-1 0,0 1-1,-1-1 1,1-18-1,-3 28 4,-1 0 0,1 0 0,-1 0 1,1 0-1,-1 0 0,0 0 0,1 0 0,-1 1 0,0-1 0,-1 0 0,1 1 0,0-1 0,0 0 1,-1 1-1,1-1 0,-1 1 0,1 0 0,-1 0 0,1-1 0,-1 1 0,0 0 0,0 0 0,0 0 0,1 1 1,-1-1-1,0 0 0,0 1 0,0-1 0,0 1 0,-3 0 0,1-1 97,-1 0 1,0 0-1,-1 1 0,1 0 1,0 0-1,0 0 0,0 1 0,0-1 1,0 1-1,0 0 0,1 1 0,-6 1 1,5 0-65,0 1-1,1-1 1,-1 1 0,1-1 0,0 1 0,0 1 0,1-1 0,-1 0 0,1 1-1,0 0 1,0 0 0,1-1 0,-3 7 0,-4 11 21,-11 40 0,9-17-58,2 1 0,2 1-1,0 48 1,6 146 23,2-119-29,1-69-140,-1-31-89,0 1 0,-2-1-1,-4 26 1,5-45 214,0-1 0,-1 1-1,0-1 1,1 1 0,-1-1 0,0 0 0,0 0-1,0 1 1,0-1 0,0 0 0,-1 0-1,1 0 1,-1 0 0,1 0 0,-1 0 0,0-1-1,0 1 1,0 0 0,0-1 0,0 0 0,0 1-1,0-1 1,0 0 0,0 0 0,-1 0 0,1 0-1,0-1 1,-1 1 0,1 0 0,-1-1-1,1 0 1,-1 0 0,1 0 0,-1 0 0,1 0-1,0 0 1,-1 0 0,1-1 0,-1 1 0,1-1-1,-1 0 1,1 0 0,0 0 0,0 0-1,0 0 1,-1 0 0,1-1 0,0 1 0,0-1-1,1 1 1,-1-1 0,0 0 0,0 0 0,1 0-1,-1 0 1,1 0 0,0 0 0,-1 0 0,1 0-1,0 0 1,0-1 0,1 1 0,-2-3-1,-1-5-2,1 0-1,0-1 0,0 1 1,1 0-1,0-1 1,1 1-1,0 0 0,1-1 1,0 1-1,1 0 0,0 0 1,0 0-1,7-16 0,-3 13 105,0 1-1,1 0 0,0 0 0,1 1 0,0 0 1,1 0-1,0 1 0,1 0 0,13-10 1,-2 4-358,0 1 1,0 1-1,2 1 1,30-14-1,-22 15-2033,-1 0 1,53-11-1,-60 20-2602,-14 3 1811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04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4 64,'0'0'14828,"-1"0"-14825,1-1 0,0 1 0,-1 0 0,1-1 0,-1 1 0,1 0 0,-1 0 0,1-1 0,-1 1 0,1 0 0,0 0 0,-1 0 0,1 0 0,-1 0 0,0 0 0,1 0 0,-1 0 0,1 0 0,-1 0 0,1 0 0,-1 0 0,1 0 0,-1 0 0,0 0 0,1 2 17,-1 0 1,1 0 0,0 0-1,0 0 1,0 0-1,0 0 1,0 0 0,0-1-1,1 1 1,-1 0-1,1 0 1,-1 0-1,1 0 1,-1-1 0,1 1-1,0 0 1,1 2-1,1 1 31,1 11 18,0 1-1,0 0 0,-2 0 1,0 0-1,-1 1 0,0-1 1,-3 20-1,1 4 12,1-40-130,6-24-108,0 2 271,23-77 29,-25 87-59,1 0 0,0 1 0,1-1 0,0 1-1,0 0 1,12-13 0,-17 21-51,-1 1-28,1 1 0,-1-1-1,0 1 1,1-1 0,-1 1 0,0 0 0,1-1 0,-1 1 0,1-1-1,-1 1 1,1 0 0,-1-1 0,1 1 0,-1 0 0,1 0 0,-1-1-1,1 1 1,-1 0 0,1 0 0,-1 0 0,1-1 0,-1 1 0,1 0-1,1 0 1,-1 9-193,1 0 167,-1 3 101,0 0 1,2 1-1,-1-1 0,2 0 1,6 16-1,-9-25-153,1 0 1,0 0-1,-1 0 0,1 0 0,0-1 1,1 1-1,-1-1 0,0 1 1,1-1-1,-1 0 0,1 0 1,0 0-1,0 0 0,0-1 1,0 1-1,0-1 0,0 0 0,0 1 1,0-1-1,0-1 0,1 1 1,-1 0-1,0-1 0,1 0 1,5 0-1,-1 0-169,0 0 0,1-1 0,-1 0-1,1-1 1,-1 0 0,0 0 0,0-1 0,0 0 0,0 0 0,-1-1-1,1 0 1,-1 0 0,0-1 0,9-8 0,-13 12 216,-1-1 0,0 1 0,0 0-1,1 0 1,-1 0 0,1 0 0,-1 0 0,1 1 0,0-1 0,-1 1 0,1-1-1,-1 1 1,1 0 0,0 0 0,-1 0 0,1 0 0,0 1 0,-1-1 0,4 2-1,3 1 33,0 1 0,-1 0 0,1 0 0,8 7 0,-9-6 16,0 0-1,0-1 0,1 0 0,11 4 1,-16-7-18,-1 0 0,1 0 0,0 0 0,0 0 0,-1-1 0,1 1 0,0-1 0,0 0 0,0-1 0,0 1 0,-1 0 0,1-1 0,0 0 0,4-1 0,-6 0 7,-1 1-1,1 0 1,0-1 0,-1 1-1,1-1 1,-1 0-1,1 0 1,-1 1 0,0-1-1,0 0 1,1 0-1,-2 0 1,1 0 0,0 0-1,0-1 1,-1 1-1,1 0 1,-1 0 0,1 0-1,-1-1 1,0 1-1,0 0 1,0 0 0,-1-4-1,2 4 138,-1 0-1,0-1 1,0 1-1,0 0 1,0 0-1,-1-1 1,1 1-1,-1 0 1,1 0-1,-1-1 1,0 1 0,0 0-1,0 0 1,-2-3-1,1 4-11,1-1 0,-1 1-1,0 0 1,0 0 0,0 0 0,0 1-1,0-1 1,0 0 0,-1 1 0,1-1-1,0 1 1,0 0 0,0 0 0,-1 0-1,-2 0 1,-7-1 186,6 0-257,0 1 0,1 0 0,-1 0 0,0 0 0,-7 2 0,12-2-59,-1 1 0,1-1 0,0 0-1,0 1 1,0-1 0,0 1 0,0 0 0,0-1 0,0 1 0,0 0 0,0-1 0,1 1 0,-1 0 0,0 0-1,0 0 1,1 0 0,-1 0 0,0 0 0,1 0 0,-1 0 0,1 0 0,-1 0 0,1 0 0,0 0 0,-1 0-1,1 0 1,0 0 0,0 1 0,0-1 0,0 0 0,0 2 0,0-2-21,1 0-1,-1 0 1,1 0 0,-1-1 0,1 1-1,-1 0 1,1 0 0,0 0 0,-1-1-1,1 1 1,0 0 0,0-1-1,-1 1 1,1-1 0,0 1 0,0-1-1,0 1 1,0-1 0,0 1 0,0-1-1,0 0 1,0 0 0,0 1 0,0-1-1,0 0 1,0 0 0,0 0 0,0 0-1,1 0 1,41 0-1454,-34 0 835,-2 0 234,-1 0 0,1-1 0,-1 0 1,0 0-1,1 0 0,-1-1 0,0 0 1,9 2 2981,-14 25-2196,-1-25-297,0 7-64,1 1-1,-1-1 1,1 0 0,0 0 0,1 0 0,0-1 0,3 10 0,-4-14-42,0 0-1,0 0 1,0 0-1,0 0 1,0 0-1,1-1 1,-1 1-1,0 0 1,1-1-1,0 1 1,-1 0 0,1-1-1,0 0 1,-1 1-1,1-1 1,0 0-1,0 0 1,0 0-1,0 0 1,0-1-1,1 1 1,-1 0-1,0-1 1,0 0 0,0 1-1,0-1 1,4 0-1,-4-1-36,1 0 0,0 0 1,-1-1-1,1 1 0,-1 0 0,0-1 0,1 0 0,-1 1 1,0-1-1,0 0 0,0 0 0,0 0 0,-1-1 0,1 1 0,0 0 1,-1-1-1,0 1 0,1-1 0,-1 1 0,0-1 0,1-4 1,3-6-31,-1-1 1,6-27 0,-8 4 3018,3 58-2496,14 31-313,-18-49-145,1-1 0,-1 1 0,1-1 0,-1 1 0,1-1 0,0 1 1,0-1-1,0 0 0,0 0 0,0 0 0,0 0 0,0 0 0,1-1 0,-1 1 0,1-1 1,4 3-1,4-35-8315,-10 27 7380,0 1 515,-1 0 176,1 0 0,-1-1 0,1 1 0,0 0-1,0 0 1,0 1 0,0-1 0,0 0 0,1 0 0,0 0 0,2-3-1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21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20 2657,'0'0'8620,"0"-1"-8469,0 1-1,0-1 1,0 0-1,0 1 1,0-1-1,0 0 1,-1 1 0,1-1-1,0 1 1,0-1-1,0 0 1,0 1-1,-1-1 1,1 1-1,0-1 1,-1 1-1,1-1 1,0 0 0,-1 1-1,0-1 1,0 0-85,0 0 1,0 1 0,0-1-1,-1 1 1,1-1 0,0 1-1,0-1 1,-1 1-1,1 0 1,0-1 0,-1 1-1,1 0 1,0 0 0,-1 0-1,1 0 1,-1 0 0,1 0-1,0 1 1,-1-1 0,1 0-1,0 1 1,-1-1 0,-1 2-1,1-1-41,0-1-1,0 1 0,1 0 1,-1 1-1,0-1 1,0 0-1,1 0 1,-1 1-1,1-1 0,-1 1 1,1-1-1,-1 1 1,1 0-1,0 0 0,-1 2 1,-2 7 4,1 1 0,1 0 0,0-1-1,0 1 1,1 24 0,0-27-19,2-1-1,-1 0 0,1 1 1,0-1-1,1 0 0,0 0 1,0 0-1,1 0 0,5 11 1,-5-15-33,0 0 0,0 0 0,1 0 0,-1 0 0,1-1 0,0 0 0,0 0 0,0 0 0,0 0 0,0 0 0,6 1 0,-7-2-83,0-1-1,1 0 0,-1 1 0,0-2 1,1 1-1,-1 0 0,1-1 1,-1 1-1,1-1 0,-1 0 1,1 0-1,-1 0 0,1-1 1,-1 1-1,1-1 0,-1 0 1,4-1-1,11-11-4340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05.0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93 1121,'0'0'11656,"-5"16"-10966,3-10-622,-4 12 91,1 1 0,1-1-1,0 1 1,-2 36 0,7 67 115,-3 77-68,2-197-194,0 0-1,0 1 1,-1-1 0,1 0-1,-1 0 1,1 0-1,-1 0 1,0 0-1,0 0 1,0 0-1,0 0 1,0 0-1,0 0 1,-1-1-1,1 1 1,0 0-1,-1-1 1,0 1-1,1-1 1,-1 0-1,0 1 1,0-1-1,1 0 1,-1 0-1,0 0 1,0 0-1,0-1 1,-1 1-1,1 0 1,0-1-1,0 1 1,0-1-1,0 0 1,0 0-1,-1 0 1,1 0-1,-3 0 1,5-1-23,-1 1 1,0-1-1,0 1 1,0 0-1,0-1 0,0 0 1,0 1-1,1-1 0,-1 1 1,0-1-1,0 0 1,1 0-1,-1 1 0,1-1 1,-1 0-1,0 0 0,1 0 1,0 0-1,-1 1 1,1-1-1,-1 0 0,1 0 1,0 0-1,0 0 0,0 0 1,-1 0-1,1-2 1,-2-31-594,2 29 475,-2-11-397,2 0 0,0 0 0,1 0 0,0 0 0,2 0 0,0 1-1,0-1 1,2 1 0,7-21 0,64-119-5829,62-64 18364,-132 237-8748,1 4-7130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05.4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8676,'0'0'2801,"1"16"-2606,7 120 1408,-8-133-1556,0 1-1,0 0 1,1-1-1,-1 1 0,1-1 1,0 1-1,0-1 0,0 1 1,1-1-1,-1 0 1,1 1-1,2 2 0,-2-4-41,-1-1 0,1 1-1,0-1 1,0 0 0,0 0 0,0 0-1,0 0 1,0 0 0,0 0-1,1 0 1,-1-1 0,0 1-1,0-1 1,1 0 0,-1 0 0,0 1-1,0-1 1,1-1 0,-1 1-1,3-1 1,1 0-4,0 0 1,-1-1-1,1 0 0,-1 0 0,0-1 1,0 0-1,0 0 0,0 0 0,0 0 0,0-1 1,-1 1-1,0-1 0,5-6 0,-5 6-5,0 0 0,0 0 0,0 0 0,1 1 0,-1-1 0,1 1 0,0 0 0,0 0 0,0 1 0,0 0-1,1 0 1,-1 0 0,0 0 0,1 1 0,8-2 0,-10 3 5,-1 0-1,1 0 0,-1 1 1,1-1-1,0 1 1,-1 0-1,1 0 1,-1 0-1,0 0 1,1 1-1,-1-1 1,0 1-1,0 0 1,0 0-1,0 0 1,3 3-1,-2-1-29,0 1-1,-1-1 1,1 1 0,-1 0-1,0 1 1,0-1 0,-1 0-1,0 1 1,2 6 0,-1-5-500,5 24-7144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05.8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1 656,'0'0'12988,"19"27"-12361,-12-19-540,11 17 216,0 0 0,-2 1-1,-1 1 1,-1 0 0,-1 1-1,17 56 1,-17-15 178,-3 1 0,-3 1 0,-3 102-1,-3-138-438,-3-1-1,-1 1 0,-1 0 1,-2-1-1,-1 0 1,-2-1-1,-1 1 0,-2-2 1,-1 1-1,-1-2 0,-2 0 1,-1-1-1,-35 46 0,21-38-506,-64 58 0,51-57-3704,-3-2-1,-75 46 1,97-73 1661,12-8-493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06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9 0,'0'0'17528,"-51"-8"-17352,55 18-912,5 0-1617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13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 1 224,'0'0'11317,"-17"113"-11157,-12-24 161,-7 18 863,0 13-31,2 10-417,7 3 16,18-8-352,9-14-207,19-24-177,34-19-16,11-20-177,5-19-2048,-5-24-1456,-45-7-385,-7-23 432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13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1 541 11557,'0'0'264,"18"-7"-458,-10 5 174,3-2 16,-1 0 0,1 0 0,-1-1 0,0 0 0,0-1 0,0 0 0,-1 0 0,0-1 0,0 0 0,-1-1 0,0 0 0,10-12 0,10-20-544,42-83 1,-58 97 379,-1 0 0,-1-1 0,-1 0 0,9-49 0,-17 71 200,0-3 74,1 0-1,-1-1 1,-1 1 0,0 0 0,0-1 0,0 1-1,-3-12 1,2 18 12,1 1 1,-1 1-1,0-1 0,0 0 0,0 0 0,0 0 0,0 0 1,0 1-1,0-1 0,0 0 0,0 1 0,0-1 1,0 1-1,0-1 0,-1 1 0,1 0 0,0-1 0,0 1 1,0 0-1,-1 0 0,1 0 0,0 0 0,0 0 1,-1 0-1,1 0 0,0 0 0,0 0 0,-2 1 0,0 0-3,-1-1 0,1 1 0,0 0 0,0 0-1,0 0 1,0 0 0,0 1 0,1-1 0,-1 1-1,-4 3 1,1 1-60,1 1 1,0 0-1,0 0 0,0 0 0,1 1 0,0 0 0,1 0 0,-3 9 0,-17 72 69,22-87-122,-11 77 175,3 1 0,4 156 0,5-217-164,1 0 1,1 0 0,1 0-1,0 0 1,2 0 0,13 35-1,-16-47-52,1-1-1,1 1 1,-1-1-1,1 0 1,0 0-1,0 0 1,1 0-1,0-1 1,0 1-1,0-1 1,1-1-1,-1 1 1,1-1-1,0 0 1,1 0-1,-1-1 1,0 1-1,1-1 1,0-1-1,0 1 1,7 0-1,-5-1-394,-1-1 1,0 0-1,0-1 0,0 0 0,0 0 0,1-1 1,-1 0-1,0 0 0,14-5 0,-18 5 26,0-1-1,0 1 1,0-1-1,0-1 1,0 1-1,-1 0 1,1-1 0,-1 0-1,1 0 1,-1 0-1,0 0 1,0 0-1,0-1 1,-1 1-1,1-1 1,-1 0-1,0 0 1,0 0 0,2-5-1,4-20-2155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15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0 252 9941,'0'0'893,"19"-6"-842,-2 2-37,-4 1 9,0-1 0,1-1 0,-1 0 0,-1 0 0,1-1 0,-1-1-1,19-13 1,-16 8 24,-2 1-1,0-2 1,0 1-1,13-18 0,-22 24-70,0 0 0,0-1 0,0 1 0,-1-1-1,1 1 1,-2-1 0,1 0 0,-1 0 0,0 0-1,0-1 1,-1 1 0,1-13 0,-3 19 21,1 1 1,0-1-1,-1 1 1,1-1-1,-1 1 1,1-1-1,-1 1 1,1-1-1,-1 1 1,1-1-1,-1 1 1,0 0 0,1 0-1,-1-1 1,1 1-1,-1 0 1,0 0-1,1-1 1,-1 1-1,0 0 1,1 0-1,-1 0 1,0 0-1,1 0 1,-1 0-1,-1 0 1,-26 1 45,21-1-27,-1 1 53,1-1 1,-1 2 0,1-1-1,-1 1 1,1 0-1,0 1 1,0 0 0,0 0-1,0 0 1,0 1 0,1 0-1,0 0 1,0 1-1,0 0 1,0 0 0,1 0-1,-1 1 1,1 0 0,-6 10-1,3-5 59,0 1 1,1 0-1,1 0 0,0 1 1,1 0-1,0 0 0,1 0 1,0 0-1,1 1 0,-1 15 1,2-12-73,1-1 0,1 0 0,0 1 0,1-1 0,1 0 0,6 26 0,-6-36-54,0 0 1,1 0-1,-1 0 1,1-1-1,0 1 1,1-1-1,-1 0 1,1 0 0,0 0-1,0 0 1,0 0-1,1-1 1,0 0-1,0 0 1,0 0-1,0-1 1,1 0 0,-1 0-1,1 0 1,7 2-1,-3-1-391,1-2-1,-1 1 1,1-1-1,0-1 1,0 0-1,0 0 1,0-1-1,0 0 1,0-1-1,0-1 1,0 0-1,-1 0 1,1-1-1,19-7 1,-27 8-200,0 0 1,0 0 0,0 0 0,0-1 0,-1 1 0,1-1 0,-1 1 0,3-5-1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15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1 736,'0'0'12574,"-17"2"-11341,-55 10-577,70-11-643,1-1-1,-1 0 1,1 1-1,-1-1 1,1 1-1,0 0 1,-1 0 0,1-1-1,0 1 1,0 0-1,-1 0 1,1 0-1,0 0 1,0 0 0,0 0-1,0 1 1,0-1-1,0 0 1,1 0-1,-1 1 1,0-1 0,1 0-1,-1 1 1,1-1-1,-1 1 1,1-1-1,0 1 1,-1-1 0,1 1-1,0-1 1,0 1-1,0-1 1,0 1 0,1-1-1,-1 1 1,0-1-1,0 1 1,1-1-1,0 3 1,1 5 4,-1 7-16,0-1 1,2 0-1,0 0 0,0 1 1,2-2-1,7 20 0,12 42 9,-23-69 1,1-1-1,-1 1 1,0 0-1,0-1 1,-1 1 0,0 0-1,0-1 1,-1 1 0,0 0-1,0-1 1,-2 8-1,1-11-8,1 0-1,-1 0 0,0 0 0,0 0 0,0 0 1,0-1-1,0 1 0,-1-1 0,1 1 0,-1-1 0,0 0 1,0 0-1,1 0 0,-1 0 0,-1 0 0,1-1 1,0 0-1,0 1 0,0-1 0,-1 0 0,1-1 0,-5 2 1,-30 1-1587,50-27-7136,4 11 4879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15.8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0 5314,'0'0'10034,"-9"14"-9812,3-6-213,1-2-7,1-1 0,0 1 0,0 0 0,-5 12 0,8-16-3,0 1 0,1-1-1,-1 1 1,1-1 0,-1 1 0,1 0-1,0-1 1,-1 1 0,1-1 0,1 1 0,-1 0-1,0-1 1,1 1 0,-1-1 0,1 1-1,0-1 1,0 1 0,0-1 0,2 5-1,32 41 11,-29-42-2,0 1 0,0 0 0,-1 0 0,0 1 0,-1-1 0,1 1-1,-1 0 1,-1 0 0,0 1 0,0-1 0,0 1 0,-1-1 0,0 1 0,0 11 0,-2-16 1,0 0 0,0 1 0,0-1 0,0 0 0,-1 1 0,0-1 0,0 0 0,0 0 0,0 0 1,-1 0-1,0 0 0,0 0 0,0 0 0,0 0 0,0-1 0,-1 1 0,0-1 0,1 0 0,-1 0 1,0 0-1,-1 0 0,1 0 0,-1 0 0,1-1 0,-1 0 0,-4 3 0,2-1-62,-1 0 1,0 0-1,0-1 0,0 0 0,0 0 0,0 0 0,0-1 1,-1 0-1,1-1 0,-9 1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16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0 400,'0'0'224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21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254 0 1745,'0'0'13913,"-8"22"-13521,-10 27-256,2 1 0,2 1 0,-10 78 0,17 112 3,7-183-155,4-1-450,3-21-3918,-29-100-1932,-1 17 8167,-38-58-1,57 98-1548,1 0 374,-1 0 0,-1 1 0,1-1 0,-1 1-1,0-1 1,0 2 0,-1-1 0,0 0 0,0 1 0,-12-8 0,20 14-665,1 0 0,0-1 0,0 1 0,-1-1 0,1 0 0,0 0 0,0 0 1,4-1-1,12 0-10,147 22 94,-137-15-133,1 1-1,-1 1 1,43 18 0,-67-24-30,-1 0 1,1 0-1,0 1 1,-1 0-1,1 0 1,-1 0-1,0 0 0,0 1 1,0-1-1,0 1 1,-1 0-1,1 1 1,-1-1-1,4 7 1,-4-3-286,-1 0 1,1 0-1,-1 0 0,-1 0 1,0 0-1,0 0 1,0 0-1,-1 12 1,0-16-365,0 14-168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16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81 976,'0'0'11376,"-21"13"-10178,-67 46-488,82-54-658,1-1 0,-1 1 1,1 0-1,0 0 0,1 0 0,0 1 1,-1 0-1,2 0 0,-1 0 1,1 0-1,0 0 0,0 1 0,0 0 1,1-1-1,0 1 0,1 0 0,0 0 1,0 0-1,0 0 0,1 0 0,0 9 1,-1-13-51,1 1 0,0-1 1,0 1-1,0-1 0,0 1 1,1-1-1,-1 1 0,1-1 0,0 1 1,0-1-1,0 0 0,1 1 1,-1-1-1,1 0 0,-1 0 0,1 0 1,0 0-1,0 0 0,1 0 1,-1-1-1,1 1 0,-1-1 1,1 1-1,0-1 0,0 0 0,0 0 1,0 0-1,0-1 0,0 1 1,0-1-1,1 0 0,-1 0 1,0 0-1,1 0 0,5 1 0,1 0-15,1-1-1,0 0 0,-1 0 1,1-1-1,0 0 0,-1-1 1,1-1-1,0 1 0,-1-1 1,1-1-1,-1 0 0,0-1 1,0 0-1,0 0 0,13-9 0,-17 9 12,1 0-1,-1-1 0,0 0 0,0-1 0,-1 1 0,1-1 0,-1 0 0,0 0 0,-1-1 0,0 1 1,0-1-1,0 0 0,-1 0 0,0-1 0,0 1 0,-1 0 0,0-1 0,0 0 0,-1 0 0,0 1 1,0-15-1,-1 19 18,0 0 1,-1 0-1,1 0 1,-1 0-1,0 0 0,0 0 1,0 0-1,0 0 1,0 0-1,0 0 1,-1 1-1,0-1 1,1 0-1,-1 1 1,0-1-1,0 1 1,-1 0-1,1 0 1,0 0-1,-1 0 0,-5-4 1,-5-1 61,0 1-1,0 0 1,-25-8 0,25 10-539,0-1 0,-20-10 0,31 14 101,0-1 1,1 1 0,-1 0 0,1 0-1,-1-1 1,1 1 0,0-1 0,-1 1-1,1-1 1,0 0 0,0 1 0,0-1 0,0 0-1,1 0 1,-1 1 0,0-1 0,1 0-1,-1 0 1,1 0 0,0 0 0,-1 0-1,1 0 1,0 0 0,0 0 0,0 0-1,1 0 1,-1 0 0,0 0 0,1 0 0,1-3-1,-2 4 264,1-1 0,0 1 0,0 0 0,0 0 1,0 0-1,-1 0 0,1 0 0,1 0 0,-1 0 0,0 0 0,0 0 0,0 1 0,0-1 0,1 0 0,-1 1 0,0-1 0,3 0 0,8-2 14,0 1 0,0 0 0,0 1-1,0 0 1,17 2 0,-21-1 321,0 1 0,-1 0 0,1 0 0,-1 1 0,1-1 0,-1 2 0,0-1 0,0 1 0,11 6 0,-8-1 241,-1 1 0,1 0 0,-2 1 0,1 0 0,-1 0 1,-1 1-1,0 0 0,0 0 0,-1 0 0,-1 1 0,5 14 0,-4-12-319,0 0-1,1 0 0,1 0 1,0-1-1,0 0 1,1-1-1,13 14 0,-19-24-147,0 0 0,-1 1 0,1-1 0,1 0-1,-1 0 1,0-1 0,0 1 0,1-1 0,-1 1 0,0-1-1,1 0 1,0 0 0,-1-1 0,1 1 0,-1-1-1,1 0 1,0 0 0,-1 0 0,1 0 0,0-1-1,-1 1 1,1-1 0,-1 0 0,1 0 0,-1 0-1,1-1 1,-1 1 0,0-1 0,0 0 0,1 0-1,-1 0 1,-1 0 0,1 0 0,0-1 0,0 1-1,-1-1 1,0 0 0,1 0 0,1-4 0,27-46 1364,-26 43-1833,0 0 0,1 1 0,0 0 0,0 0 0,14-15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16.9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0 213 640,'0'0'11726,"20"-1"-11758,3-1 8,36-7 0,-56 8 20,1 0 0,-1 0 0,0-1 1,0 1-1,0-1 0,0 1 0,0-1 1,-1 0-1,1 0 0,-1-1 0,1 1 0,-1 0 1,0-1-1,1 0 0,-2 1 0,4-6 1,-1 1-13,-1-1 0,1 0 0,-2 0 0,3-11 0,-3 14 13,0-8 38,0 0 0,0-1-1,-1-25 1,-1 33-3,0 5 22,-1 0 0,1 0 1,0 0-1,-1 0 0,1-1 0,-1 1 1,0 0-1,1 0 0,-1 0 1,0 0-1,1 0 0,-1 0 0,0 1 1,0-1-1,0 0 0,0 0 1,0 1-1,0-1 0,0 0 0,0 1 1,0-1-1,0 1 0,0-1 1,0 1-1,-1-1 0,1 1 0,0 0 1,0 0-1,0 0 0,-1 0 1,1 0-1,0 0 0,-2 0 0,-1 0 67,0 0-1,1 0 0,-1 0 0,0 1 0,1-1 0,-1 1 0,1 0 0,-1 0 0,1 0 0,-1 1 0,-4 1 0,4 1-86,0 0-1,0 0 1,0 0-1,1 0 0,-1 1 1,1 0-1,0-1 1,0 1-1,1 0 0,-1 0 1,1 1-1,0-1 1,1 0-1,-1 1 0,0 6 1,-1 8-13,1 0 0,0 41 0,3-52-5,0 0 0,0-1 0,1 1-1,0 0 1,1-1 0,0 1 0,0-1 0,1 0 0,0 0-1,0 0 1,8 11 0,-9-16-144,0 1-1,0 0 0,0-1 1,0 0-1,0 0 0,1 0 1,-1 0-1,1 0 1,0-1-1,0 1 0,0-1 1,0 0-1,0 0 1,0-1-1,0 1 0,1-1 1,-1 0-1,1 0 0,-1 0 1,1-1-1,-1 0 1,1 0-1,-1 0 0,9-1 1,-9-1-164,0 0 1,0 0 0,0 0 0,0 0-1,0-1 1,0 1 0,-1-1-1,1 0 1,-1 0 0,0-1 0,0 1-1,0-1 1,0 1 0,-1-1 0,1 0-1,-1 0 1,0 0 0,0 0-1,1-7 1,6-11-44,-2 0-1,6-31 0,-12 46 657,6-39 5332,-6 49-5534,1 1 1,-1-1 0,1 0-1,-1 0 1,0 0 0,0 1-1,-1-1 1,1 0 0,-1 1 0,1-1-1,-1 5 1,1 1 76,3 15-75,1 13-48,2-1 0,16 49-1,-19-81-58,0-11-54,2-13-51,-5 18 48,6-33 310,2 1 0,1 0 0,20-43 0,-26 67-318,1 1 1,0 0-1,1 1 0,0 0 1,1 0-1,-1 0 0,9-7 0,-11 11-240,1 1-1,0-1 1,-1 1-1,1 1 0,0-1 1,0 0-1,0 1 1,1 0-1,-1 1 0,1-1 1,-1 1-1,1 0 1,10-1-1,-3 2-5543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17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318 628 48,'0'0'312,"-8"-15"-184,-27-47 211,32 56-48,0 1 0,-1 0 0,0 0 0,0 0 0,0 1 0,-1-1 1,1 1-1,-1 0 0,0 0 0,0 1 0,0-1 0,-1 1 0,1 0 0,-12-4 0,5 4-343,-1 1 0,1 0-1,0 1 1,-1 0 0,-16 2 0,12-1 132,-37 4 2603,51-3-2167,0-1 0,0 1 0,0 0 0,0 0 0,0 1 0,0-1 0,1 0 0,-1 1 0,-3 3 0,6-5-509,-1 0 0,1 1 0,0-1 0,0 0 0,0 0-1,0 1 1,0-1 0,0 0 0,0 0 0,0 1 0,0-1 0,0 0 0,0 1-1,0-1 1,0 0 0,0 0 0,0 1 0,0-1 0,0 0 0,0 0 0,1 1 0,-1-1-1,0 0 1,0 0 0,0 1 0,0-1 0,1 0 0,-1 0 0,0 0 0,0 1-1,0-1 1,1 0 0,-1 0 0,0 0 0,0 0 0,0 1 0,1-1 0,-1 0-1,0 0 1,1 0 0,-1 0 0,0 0 0,0 0 0,1 0 0,8 2-17,0 0 1,0-1-1,0 0 1,0 0 0,0-1-1,0-1 1,0 1-1,0-1 1,-1-1 0,1 1-1,0-2 1,0 1-1,-1-1 1,1-1 0,-1 1-1,0-1 1,0-1-1,9-6 1,0-2-116,-1-1 0,-1-1 1,0 0-1,-1-1 0,0-1 0,-2 0 0,0 0 1,-1-1-1,15-32 0,-16 26-31,-2 0-1,0 0 1,-1 0-1,-1-1 1,-1 0-1,-2-1 1,1-42-1,-4 67 242,0-1 0,0 1 0,0-1 0,0 1 1,0-1-1,-1 1 0,1-1 0,-1 1 0,1-1 0,-1 1 0,1 0 0,-1-1 0,0 1 0,0 0 0,0-1 0,1 1 1,-1 0-1,0 0 0,-1 0 0,1 0 0,0 0 0,0 0 0,0 0 0,-1 0 0,-2-1 0,2 1 124,-1 0 0,0 1 0,1-1 0,-1 0 0,0 1 0,0 0 0,0 0 0,0 0 0,0 0 0,1 0 0,-1 0 0,0 1 0,-4 1 0,6-2-192,-1 1-1,1 0 0,0 0 0,-1 0 1,1 0-1,0 0 0,0 1 0,0-1 1,0 0-1,0 1 0,0-1 0,0 0 0,0 1 1,1-1-1,-1 1 0,0-1 0,1 1 1,-1-1-1,1 1 0,0 0 0,0-1 1,-1 1-1,1 3 0,-1 2 13,-7 57 10,2 1 0,5 121 0,3-86-25,1 171-798,-3-268 350,0-6 120,-1-13-42,3-29 128,2 33 211,1-1-1,0 1 0,1 0 1,0 1-1,1-1 0,0 1 0,1 1 1,0-1-1,1 1 0,0 1 0,0-1 1,1 2-1,21-16 0,-28 22 0,0 0 1,-1 0-1,1 1 0,0-1 0,0 1 0,0-1 0,1 1 0,-1 0 1,0 0-1,0 0 0,1 1 0,-1-1 0,0 1 0,1-1 0,-1 1 1,0 0-1,1 1 0,-1-1 0,0 1 0,1-1 0,3 2 0,-3 0 30,-1 0 0,1 1 0,-1-1-1,1 1 1,-1 0 0,0 0-1,0 0 1,0 0 0,-1 0 0,1 1-1,-1-1 1,1 1 0,-1 0-1,0 0 1,2 7 0,16 43-48,13 31 662,-30-78-1096,1 0 0,0 0 0,0 0 1,1-1-1,0 1 0,0-1 0,0 0 0,9 7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18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45 416,'0'0'15575,"2"-45"-15623,-2 62-2977,0 4-113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18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1 10229,'0'0'3740,"0"19"-3564,0 293 291,13-157-488,-4-73-2237,-4-1-4849,-8-63 4319,-3-14 1449,-3-12 782,1-2 377,1-1 0,1-1 0,-7-13 1,-14-27 2101,1 21 3835,-16-3 1812,42 33-7560,-1 1 1,1 0-1,0 0 1,0 0 0,0 0-1,0-1 1,0 1-1,0 0 1,0 0-1,0 0 1,0-1-1,-1 1 1,1 0-1,0 0 1,0 0-1,0-1 1,0 1-1,0 0 1,0 0-1,0 0 1,0-1-1,1 1 1,-1 0-1,0 0 1,0 0-1,0-1 1,0 1-1,0 0 1,0 0 0,0 0-1,0-1 1,0 1-1,1 0 1,-1 0-1,0 0 1,0 0-1,0 0 1,0-1-1,1 1 1,-1 0-1,0 0 1,0 0-1,0 0 1,0 0-1,1 0 1,-1 0-1,0 0 1,0 0-1,0 0 1,1-1-1,-1 1 1,0 0 0,0 0-1,1 0 1,-1 0-1,0 1 1,0-1-1,76-15-156,-55 12-1056,1 0 0,20-8 1,-35 9 613,1-1 1,-1 0-1,-1 0 1,1-1 0,0 0-1,-1 0 1,0-1 0,0 1-1,10-11 1,-3 0-305,-1 0 0,-1-1 1,0-1-1,-1 0 0,11-24 0,16-48 2309,-3 20 10491,-30 113-11378,25 208 70,-27-237-678,4 44-2086,-6-19-6043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18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86 8228,'0'0'5474,"125"-86"-5890,-91 86-3682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19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1 176,'0'0'15463,"-4"72"-15399,10-38-64,3-3-2001,-1-6-2177,-2-6-944</inkml:trace>
  <inkml:trace contextRef="#ctx0" brushRef="#br0" timeOffset="1">59 182 2433,'0'0'10245,"4"104"-8789,-4-75-831,0 0-241,0-3-352,9-7 64,5-11-96,-1-8-384,-2-5-3090,1-29-1264,-10 12 1008,-2-6 1505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19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11461,'0'0'2721,"19"62"-8419,-17-42-913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20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10517,'0'0'2812,"1"14"-2623,0 2-133,-1-5-15,0 1 0,0 0-1,2-1 1,-1 1 0,2-1-1,-1 0 1,8 19 0,-8-27-53,0 1 0,1-1 0,-1 0 0,1 1 0,0-1 0,0-1 0,0 1 0,1 0 0,-1-1 0,1 1 0,-1-1 0,1 0 0,0 0 0,0-1 0,0 1 0,0-1 0,0 0 0,0 0 0,0 0 0,0 0 0,7 0 0,2-1-72,-1 0-1,0-1 0,1 0 0,-1-1 1,0 0-1,15-5 0,-25 6 99,-1 1-1,1-1 0,0 1 1,-1-1-1,1 1 1,-1 0-1,1 0 0,0 0 1,-1 0-1,1 0 0,0 0 1,-1 1-1,1-1 1,-1 0-1,1 1 0,0-1 1,-1 1-1,1 0 1,-1 0-1,0-1 0,1 1 1,-1 0-1,0 0 0,1 0 1,-1 0-1,0 0 1,0 1-1,0-1 0,0 0 1,0 1-1,2 2 0,0 3 93,1 1 0,-1 0 0,0 0 0,-1 1 0,2 8 0,-1-2 39,14 61 71,-3 1 1,-4 0 0,-3 1-1,-4 85 1,-3-161-218,-3 30-124,3-31 118,-1 0 0,1 0 0,0 0 0,0 0 0,-1 0 0,1 0 0,-1 0 0,1 0 0,-1 0 0,0 0 0,1-1 1,-1 1-1,0 0 0,0 0 0,1 0 0,-1-1 0,0 1 0,0 0 0,0-1 0,0 1 0,0-1 0,0 1 0,0-1 0,0 1 0,-1-1 0,1 0 5,0 0 0,1 0 0,-1 0 0,0 0 0,1 0 0,-1 0 0,1 0 0,-1-1 0,0 1 0,1 0 0,-1 0 0,1-1 0,-1 1 0,1 0 0,-1-1 1,1 1-1,-1-1 0,1 1 0,-1-1 0,1 1 0,-1-1 0,1 1 0,0-1 0,-1 1 0,1-1 0,0 1 0,0-1 0,-1 0 0,1 1 0,0-1 0,0 0 0,-6-25 30,5 21-27,-4-37 30,3 0 0,3-71 1,-1 99-22,2-6 23,0 0 1,1 1 0,1-1 0,1 1-1,0-1 1,2 2 0,9-21 0,10-12-400,37-54 0,-1 2-7139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20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 8708,'0'0'1964,"17"21"-145,-13-15-1684,7 7 103,-1 0-1,0 1 1,-1 0-1,-1 1 1,0 0-1,-1 0 1,-1 1-1,0 0 1,-1 0-1,6 31 1,-2 55 705,-3 1-1,-9 105 1,-2-156-1018,-3 0-1,-1 0 1,-3-1-1,-2 0 1,-2-1 0,-3-1-1,-47 90 1,41-98-2636,24-40 2356,1 0-1,-1 0 1,0 0-1,0 0 1,1 0-1,-1 0 1,0 0-1,0-1 1,0 1-1,0 0 0,0-1 1,0 1-1,0-1 1,-2 1-1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22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9236,'0'0'4818,"32"77"-7715,-4-33-224,-16-28-945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36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20 1505,'0'0'10797,"-4"-1"-10888,-7-4-191,25 3 214,45 3 369,-30-1 4,308-6 871,106 1-596,-230 20-259,-5-1-114,418-12 375,-328-3-156,576 1 529,-648-14-664,-33 0-144,528 10 528,-429 5 653,-254 2-1025,0 1 0,0 1 0,53 16-1,-36-8-163,-13-6-1787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5:38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581 2 4242,'0'0'10234,"4"-1"-9527,-5 1-685,1 0-1,0 0 1,0 0 0,0 0-1,0 0 1,0 1 0,0-1-1,0 0 1,0 0-1,0 0 1,0 0 0,0 0-1,0 0 1,0 0 0,0 1-1,0-1 1,0 0 0,0 0-1,0 0 1,0 0 0,0 0-1,0 0 1,0 0 0,0 0-1,0 1 1,1-1 0,-1 0-1,0 0 1,0 0 0,0 0-1,0 0 1,0 0-1,0 0 1,0 0 0,0 0-1,0 0 1,0 1 0,1-1-1,-1 0 1,0 0 0,0 0-1,0 0 1,0 0 0,0 0-1,0 0 1,0 0 0,0 0-1,1 0 1,-1 0 0,0 0-1,0 0 1,0 0-1,0 0 1,0 0 0,0 0-1,0 0 1,1 0 0,-1 0-1,0 0 1,0-1 0,-13 18 424,-33 31-654,25-28 324,-61 57-200,-181 129 0,118-99-116,143-106 195,1 0 0,0 0 0,0 0 1,0 0-1,0 0 0,0 0 0,0 0 0,0 0 0,0 0 0,0 0 0,0 1 0,0-1 0,1 0 0,-1 0 1,1 1-1,-1-1 0,1 1 0,-1-1 0,1 1 0,0-1 0,0 0 0,0 1 0,0-1 0,0 1 0,0-1 0,0 1 1,0-1-1,0 1 0,1-1 0,-1 1 0,1-1 0,-1 0 0,1 1 0,-1-1 0,3 2 0,1 4-16,1-1 0,0-1 1,0 1-1,0-1 0,10 8 0,-13-12 27,33 27-49,1-3 1,64 35-1,88 31 72,7 4-549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5:38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507 43 5555,'0'0'8294,"4"-7"-7462,11-22-309,-15 29-509,-1 0 0,1 0 0,0 1 0,0-1 0,0 0 0,0 0 0,-1 0 0,1 0 0,0 0 0,0 0 0,0 0 0,-1 0 0,1-1 0,0 1 0,0 0 0,0 0 0,0 0 0,-1 0 0,1 0 0,0 0 0,0 0 0,0 0 0,0 0 0,-1 0 0,1-1 0,0 1 0,0 0 0,0 0 0,0 0 0,0 0 0,0 0 0,0-1 0,-1 1 0,1 0 0,0 0 0,0 0 0,0 0 0,0-1 0,0 1-1,0 0 1,0 0 0,0 0 0,0-1 0,0 1 0,0 0 0,0 0 0,0 0 0,0 0 0,0-1 0,0 1 0,0 0 0,0 0 0,0 0 0,0-1 0,1 1 0,-1 0 0,0 0 0,0 0 0,-1 0 84,-5 2-61,0 0-1,0 0 1,0 1-1,0 0 0,0 0 1,1 0-1,0 1 1,-10 8-1,-44 42-184,40-34 115,-79 73-204,-178 131-1,276-223 231,-1-1 0,1 1 0,-1-1 0,1 1 0,-1-1 1,1 0-1,-1 1 0,1 0 0,0-1 0,-1 1 0,1-1 0,0 1 0,0-1 0,-1 1 0,1 0 0,0-1 0,0 1 0,0 0 0,0-1 0,0 1 0,0-1 0,0 1 0,0 0 0,0-1 0,0 1 1,0 0-1,0-1 0,0 1 0,0 0 0,1-1 0,-1 1 0,0-1 0,0 1 0,1 0 0,-1-1 0,0 1 0,1-1 0,-1 1 0,1-1 0,0 1 0,21 20-193,-19-19 213,74 52 184,2-3 0,91 43 1,-14-8-384,-132-71-2445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6:41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2837 317 4386,'0'0'995,"-22"-9"136,3 0-843,-21-9 681,-1 2 1,-48-13-1,56 23-472,0 2-1,0 2 0,-55 2 0,37 1-400,-11 1 51,0 3-1,0 2 1,1 3-1,-119 37 1,84-14 60,2 5 1,-120 66 0,-562 381-62,696-427-140,4 3 0,1 3 0,4 4 0,3 2-1,-61 83 1,94-106-4,3 2 0,1 1 0,3 1 0,2 1-1,3 1 1,2 2 0,2 0 0,3 1 0,-18 107 0,26-100 5,3 1 1,2 1-1,3-1 1,9 69-1,-3-104-13,1-1 1,1 0-1,2 0 0,0-1 1,2 0-1,1-1 0,1 0 1,2-1-1,0-1 0,30 34 1,-12-19 1,3-2 1,0-2-1,3-1 1,0-1 0,52 29-1,-7-13-2,1-4-1,3-4 1,2-3-1,183 48 1,-131-53-53,1-6-1,249 13 1,-198-34-302,295-30 1,-335 5 225,-1-8 0,210-63 0,-220 44 99,-2-7 1,206-108 0,-274 121 35,-3-4 0,-1-2 1,-3-4-1,-2-2 0,-2-3 0,62-72 1,-92 88 10,-2-1 0,-3-2-1,0-1 1,-3-1 0,-2-1 0,21-58 0,-22 41-42,-4-1 0,-2-1 1,-3-1-1,7-88 0,-10-213-512,-14 295 253,-3 1 1,-3 0-1,-24-83 0,15 91 157,-2 1 0,-3 1-1,-3 1 1,-2 2 0,-3 0-1,-2 2 1,-3 2 0,-2 1-1,-51-52 1,45 58 329,-3 2 1,-1 2-1,-2 3 0,-2 1 1,-1 3-1,-2 3 0,-1 2 0,-1 2 1,-70-22-1,91 38-52,-1 2 1,-1 1-1,1 2 1,-1 2-1,-76-1 1,94 7-160,1 0-1,0 2 1,0 0-1,0 1 1,0 1-1,-31 12 1,38-11-260,0 0 1,1 0 0,0 1-1,0 1 1,0 0-1,1 1 1,0 0 0,1 0-1,-12 15 1,20-21-108,-1 0 1,1 1-1,0-1 1,0 1-1,0 0 1,0 0-1,1-1 1,0 1-1,0 0 1,0 0-1,-1 8 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5:26:21.1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24 273 3217,'0'0'924,"4"-11"-796,-3 10-125,4-13 22,1-1-1,1 2 0,1-1 0,0 1 1,12-16-1,78-72 1041,-66 61-65,-10 18 2318,-22 23-3260,0-1 0,0 0 0,0 0 1,0 0-1,0 0 0,0 0 0,0 1 0,0-1 0,0 0 1,0 0-1,3 20 366,-3-15-476,1 1 1,0-1-1,0 0 0,0 0 1,0 1-1,4 7 0,4-1 31,0 0 0,1 0 0,21 18 0,10 13 17,-40-41 5,0 0 0,0 0-1,-1 0 1,1 0 0,0 0-1,-1 0 1,0 0 0,1 1-1,-1-1 1,0 0 0,0 0-1,0 0 1,0 0-1,-1 0 1,1 0 0,-1 0-1,1 1 1,-1-1 0,1 0-1,-1 0 1,0-1 0,0 1-1,0 0 1,0 0 0,-1 0-1,1-1 1,0 1 0,-1 0-1,1-1 1,-1 1-1,0-1 1,-2 2 0,1-2 239,0 0 0,0 0 0,0 0 1,0 0-1,0-1 0,0 1 0,0-1 0,0 0 0,-1 0 1,1 0-1,-6-1 0,-5 1 341,-259 0-234,273 0-452,40 0-2175,-27 0-1282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5:26:21.1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67 5859,'0'0'2126,"4"-9"-2059,12-27-25,-7 22 422,-12 21 959,-7 9-1384,7-11-35,0 0 0,0 0 1,0-1-1,0 1 0,-1-1 1,0 0-1,0 0 1,0-1-1,-8 6 0,11-8-84,2-5-128,0 1 1,0-1-1,0 1 0,0-1 0,1 1 1,0-1-1,0 1 0,-1 0 0,2 0 1,-1 0-1,0 0 0,1 0 0,-1 1 1,1-1-1,4-3 0,-4 5-326,-3 1 615,-16 16 71,0 6-154,-20 22 598,34-42-569,0 0 0,0 0 0,0 0 0,0 0 0,0 0 0,-1-1-1,1 1 1,-1-1 0,1 0 0,-1 0 0,1 0 0,-1 0 0,0 0-1,0 0 1,-4 0 0,7-20-78,1 14 40,1 0 0,-1 0 0,1 0-1,-1 0 1,1 0 0,1 0-1,-1 1 1,1-1 0,0 1 0,5-8-1,1 2-21,-1 1 0,2 0 0,12-11 0,-15 17 802,-12 13-578,-14 14-148,14-19 9,3-4 10,0 1 1,0 0 0,0-1-1,0 1 1,1 0 0,-1 0-1,1 0 1,-1 0-1,1 0 1,0 1 0,0-1-1,0 0 1,-2 5 0,3-7-138,7 3 27,-14 3 23,-16 2 709,48-8-860,-2-1 194,-1-1-1,31-6 1,-38 5-12,10 1 458,-24 2-439,-1 0 1,0 0-1,0 0 1,1-1-1,-1 1 0,0 0 1,0 0-1,1 0 1,-1 0-1,0 0 0,1 0 1,-1 0-1,0 0 1,0 0-1,1 0 0,-1 0 1,0 0-1,1 0 0,-1 0 1,0 0-1,0 1 1,1-1-1,-1 0 0,0 0 1,0 0-1,1 0 1,-1 0-1,0 0 0,0 1 1,0-1-1,1 0 0,-1 0 1,0 0-1,0 1 1,0-1-1,0 0 0,1 0 1,-1 1-1,0-1 1,0 0-1,0 0 0,0 1 1,0-1-1,0 0 0,0 1 1,0-1-1,0 0 1,0 0-1,0 1 0,0-1 1,0 0-1,0 0 1,0 1-1,0-1 0,0 0 1,0 1-1,0-1 1,-1 2-40,0 0 0,0 0 0,1 0 0,-1 0 0,1 0 0,-1 1 1,1-1-1,0 0 0,0 0 0,0 3 0,-3 19-18,2-21 50,0 0-1,0-1 0,0 1 0,0 0 0,0-1 0,-1 0 0,1 1 0,-1-1 0,0 0 0,0 1 0,0-1 0,0 0 0,0-1 0,0 1 0,0 0 0,-1 0 0,1-1 0,0 0 0,-1 1 0,0-1 0,1 0 1,-1 0-1,0 0 0,1-1 0,-1 1 0,0-1 0,0 1 0,0-1 0,1 0 0,-1 0 0,0 0 0,0-1 0,0 1 0,0-1 0,1 1 0,-1-1 0,0 0 0,1 0 0,-1 0 0,-3-2 0,-58-22 26,62 25 85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5:26:21.1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0 5667,'0'0'3441,"-65"19"-3201,60-19 112,3 0-127,0 0-113,-1 0-96,1 2-32,0-2-337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5:26:21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24 199 2209,'0'0'3004,"-2"2"-2486,-10 11 1768,12-13-2118,-1 0 0,1 0 0,0 0 0,-1 0 0,1 1 0,-1-1 1,1 0-1,-1 0 0,1 0 0,0 0 0,-1 0 0,1 0 0,-1 0 0,1 0 0,-1 0 0,1-1 0,0 1 0,-1 0 0,1 0 1,-1 0-1,0-1 0,7-4-111,0 0 0,-1 0 0,0-1 0,6-8 0,-11 13-46,5-4 25,8-11-5,-1-1 0,11-19-1,-19 30 25,-1-1-1,0 1 0,-1-1 1,0 0-1,0 0 1,0 0-1,-1 0 0,0 0 1,0-12-1,-1-4 442,2 43-794,4-6 314,1 1 0,1-1 0,0-1 0,1 1 1,0-2-1,17 19 0,20 29 52,-6-17-17,-36-43 1389,-30 3-1362,-103-1 196,115-9-160,13 6-107,0 0 1,-1 0-1,1 0 1,0 0-1,0 0 1,-1 0 0,1 1-1,0-1 1,-1 1-1,1-1 1,-1 1-1,1-1 1,-3 1-1,4 0-17,0 0 1,0 0-1,0 0 0,0 0 0,0 0 1,0-1-1,0 1 0,0 0 0,0 0 1,1 0-1,-1 0 0,0 0 0,0 0 1,0 0-1,0 0 0,0 0 0,0 0 1,0-1-1,0 1 0,0 0 0,0 0 1,0 0-1,0 0 0,0 0 0,0 0 1,0 0-1,0 0 0,0-1 0,0 1 1,0 0-1,0 0 0,0 0 0,0 0 1,0 0-1,0 0 0,0 0 0,0 0 1,0 0-1,-1 0 0,1-1 0,0 1 0,0 0 1,0 0-1,0 0 0,0 0 0,0 0 1,0 0-1,0 0 0,0 0 0,0 0 1,0 0-1,-1 0 0,1 0 0,0 0 1,0 0-1,0 0 0,0 0 0,0 0 1,0 0-1,14-11-72,-11 9 76,0 1 1,0-1 0,0 0 0,0 0-1,-1-1 1,1 1 0,-1 0-1,1-1 1,-1 1 0,0-1 0,0 0-1,3-5 1,-5 8-48,0-1 31,0 0 25,0 1 16,32 0-1083,-11 0-2053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5:26:21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 1457,'0'0'4783,"-49"0"-968,38 2-1244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5:26:21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1 237 5186,'0'0'1217,"1"0"-1172,1 1-1,-1-1 1,0 0-1,1 1 1,-1-1-1,1 0 1,-1 0-1,1 0 1,-1 0 0,1 0-1,-1 0 1,0-1-1,1 1 1,-1 0-1,1-1 1,1 0 0,7-17 114,0 0 1,-1-1-1,0 0 1,-2 0 0,10-40-1,-12 40-109,-2 10-14,-1 1-1,0-1 1,0 1 0,-1-1 0,0-13 2246,1 32-2381,2 0 101,0 0-1,1-1 1,0 0 0,1 0-1,0-1 1,1 1-1,-1-1 1,2-1-1,11 11 1,21 26 12,-37-41 20,-2-1 26,1 1 0,-1-1 0,1 0 0,-1 0 0,1 0 0,0 0 1,0-1-1,0 1 0,0 0 0,0-1 0,1 1 0,-1-1 0,0 0 0,1 0 0,5 1 2467,-32-2-2222,4 0-286,0 0 1,0 2 0,1 0 0,-27 7-1,44-9-5,1 0 10,23-21-1009,-21 20 962,0-1 0,-1 1 0,1-1 0,0 1 1,-1 0-1,1-1 0,-1 0 0,1 1 0,-1-1 0,1 1 0,-1-1 0,0 1 0,0-1 0,0 0 0,0 1 0,-1-3 0,1-3 2,0 6 35,0-38 60,0 37-319,0-7 620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22.6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 2257,'0'0'6547,"3"15"-4941,-1-4-1323,0-3-106,-1 0-1,0 1 1,0-1-1,0 1 1,-1-1-1,-1 0 1,1 1-1,-1-1 1,-1 0 0,-3 12-1,-3 7 392,-6 39 0,13-54-522,-1-1 0,2 1-1,-1-1 1,2 1 0,-1 0 0,4 14 0,-3-24-46,0 0 0,0 0 1,0-1-1,1 1 0,-1 0 0,0-1 1,1 1-1,-1-1 0,1 1 1,0-1-1,0 0 0,-1 1 0,1-1 1,0 0-1,0 0 0,0-1 1,0 1-1,0 0 0,0-1 0,0 1 1,0-1-1,1 1 0,-1-1 1,0 0-1,3 0 0,2 1 9,1-1 0,0 0 0,-1 0 0,1-1-1,0 0 1,8-2 0,-10 1 3,-1-1 0,1 1 0,-1-1 0,0 0 0,0-1 0,-1 1 0,1-1 0,-1 0 0,1 0 0,-1 0 0,0-1 0,-1 1 1,1-1-1,-1 0 0,0 0 0,0 0 0,0-1 0,2-7 0,0 0 78,-1-1 0,0 1 0,-1-1 0,0 0 0,-1 0 0,0-23 0,-2 25 147,0 3 46,0 0 0,0 0 0,-1 0 0,-2-11 0,2 17-129,0 1 1,0-1-1,-1 0 0,1 0 0,0 1 1,-1-1-1,0 1 0,1-1 0,-1 1 1,0-1-1,0 1 0,0 0 0,-1 0 0,1 0 1,0 0-1,-5-1 0,10 0 414,11 1-472,16 5-125,-15 3 55,-1 2-1,-1-1 0,1 2 1,-2 0-1,1 0 1,21 22-1,26 19-246,-56-47 155,0-1 1,0 0-1,0-1 0,0 1 0,0-1 0,0 1 0,0-1 0,0 0 0,0-1 0,1 1 0,-1-1 0,8 0 0,57-10-7,-6 1-10,-60 10 79,0-1 1,-1 1-1,1 0 1,-1 0-1,1 0 1,-1 0-1,1 0 1,-1 1-1,0-1 1,1 1-1,-1-1 1,0 1 0,0 0-1,0 0 1,0 0-1,-1 0 1,1 0-1,0 0 1,-1 1-1,0-1 1,1 1-1,-1-1 1,0 1-1,1 2 1,4 11 7,-1-1 0,6 27 0,-10-38 1,26 97-1917,-24-89 225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5:26:21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3 160,'0'0'4482,"2"0"-4642,1 0 208,-3-2-848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5:26:21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14 2529,'0'0'3973,"-5"4"-3557,-4 0-318,-17 12 1132,26-16-1223,-1 1-1,1 0 0,-1 0 0,1 0 0,0 0 0,-1-1 0,1 1 0,0 0 0,0 0 0,0 0 0,0 0 1,0 0-1,0 0 0,0 0 0,0 0 0,0 0 0,0 0 0,0-1 0,1 1 0,-1 0 0,0 0 0,1 0 0,-1 0 1,0 0-1,1-1 0,-1 1 0,1 0 0,0 0 0,-1-1 0,1 1 0,-1 0 0,1-1 0,0 1 0,0 0 1,-1-1-1,1 1 0,0-1 0,1 1 0,5 1 30,1 1-1,-1-2 1,1 1 0,-1-1 0,1 0 0,-1 0 0,16-2-1,-12 1 317,-11-3-303,1 0 1,-1 0-1,1 0 1,-1-1 0,-1 1-1,1 0 1,0 0-1,-1 0 1,1 0 0,-1 0-1,0 0 1,0 0 0,0 0-1,-2-4 1,2 5-33,-1 0 0,1 0 0,-1 0 1,0 0-1,1 0 0,-1 1 0,0-1 0,0 0 1,0 1-1,0 0 0,-1-1 0,1 1 0,0 0 1,0 0-1,-1 0 0,1 0 0,-1 1 0,1-1 1,-1 1-1,1-1 0,-1 1 0,1 0 0,-1 0 0,1 0 1,-1 0-1,-4 1 0,6 0-19,-1 1 0,1-1 0,-1 0 0,1 1 0,0-1 0,0 1 0,-1-1 0,1 1 0,0-1 0,1 1 0,-1 0 0,0-1-1,0 1 1,1 0 0,-1 0 0,1 0 0,-1 0 0,1-1 0,0 4 0,-3 39-131,3-40 83,0-3 38,0 0 0,1 0 1,-1 0-1,0 1 0,0-1 0,1 0 1,-1 0-1,1 0 0,-1 0 0,1 0 1,-1 0-1,1 0 0,0 0 0,-1-1 1,1 1-1,0 0 0,0 0 0,-1 0 1,1-1-1,0 1 0,0 0 0,0-1 1,0 1-1,0-1 0,0 1 0,0-1 1,0 0-1,0 1 0,0-1 0,1 0 1,-1 0-1,0 1 0,0-1 0,1 0 1,44-2 34,-43 2-19,-2 0 3,1-1 1,-1 1 0,0-1 0,0 0-1,0 1 1,0-1 0,0 0-1,1 0 1,-1 0 0,-1 1-1,1-1 1,0 0 0,0 0 0,0 0-1,0-1 1,-1 1 0,1 0-1,-1 0 1,1 0 0,0 0-1,-1-1 1,0 1 0,1 0 0,-1-1-1,0 1 1,0 0 0,0-1-1,0 1 1,0 0 0,0-2-1,0 1 1,0 1-1,0-1 0,0 1 0,0 0 1,0-1-1,0 1 0,0-1 0,-1 1 0,1-1 1,-1 1-1,1 0 0,-1-1 0,1 1 1,-1 0-1,0-1 0,1 1 0,-1 0 0,0 0 1,0 0-1,0 0 0,0 0 0,0 0 1,0 0-1,-1 0 0,1 0 0,0 0 1,0 1-1,-2-2 0,-10 0 20,0 1 1,0 0-1,-19 1 0,13 0 29,18 0-82,11 12-516,-6-10 534,1 0 0,-1-1 1,1 1-1,0-1 0,-1-1 0,1 1 0,0-1 0,0 1 0,8-2 1,-4 1 26,-8 0-11,-1 0 0,1 0-1,0 0 1,-1 0 0,1-1-1,-1 1 1,1 0 0,-1 0-1,1 0 1,-1-1 0,1 1-1,-1 0 1,1-1 0,-1 1-1,1 0 1,-1-1 0,0 1-1,1-1 1,-1 1 0,0 0-1,1-1 1,-1 1 0,0-1-1,1 1 1,-1-1 0,0 0-1,0 1 1,0-1 0,1 1-1,-1-2 1,2-19-1041,-2 20 839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5:26:21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1 0 2753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5:26:21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78 2753,'-1'-1'265,"0"0"1,1 0-1,-1 0 0,0 0 0,0 0 0,0 1 1,1-1-1,-1 0 0,0 0 0,0 1 0,0-1 0,0 1 1,0-1-1,0 1 0,-1-1 0,1 1 0,0-1 1,0 1-1,0 0 0,0 0 0,0 0 0,-1-1 0,1 1 1,0 0-1,0 0 0,0 1 0,-1-1 0,0 0 0,-7 1-469,9 26 242,0-25-47,0 0 1,-1 0 0,1 0-1,0 0 1,0 0-1,1 0 1,-1 0 0,0 0-1,1 0 1,-1-1-1,1 1 1,0 0 0,-1 0-1,1 0 1,0 0-1,0-1 1,0 1 0,1 0-1,0 1 1,1-2 2,0 1 0,0-1 0,0 0 1,1-1-1,-1 1 0,0 0 0,0-1 0,1 0 1,-1 0-1,0 0 0,5 0 0,-7 0-7,1 0 0,-1-1 0,0 1 0,1 0-1,-1-1 1,1 1 0,-1-1 0,0 1 0,1-1 0,-1 0 0,0 1-1,1-1 1,-1 0 0,0 0 0,0 0 0,0 0 0,0 0-1,0 0 1,0 0 0,0 0 0,0-1 0,0 1 0,-1 0 0,1 0-1,0-1 1,-1 1 0,1-1 0,-1 1 0,1 0 0,-1-1-1,0-2 1,1-2-76,0 1 0,-1-1 0,1 0 0,-1 0 0,-1 0 0,1 1 0,-3-8-1,3 12 93,0 0-1,-1 0 1,1 0-1,-1 0 1,1 0-1,-1 0 1,0 0-1,1 0 0,-1 0 1,0 1-1,1-1 1,-1 0-1,0 0 1,0 1-1,0-1 1,0 1-1,0-1 1,0 1-1,0-1 0,0 1 1,0-1-1,0 1 1,0 0-1,-2-1 1,-29-1 53,28 2-91,3 1 32,0-1 0,0 1 0,1-1 0,-1 1 0,0-1 0,1 1 0,-1 0 0,0-1 0,1 1 0,-1 0 0,1 0 0,-1-1 0,1 1 0,0 0 0,-1 0 0,1 0 0,0 0 0,-1 0 0,1-1 0,0 1 0,0 0 0,0 0 0,0 0 0,0 0 0,0 0-1,0 1 1,-1 33-156,1-29 75,2-5 46,1 0 0,-1 0 0,0-1 1,0 1-1,0-1 0,1 0 1,-1 1-1,0-1 0,0 0 0,1 0 1,-1-1-1,0 1 0,1 0 1,-1-1-1,0 1 0,0-1 0,0 0 1,0 0-1,0 0 0,0 0 1,2-1-1,-3 1 30,-1 0-1,1 0 1,-1 0 0,1 0-1,-1 0 1,1 0-1,-1 0 1,0 0 0,0 0-1,0 0 1,1 0 0,-1 0-1,0 0 1,0 0 0,0 0-1,-1 0 1,1 0 0,0 0-1,0 0 1,-1 0 0,1 0-1,0 0 1,-1 0 0,1 0-1,-1 0 1,1 0 0,-1 0-1,1 1 1,-1-1-1,-1-1 1,1 1 191,-1 0-1,0 0 1,0 0-1,1 0 1,-1 0 0,0 1-1,0-1 1,0 0-1,0 1 1,0 0-1,0-1 1,0 1-1,-4 0 1,5 1-191,1 0-1,-1 0 1,1-1 0,0 1-1,0 0 1,-1 0 0,1 0 0,0 0-1,0 0 1,0 0 0,0 0-1,0 0 1,0 0 0,0 0-1,0-1 1,1 1 0,-1 0 0,0 0-1,0 0 1,1 0 0,-1 0-1,1 0 1,-1-1 0,0 1-1,1 0 1,1 1 0,-2-2 4,1 1-1,0-1 1,-1 0 0,1 1-1,0-1 1,-1 0 0,1 0 0,0 0-1,-1 0 1,1 0 0,0 1 0,0-1-1,-1 0 1,1-1 0,0 1-1,-1 0 1,1 0 0,0 0 0,-1 0-1,1-1 1,0 1 0,-1 0-1,1 0 1,0-1 0,-1 1 0,1-1-1,0 1 1,-1 0 0,1-1 0,-1 1-1,1-1 1,-1 1 0,0-1-1,1 0 1,-1 1 0,1-1 0,-1 1-1,1-2 1,0-30 61,-1 19-22,0 12-32,0 0-1,0 0 0,0 0 1,-1 0-1,1 0 0,0 1 1,0-1-1,0 0 1,-1 0-1,1 0 0,0 0 1,-1 1-1,1-1 1,-1 0-1,1 0 0,-1 1 1,1-1-1,-1 0 0,1 1 1,-1-1-1,0 1 1,1-1-1,-1 0 0,0 1 1,0 0-1,1-1 0,-1 1 1,-2-1-1,-24-2 1124,26 4-1125,0 0-1,1 0 1,-1 0-1,1 0 0,-1 0 1,1 0-1,-1 0 1,1 0-1,0 0 0,0 0 1,-1 0-1,1 0 1,0 1-1,0-1 0,0 0 1,0 0-1,0 0 1,1 2-1,-1 0-10,-2 63-249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5:26:21.1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11 3538,'0'0'5490,"-5"1"-5138,-53 11 1236,58 21-1794,0-31 200,0 0 1,0 0-1,0 0 0,0 0 0,0 0 0,1 0 0,-1 0 1,1-1-1,-1 1 0,1 0 0,0 0 0,0 0 0,0-1 1,0 1-1,0 0 0,0-1 0,0 1 0,0-1 0,1 1 1,-1-1-1,0 0 0,1 1 0,2 1 0,0-2 1,1 1-1,-1 0 0,0-1 0,1 0 1,-1 0-1,1 0 0,-1-1 0,1 0 1,7 0-1,-4 1 25,-7-1-10,-1 0 0,1 0-1,0 1 1,0-1 0,-1 0-1,1 0 1,0 0 0,0 0-1,-1 0 1,1 0 0,0 0-1,0 0 1,-1 0 0,1-1-1,0 1 1,0 0 0,-1 0-1,1-1 1,0 1 0,0 0-1,-1-1 1,1 1 0,-1 0-1,1-1 1,0 1 0,-1-1-1,1 1 1,-1-1 0,1 0-1,-1 1 1,1-1 0,-1 0-1,0 1 1,1-1 0,-1 0-1,0 1 1,1-1 0,-1 0-1,0 0 1,0 1 0,0-1-1,1 0 1,-1 0 0,0 1-1,0-1 1,0 0 0,0 0-1,-1 1 1,1-1 0,0-1-1,0-1 7,0 1-1,0-1 1,0 0-1,0 1 1,0-1-1,-1 1 0,1-1 1,-1 1-1,0-1 1,0 1-1,0-1 1,0 1-1,0-1 1,0 1-1,-1 0 0,-2-4 1,2 5 2,0-1 0,-1 1 0,1-1 0,-1 1 0,0 0 0,1 0 0,-1 0 0,0 0 0,0 1 0,1-1 0,-1 1 0,0 0 0,0-1 0,0 1 0,-3 1 0,5-1-20,0 1-1,0-1 1,0 1 0,0-1 0,0 1 0,1-1-1,-1 1 1,0 0 0,1 0 0,-1-1-1,0 1 1,1 0 0,-1 0 0,1 0-1,-1-1 1,1 1 0,-1 0 0,1 0 0,0 0-1,-1 0 1,1 0 0,0 0 0,0 0-1,0 0 1,0 0 0,-1 0 0,1 0 0,1 2-1,-2 1-51,1 0 1,0 0-1,0 0 0,1 0 0,-1 0 0,2 8 0,0-11 51,0 0 1,-1 0-1,1 1 0,0-1 0,0 0 0,0 0 0,0-1 0,0 1 0,0 0 0,0-1 0,0 1 1,0-1-1,0 1 0,0-1 0,0 0 0,1 0 0,1 0 0,0 0 6,0 0 0,0 0 0,0 0 0,1 0 0,-1-1-1,0 1 1,0-1 0,6-2 0,-9 0-56,1 0 0,-1 0 1,1 0-1,-1 0 0,0 0 0,0 0 0,0 0 1,-1-1-1,1 1 0,-1 0 0,0 0 0,0-1 1,0 1-1,0 0 0,0 0 0,-1-1 0,1 1 1,-1 0-1,0 0 0,0 0 0,0 0 0,-1 0 1,-1-3-1,-3 3 113,1 0 0,-1 0 0,0 1 0,-1 0 0,1 0 0,0 1 0,-1 0 0,1 0 0,0 0 1,-1 1-1,1 0 0,-1 0 0,-10 2 0,16-1-59,0-1-1,0 1 1,1-1 0,-1 1 0,0 0-1,1-1 1,-1 1 0,1 0 0,-1 0-1,1-1 1,-1 1 0,1 0 0,-1 0-1,1 0 1,0 0 0,-1 0 0,1-1-1,0 1 1,0 0 0,0 0 0,-1 0-1,1 0 1,0 0 0,1 2 0,-1 29-65,0-24 45,0-6 15,0-1 0,0 0 0,0 1 0,0-1 0,0 1 0,0-1 0,1 1 0,-1-1 0,1 1 0,-1-1 0,1 0 0,-1 1 0,1-1 0,0 0 0,-1 1 0,1-1 0,0 0 0,0 0 0,0 0 0,0 0 0,0 0 0,0 0 0,0 0 0,1 0 0,-1 0 0,0-1 0,0 1 0,3 1 0,2-1-10,0 0-1,0 0 1,0 0 0,0 0 0,11-2-1,-7 1 13,-9 0 6,1 0 0,-1 0 1,0-1-1,0 1 0,1 0 0,-1-1 1,0 1-1,0-1 0,0 0 0,0 1 1,0-1-1,0 0 0,0 0 0,0 1 0,0-1 1,0 0-1,0 0 0,0 0 0,0 0 1,-1 0-1,1 0 0,0 0 0,-1-1 1,1 1-1,-1 0 0,0 0 0,1 0 1,-1-1-1,0 1 0,1 0 0,-1-2 0,1-4 33,-1 1-1,1-1 0,-1 0 1,-1-12-1,0 18-6,0-1 0,0 1 0,0 0 0,0 0 0,0 0 0,0 0 0,0 0-1,0 0 1,0 0 0,0 0 0,-1 0 0,1 0 0,0 1 0,-1-1 0,1 0 0,-1 1 0,1 0 0,0-1-1,-1 1 1,1 0 0,-1-1 0,1 1 0,-1 0 0,1 0 0,-3 1 0,-2-2 91,0 1 1,-1 0 0,1 0-1,0 1 1,-7 1-1,13-1-323,-1 0 0,1 0-1,0 0 1,-1 0-1,1 0 1,0 0-1,-1 1 1,1-1-1,0 0 1,0 0-1,0 0 1,0 1-1,1 0 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8:51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23 0,'0'0'11336,"-1"-5"-11627,-4-11 210,2 15-45,1 24-118,1 17 276,-18 44 229,2-13-1396,12-23-2854,25-52 1313,-8-1 3028,0 1 1,0 0 0,0 1 0,0 0-1,1 1 1,-1 0 0,1 1-1,-1 0 1,17 2 0,-28-1-251,0 1 1,1-1 0,-1 0 0,0 1 0,1 0-1,-1-1 1,0 1 0,0-1 0,1 1 0,-1 0-1,0 0 1,0 0 0,0 0 0,0 0-1,0 0 1,0 0 0,0 0 0,0 0 0,-1 0-1,1 1 1,0-1 0,-1 0 0,1 1-1,-1-1 1,1 0 0,-1 1 0,0-1 0,1 3-1,1 45 1464,-2-38-1441,-1-5-74,1 0 1,-1 1-1,-1-2 0,1 1 1,-1 0-1,0 0 0,0 0 1,-1-1-1,0 1 0,0-1 1,0 0-1,-1 0 0,1 0 1,-1 0-1,0-1 0,-1 0 1,1 1-1,-1-1 0,0-1 1,0 1-1,0-1 0,-6 3 1,-4 3-16,-1-2 1,1 0 0,-1-1 0,-1 0 0,1-1-1,-32 4 1,28-8-3108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8:52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0 200 5875,'0'0'1406,"18"3"-1220,62 7 20,-73-10-168,0 0 0,0 0 1,0 0-1,0-1 0,0 0 0,0-1 1,0 1-1,0-1 0,-1-1 1,1 1-1,-1-1 0,1 0 0,-1-1 1,0 1-1,0-1 0,7-7 0,-5 4-5,1-1 0,-1 0 0,-1-1 0,1 0 0,-2 0 0,1 0 0,-1-1 0,6-13 0,-11 20-32,1 1 1,-1-1-1,0 0 0,0 1 0,0-1 1,-1 0-1,1 0 0,0 0 0,-1 0 1,0 1-1,0-1 0,0 0 1,0 0-1,0 0 0,-1 0 0,1 0 1,-3-5-1,2 6 33,0 0 1,0 0-1,-1 1 0,0-1 1,1 0-1,-1 1 1,0 0-1,1-1 0,-1 1 1,0 0-1,0 0 0,0 0 1,0 0-1,0 0 1,0 0-1,-1 1 0,1-1 1,0 1-1,0-1 1,-1 1-1,1 0 0,-3 0 1,-5-1 233,1 1 0,-1 0 1,1 1-1,-1 0 1,0 0-1,1 1 0,-1 0 1,1 1-1,0 0 0,0 1 1,0-1-1,-12 9 1,16-9-204,-1 1 1,2 0-1,-1 0 0,0 0 1,1 0-1,0 1 1,0 0-1,0 0 1,0 0-1,1 0 1,0 1-1,0-1 1,1 1-1,-1 0 0,1 0 1,0 0-1,1 0 1,0 0-1,0 0 1,-1 10-1,1-6-49,1-1 1,0 1-1,1 0 0,0-1 0,0 1 1,1-1-1,0 1 0,7 17 0,-7-22-33,1-1 1,0 1-1,0 0 0,0-1 0,0 0 0,1 0 0,0 0 0,0 0 1,0 0-1,0-1 0,1 0 0,-1 0 0,1 0 0,0 0 0,0-1 1,0 0-1,7 2 0,33 8-1281,-9-10-3089,-13-2-3156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8:53.1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198 60 7635,'0'0'6828,"-1"21"-6343,-5 76-294,-6 195 274,12-266-488,1-7-37,-1 0 0,0-1 0,-2 1 0,0 0 0,-1-1 1,-6 19-1,9-36-9,-1 0 0,1 0 0,0 0 1,0 0-1,-1 0 0,1 0 1,0 0-1,-1 0 0,1-1 1,-1 1-1,1 0 0,-1 0 0,0-1 1,1 1-1,-1 0 0,0-1 1,1 1-1,-1 0 0,0-1 1,0 1-1,0-1 0,1 1 0,-1-1 1,0 0-1,0 1 0,0-1 1,0 0-1,0 1 0,0-1 1,0 0-1,0 0 0,0 0 0,0 0 1,0 0-1,0 0 0,0 0 1,0 0-1,0-1 0,1 1 1,-1 0-1,0-1 0,0 1 0,0 0 1,0-1-1,0 1 0,0-1 1,1 1-1,-1-1 0,0 0 1,0 1-1,1-1 0,-1 0 0,-1-1 1,-5-5-29,1 0 0,-1 0 0,-9-17 0,15 23 19,-19-27 72,6 9 777,1 0 1,1-1-1,-14-32 0,26 52-722,0-3 175,6 2-219,180 7 211,-134-2-921,1-1 1,96-9 0,-138 4 369,1-1 0,-1 0 1,0 0-1,0-1 1,0-1-1,0 0 0,-1 0 1,0-1-1,0 0 1,0-1-1,-1 0 0,0-1 1,-1 0-1,1 0 0,-1 0 1,-1-1-1,0-1 1,10-15-1,-7 6 479,-1 1-1,0-1 1,-1-1-1,-1 1 1,-1-1-1,-1 0 1,-1-1-1,-1 1 1,2-32-1,-3-27 3188,-2 44 1665,2 57-4631,10 88 377,2 7-1158,-3 131 0,-11-244 263,0-1 0,-1 1 0,1-1 0,-1 0 0,0 0 0,0 1 0,0-1 0,0 0 0,0 0 1,-1 0-1,1 0 0,-1 0 0,0 0 0,0-1 0,0 1 0,0-1 0,-1 1 0,-3 2 0,4-3 89,0-1-1,0 0 1,-1 0 0,1 0-1,0 0 1,0 0-1,-1 0 1,1-1 0,-1 1-1,1-1 1,0 0-1,-1 1 1,1-1 0,-1 0-1,1-1 1,-1 1-1,1 0 1,0-1 0,-1 1-1,1-1 1,0 0-1,-1 0 1,1 0 0,0 0-1,0 0 1,0 0-1,-4-3 1,-4-4 366,0-1 0,1 0-1,0-1 1,0 0 0,1-1 0,-13-19 0,21 29-250,0 1 1,0-1-1,-1 1 0,1 0 1,0-1-1,-1 1 0,1-1 1,0 1-1,0-1 0,0 1 1,0-1-1,-1 1 0,1-1 1,0 1-1,0 0 1,0-1-1,0 1 0,0-1 1,0 1-1,0-1 0,0 1 1,0-1-1,1 1 0,-1-1 1,0 1-1,0-1 0,0 1 1,1-1-1,-1 1 0,0-1 1,0 1-1,1 0 1,-1-1-1,0 1 0,1-1 1,-1 1-1,0 0 0,1-1 1,-1 1-1,1 0 0,21-5-450,-16 4 512,50-4 94,94 3 0,-98 3-2349,102-10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8:53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91 3970,'0'0'11298,"-1"3"-10788,-1-1-510,1-1 0,-1 2 0,1-1 0,0 0 0,0 0 0,0 0 0,0 0 0,1 1 0,-1-1 0,0 0 0,1 1 0,0-1 0,0 1 0,-1-1 0,1 0 0,1 1 0,-1-1 0,0 1 0,0-1 0,1 0 0,0 1 0,-1-1 0,1 0 0,0 0 0,0 1 0,2 2 0,-1-2-83,0 0-1,0 0 1,0 0-1,1 0 1,-1-1 0,0 0-1,1 1 1,0-1-1,-1 0 1,1 0-1,0 0 1,0 0 0,0-1-1,1 1 1,-1-1-1,0 0 1,0 0 0,7 1-1,-5-1-27,1 0 0,-1-1 0,0 0-1,0 0 1,0 0 0,1-1 0,-1 0 0,7-1 0,-9 1 107,-1-1 0,1 1 0,-1 0 0,0-1 0,0 1 1,0-1-1,0 0 0,0 0 0,0 0 0,0 0 0,0 0 0,-1 0 1,1 0-1,-1 0 0,1-1 0,-1 1 0,1-4 0,3-4 222,-1 0-1,0-1 0,-1 0 0,-1 0 0,1 1 1,-2-1-1,1-1 0,-1 1 0,-1 0 0,0 0 1,-2-12-1,1 21-164,-1 1 0,1 0 0,0-1 0,0 1 0,-1 0 0,1 0-1,-1 0 1,1 0 0,-1 0 0,0 0 0,1 1 0,-1-1 0,0 0 0,1 1 0,-1-1 0,0 1 0,0 0 0,1 0 0,-1-1 0,0 1 0,0 0 0,-3 1 0,3-1-36,0-1 1,0 1-1,0 0 1,-1 0 0,1 1-1,0-1 1,0 0 0,0 1-1,0-1 1,0 1-1,0 0 1,0 0 0,0 0-1,0 0 1,0 0 0,0 0-1,0 0 1,-2 3 0,1 3-6,0 1 1,1-1-1,0 1 1,0 0-1,1 0 1,0 0-1,0 9 1,4 62-61,-2-51 52,0-14-7,0 0-1,0 0 1,2 0 0,-1-1 0,2 1 0,8 21 0,-10-31-11,0 0 0,0 0 1,0 0-1,1 0 0,-1 0 0,1-1 1,0 1-1,1-1 0,-1 0 0,0 0 0,1 0 1,0 0-1,0 0 0,-1-1 0,2 0 1,-1 0-1,0 0 0,0 0 0,1 0 1,-1-1-1,1 0 0,-1 0 0,8 0 0,-3 0-139,0 0 0,0-1 0,0 0 0,0-1 0,0 0 0,10-3 0,-14 3-274,0-1 0,-1 0 0,1 0 0,-1 0 0,1 0 0,-1-1 0,0 0 0,5-3 0,12-13-5626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8:53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11445,'0'0'2279,"2"16"-1439,11 266-1456,-7-301-1590,0 6 2304,1-12 321,2 0 0,17-35 1,-20 49-341,1 0 1,0 1 0,1-1 0,0 2 0,0-1 0,1 1 0,16-13 0,-13 11-317,0 1 0,1 1 0,0 0-1,1 1 1,-1 0 0,2 1 0,-1 1 0,22-7 0,-18 10-6884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24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10837,'0'0'571,"9"25"-579,9 26 17,-2 1-1,-2 0 1,8 59 0,12 344 594,-30 6-122,-4-407-453,-20 615 723,8-387-627,6 106 36,6-378-169,0-2-7,0 1 0,0 0 0,1-1 0,2 12 1,-2-19-1,-1 0 1,0 1 0,1-1 0,-1 0 0,1 0 0,-1 1 0,1-1 0,-1 0 0,1 0 0,0 0 0,0 0 0,-1 0 0,1 0 0,0 0 0,0 0 0,0 0 0,0 0 0,0 0 0,1-1 0,-1 1 0,0 0 0,0-1-1,0 1 1,1-1 0,-1 1 0,0-1 0,0 0 0,1 0 0,-1 1 0,0-1 0,1 0 0,-1 0 0,2 0 0,-2-1-72,0 1 1,0 0-1,0 0 0,0 0 1,0 0-1,0-1 0,0 1 1,0-1-1,0 1 0,0 0 1,0-1-1,0 0 0,0 1 0,0-1 1,-1 1-1,1-1 0,0 0 1,0 0-1,-1 1 0,1-1 1,-1 0-1,1 0 0,0 0 1,0-1-1,4-26-2909,-4 25 2594,2-43-6839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8:54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247 37 2913,'0'0'12179,"-18"-7"-11533,-64-20-91,78 26-537,1 0 1,-1 1 0,1-1 0,0 1-1,-1 0 1,1 0 0,-1 0-1,1 1 1,-1-1 0,1 1 0,0 0-1,-1 0 1,1 0 0,0 0-1,0 1 1,0-1 0,0 1-1,-4 2 1,1 1-11,0 0-1,1 1 1,-1-1-1,1 1 1,-7 10 0,6-8 23,2-3-83,1 0-1,-1 0 1,1 0 0,0 1-1,0-1 1,1 1 0,-1 0-1,1-1 1,1 1 0,-1 0-1,1 0 1,0 0 0,0 0 0,1 1-1,-1-1 1,1 0 0,2 12-1,-1-16-66,0-1-1,-1 1 0,1-1 0,0 0 1,0 1-1,0-1 0,0 0 1,0 0-1,1 1 0,-1-1 1,0 0-1,0 0 0,1 0 1,-1-1-1,1 1 0,-1 0 1,1 0-1,-1-1 0,4 2 0,36 7-1393,-19-5 1322,-16-1 222,0-1-1,0 1 1,0 0-1,0 1 1,0-1-1,-1 1 1,1 1-1,-1-1 1,0 1-1,-1-1 1,1 1-1,-1 1 1,0-1-1,0 0 0,-1 1 1,1 0-1,-1 0 1,-1 0-1,4 10 1,2 6 288,-2 0 0,0 1-1,-1 0 1,2 31 0,2 283 524,-9-247-670,-1-90-152,1 0-1,0 0 0,0 0 0,0-1 1,0 1-1,0 0 0,0 0 0,0 0 0,0 0 1,0 0-1,0 0 0,0-1 0,0 1 0,-1 0 1,1 0-1,0 0 0,0 0 0,0 0 0,0 0 1,0 0-1,0 0 0,-1 0 0,1-1 0,0 1 1,0 0-1,0 0 0,0 0 0,0 0 0,-1 0 1,1 0-1,0 0 0,0 0 0,0 0 0,0 0 1,0 0-1,-1 0 0,1 0 0,0 0 1,0 0-1,0 0 0,0 1 0,0-1 0,-1 0 1,1 0-1,0 0 0,0 0 0,0 0 0,0 0 1,0 0-1,0 0 0,-1 0 0,1 1 0,0-1 1,0 0-1,0 0 0,0 0 0,0 0 0,0 0 1,0 0-1,0 1 0,0-1 0,0 0 0,0 0 1,0 0-1,0 0 0,0 0 0,0 1 0,-4-5 100,1-1-1,0 1 1,0-1-1,0 1 1,0-1-1,1 0 1,0 0-1,-2-8 0,-11-48-239,11 43 182,-3-30-151,1 0 0,1-91 0,5 127-6,1 0-1,0 1 0,1-1 1,0 1-1,0 0 1,1 0-1,1 0 1,5-11-1,-6 15-182,0 1-1,1 0 1,0-1 0,0 2-1,0-1 1,1 0 0,0 1-1,0 0 1,1 0 0,-1 0-1,1 1 1,0 0 0,7-4-1,8 3-4131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8:55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0 249 12598,'0'0'1038,"17"-6"-1124,55-19 105,-66 23-6,0-1 1,0 0 0,0 0-1,0-1 1,-1 1-1,1-1 1,-1-1 0,0 1-1,0-1 1,-1 0-1,0 0 1,1 0 0,-1 0-1,-1-1 1,1 0-1,3-9 1,-3 4 35,0 0 0,-1-1-1,-1 1 1,0-1 0,0 0 0,-1 0 0,-1-14 0,0 24-19,0 1 0,-1 0 0,1 0 1,0 0-1,0-1 0,-1 1 1,1 0-1,-1 0 0,1 0 1,-1 0-1,1 0 0,-1 0 1,0 0-1,0 0 0,1 0 1,-1 0-1,0 0 0,0 0 1,0 0-1,0 1 0,0-1 0,0 0 1,0 1-1,0-1 0,0 1 1,-1-1-1,1 1 0,0 0 1,0-1-1,0 1 0,-1 0 1,1 0-1,0 0 0,0 0 1,-1 0-1,1 0 0,0 0 1,0 0-1,0 0 0,-1 1 0,-1 0 1,-1-1 92,-1 1 0,1 0-1,0 0 1,-1 1 0,1-1 0,0 1 0,0 0 0,0 0 0,0 0 0,1 1 0,-5 3-1,3 0-39,1 0 0,0 1-1,0-1 1,0 1-1,1 0 1,0 0 0,0 1-1,1-1 1,0 1 0,1-1-1,-1 1 1,1-1-1,0 13 1,1-8-68,0-1-1,0 1 1,1-1 0,1 1-1,0-1 1,0 1 0,1-1-1,7 17 1,-6-21-49,0-1 1,0 1-1,1-1 1,-1 0-1,2 0 1,-1-1-1,1 0 1,-1 0-1,2 0 1,-1 0-1,0-1 1,1 0-1,0-1 1,0 1-1,0-1 1,0 0-1,0-1 0,12 3 1,-11-4-687,0 0 1,0 0-1,0 0 0,1-1 1,-1 0-1,10-2 0,-2-2-5605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8:56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9700,'0'0'2754,"6"14"-2125,0 0-543,-1 1 0,-1 1 0,0-1-1,-1 1 1,0-1 0,0 28 0,6-83-4326,-6 29 4208,2 0 0,0 0 0,7-11 0,-10 17 113,0 1 0,1 0 0,0-1 0,0 1 0,0 0 1,1 1-1,-1-1 0,1 0 0,0 1 0,0 0 1,0 0-1,0 0 0,0 1 0,1-1 0,-1 1 0,1 0 1,0 0-1,-1 1 0,1-1 0,0 1 0,0 0 0,0 0 1,6 1-1,-9 0-42,0 1 0,0 0 0,0 0 0,0 0 1,0 0-1,0 0 0,0 0 0,-1 0 0,1 1 0,0-1 0,-1 1 1,0-1-1,1 1 0,-1 0 0,0-1 0,1 1 0,-1 0 1,0 0-1,0 0 0,-1 0 0,1 0 0,0 0 0,-1 0 0,1 3 1,13 56 1104,-14-58-1122,10 82-553,-8-48-5090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8:57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0 220 9973,'0'0'789,"17"-4"-541,-12 3-238,28-6 110,1-2-1,-1-1 1,-1-2 0,36-17 0,0-16 149,-62 40-243,0 0-1,0-1 0,0 1 1,0-1-1,-1-1 0,0 1 1,7-12-1,-11 17-15,-1 0 1,1 0-1,0 0 0,-1 0 1,1 0-1,-1 0 0,0 0 1,1 0-1,-1 0 0,0 0 1,1 0-1,-1 0 1,0-1-1,0 1 0,0 0 1,0 0-1,0 0 0,0 0 1,0 0-1,0-1 0,-1 1 1,1 0-1,0 0 1,-1 0-1,1 0 0,-1 0 1,1 0-1,-1 0 0,0 0 1,1 0-1,-1 0 0,0 0 1,0 0-1,1 1 1,-1-1-1,0 0 0,0 0 1,0 1-1,0-1 0,0 1 1,0-1-1,0 1 0,0-1 1,0 1-1,0-1 1,-1 1-1,1 0 0,0 0 1,0 0-1,0 0 0,0 0 1,-2 0-1,-5-1 278,0 1 0,-1 0-1,1 0 1,0 1 0,-17 3 0,21-3-201,-1 0 1,1 1 0,0-1 0,0 1 0,-1 0 0,1 0-1,0 1 1,1-1 0,-1 1 0,0 0 0,1 0-1,0 0 1,-1 1 0,1-1 0,1 1 0,-1-1 0,0 1-1,1 0 1,0 0 0,0 0 0,0 0 0,0 1-1,-1 4 1,0 5-50,0 1 0,1 0 0,0 0-1,1 0 1,2 27 0,0-37-68,-1 1 0,1-1 0,0 0 0,0 1 0,0-1 1,1 0-1,0 0 0,0 0 0,0 0 0,0 0 0,1 0 0,0-1 0,0 1 0,0-1 1,1 0-1,-1 0 0,1 0 0,0 0 0,0 0 0,1-1 0,-1 0 0,1 0 0,-1 0 0,1-1 1,8 4-1,1-1-982,1-1 0,-1 0 1,1-1-1,0-1 0,-1 0 1,1-1-1,29-1 0,-20-3-3424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8:57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0 32,'0'0'13051,"1"16"-12712,2 35-245,-2-1 1,-10 91-1,6-116-97,3-19-62,0 1 0,-1-1 0,0 0 0,0 0-1,-1 1 1,-4 10 0,5-60-517,0 26 801,2 1 0,0-1 0,1 0 0,0 1 0,6-21 0,-6 31-191,0 1-1,1-1 1,-1 1 0,1 0-1,0 0 1,1 0-1,-1 0 1,1 0 0,0 1-1,0-1 1,0 1-1,1 0 1,-1 1 0,1-1-1,0 1 1,0 0-1,0 0 1,9-4 0,-1 3-163,-1 0 1,1 1-1,0 0 1,-1 1-1,22 0 1,28 3-5297,-50 4 1613,-8 5 572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9:00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0 7011,'0'0'7230,"-15"1"-6646,-51 6-87,63-6-490,1 0 1,0 0 0,0-1 0,0 1 0,0 1-1,0-1 1,0 0 0,0 0 0,0 1-1,0-1 1,0 1 0,1 0 0,-1-1-1,1 1 1,-1 0 0,1 0 0,0 0 0,-1 0-1,0 3 1,0 1 28,-1 0 1,1 1-1,1-1 0,-2 11 0,2-11 28,-2 19-27,1 47-1,3-51-64,-2-20 6,1 0-1,0-1 1,0 1-1,0 0 1,0 0-1,0 0 1,0 0-1,0 0 1,0 0-1,1 0 1,-1 0-1,0-1 1,0 1 0,1 0-1,-1 0 1,1 0-1,-1-1 1,1 1-1,-1 0 1,1 0-1,-1-1 1,1 1-1,0 0 1,-1-1-1,1 1 1,0-1-1,-1 1 1,1-1-1,0 1 1,0-1-1,0 1 1,-1-1-1,1 0 1,0 1-1,0-1 1,0 0-1,0 0 1,0 0 0,0 0-1,-1 0 1,1 0-1,0 0 1,0 0-1,0 0 1,0 0-1,0 0 1,0-1-1,0 1 1,-1 0-1,1 0 1,0-1-1,0 1 1,0-1-1,-1 1 1,1-1-1,1 0 1,3-2-69,0 0-1,0 0 1,0 0 0,0 0-1,0-1 1,-1 0 0,5-5 0,21-35-53,-31 50 323,1 1 1,-1-1 0,1 0 0,1 0 0,-1 0 0,3 11 0,-3-15-111,1 3-95,1 0 0,-1-1 0,0 1 0,1 0 0,0-1 0,0 0 0,1 0 0,-1 1 1,1-1-1,0 0 0,0-1 0,0 1 0,0-1 0,1 1 0,-1-1 0,1 0 0,0 0 0,0-1 0,0 1 0,0-1 0,1 0 0,-1 0 0,1 0 0,-1 0 0,1-1 0,7 1 0,-8-1-449,1 0 0,0-1 0,0 1 0,-1-1 1,1 0-1,0-1 0,0 1 0,-1-1 0,1 0 0,0 0 0,-1-1 0,1 1 0,-1-1 0,0 0 0,1 0 0,7-6 0,7-15-3321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9:00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1 492 5394,'0'0'3712,"16"1"-3656,-11-1-55,-1 0-3,1 1 0,-1-1 0,0 0 0,1 0 0,-1 0 0,0 0 0,0-1 0,1 0 0,-1 0 0,0 0 0,0 0 0,0-1 0,0 0 0,0 0 0,0 0 0,0 0 0,-1 0 0,1-1 0,-1 1 0,0-1 0,0 0 0,0 0 0,0-1 0,0 1 0,0 0 0,-1-1 1,0 0-1,3-4 0,9-19-32,-1-1 1,-1 0-1,-2 0 1,0-1-1,-2 0 1,-1-1-1,-2 1 1,3-47-1,-8 65 121,0 0 484,0-1 0,0 1-1,-1-1 1,-1 1 0,-4-18-1,6 27-492,-1 0 0,0 0 0,0 0 0,1 0 0,-1 0 0,-1 1 0,1-1 0,0 0 0,0 0 0,-1 1-1,1-1 1,0 1 0,-1 0 0,0-1 0,1 1 0,-1 0 0,0 0 0,0 0 0,1 0 0,-1 0-1,0 0 1,0 0 0,0 1 0,0-1 0,0 1 0,0-1 0,0 1 0,0 0 0,-1 0 0,1 0-1,0 0 1,0 0 0,0 1 0,0-1 0,0 1 0,0-1 0,0 1 0,-3 1 0,3-1-64,1 0 1,-1 0 0,1 0-1,0 0 1,-1 0 0,1 0-1,0 0 1,0 1 0,0-1 0,-1 0-1,1 1 1,1-1 0,-1 1-1,0-1 1,0 1 0,0 0-1,1-1 1,-1 1 0,1 2-1,-9 38 40,7-32-52,-7 64 12,4 1 0,5 96 0,1-135 3,0-7-19,1-1 1,8 36-1,-8-52-1,1 0 1,1 0-1,0 0 0,0 0 0,1-1 1,1 1-1,10 15 0,-14-24-51,1-1-1,-1 1 1,1-1-1,0 0 1,0 0 0,0 0-1,0 0 1,0 0-1,0-1 1,0 1-1,0-1 1,1 0-1,-1 0 1,0 0 0,1-1-1,-1 1 1,1-1-1,-1 0 1,1 0-1,-1 0 1,5 0-1,-2-1-61,0 0 0,1 0-1,-1 0 1,0-1-1,1 0 1,-1 0-1,0 0 1,0-1 0,-1 0-1,8-5 1,89-85-383,-101 92 469,0 1 0,0-1 0,0 0 0,0 0 0,0 1 0,0-1 0,1 1 1,-1-1-1,0 1 0,0-1 0,0 1 0,1 0 0,-1-1 0,0 1 0,2 0 0,-2 0 20,0 0 0,-1 1-1,1-1 1,-1 0 0,1 0-1,-1 1 1,1-1 0,-1 0-1,1 1 1,-1-1 0,1 0-1,-1 1 1,1-1 0,-1 1-1,1-1 1,-1 1 0,0-1-1,1 1 1,-1-1 0,0 1-1,0-1 1,1 2 0,1 4 21,-1 0 0,0 1-1,0-1 1,-1 0 0,0 8 0,2 10 256,-1-16-311,1-1-1,0 0 1,0 0 0,1 0 0,0 0 0,0 0 0,1-1 0,0 1-1,0-1 1,5 7 0,0-8-3475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9:01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67 11253,'0'0'5507,"-15"-66"-9733,16 81-1009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9:02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36 1425,'0'0'11893,"18"-4"-12128,149-24 409,-96 25-236,-70 3-18,-1 0-1,0 0 0,1 0 0,-1 0 1,1 0-1,-1 1 0,1-1 0,-1 0 1,0 0-1,1 1 0,-1-1 0,0 0 1,1 1-1,-1-1 0,0 0 0,1 1 1,-1-1-1,0 1 0,0-1 0,1 0 1,-1 1-1,0-1 0,0 1 0,0-1 1,0 1-1,0-1 0,0 1 0,1-1 1,-1 0-1,0 1 0,0-1 0,0 1 1,0-1-1,-1 1 0,1-1 0,0 1 1,0-1-1,0 1 0,0 0 0,-7 21-712,1-14 769,-1 1 0,1 0 0,-2-1-1,1-1 1,-1 1 0,0-1 0,-18 12-1,-5 0 284,-33 17-1,-37 7 4877,91-38-4155,19-3-1116,56-7-808,-1-2 1,0-3 0,75-22 0,-103 24-479,-14 1-1699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9:03.1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139 451 2209,'0'0'11803,"-17"6"-11107,-57 21 70,71-25-768,0 0 0,0 0 0,0-1 0,0 2 0,0-1 0,1 0 0,-1 1 1,0-1-1,1 1 0,0-1 0,0 1 0,0 0 0,0 0 0,0 0 0,1 1 0,-1-1 1,1 0-1,0 0 0,0 1 0,0-1 0,0 1 0,1-1 0,-1 1 0,1-1 0,0 1 1,0-1-1,0 1 0,0-1 0,1 1 0,1 6 0,-1-9-97,0 0 0,0 0 0,1 1 0,-1-1 0,0 0-1,0 0 1,1 0 0,-1 0 0,1 0 0,-1-1 0,1 1 0,-1 0 0,1-1 0,-1 1-1,1-1 1,0 1 0,-1-1 0,1 0 0,0 0 0,-1 1 0,1-1 0,2-1-1,-1 2-176,1-1 0,0 0 0,-1-1-1,1 1 1,0-1 0,-1 1 0,1-1-1,-1 0 1,7-3 0,-4-1 89,-1 0 0,1 0 0,-1-1 0,0 0 1,-1 0-1,1 0 0,-1-1 0,0 1 0,-1-1 0,5-13 1,-3 9 8,0 0 0,1 1 0,10-15 0,-15 24 204,-1 1-1,0-1 1,1 0 0,-1 0-1,1 1 1,-1-1-1,1 1 1,-1-1 0,1 0-1,-1 1 1,1-1-1,0 1 1,-1-1 0,1 1-1,0 0 1,-1-1-1,1 1 1,0 0 0,0-1-1,-1 1 1,1 0-1,0 0 1,0 0 0,0 0-1,-1-1 1,1 1-1,0 0 1,0 0 0,0 1-1,-1-1 1,1 0-1,0 0 1,0 0 0,0 0-1,-1 1 1,1-1-1,0 0 1,-1 1 0,1-1-1,0 1 1,-1-1 0,1 1-1,0-1 1,-1 1-1,1-1 1,-1 1 0,1-1-1,-1 1 1,1 0-1,0 0 1,2 5 365,0 0 1,0 0-1,0 0 1,3 12-1,-4-12-404,1 2 104,0 0 0,0 0 0,1-1 0,0 1 1,0-1-1,1 0 0,6 8 0,-9-13-102,0 0-1,0 0 0,-1-1 1,1 1-1,0-1 1,1 1-1,-1-1 1,0 1-1,0-1 1,0 0-1,1 0 1,-1 0-1,1-1 1,-1 1-1,1 0 0,-1-1 1,1 0-1,-1 1 1,1-1-1,-1 0 1,1 0-1,-1-1 1,1 1-1,-1 0 1,1-1-1,-1 0 1,1 1-1,3-3 0,-3 1-92,1-1 0,-1 0 0,0 0 0,0 0-1,0 0 1,0-1 0,0 1 0,-1-1 0,0 0-1,1 1 1,-1-1 0,-1 0 0,1 0 0,0-1-1,-1 1 1,1-5 0,0 4 11,26-94-1012,30-194 1,-50 208 2555,-7 49 5963,-6 170-6861,1-63-385,7 82-1,-1-141-377,0 1 0,1-1 0,0 0 0,11 22 0,-9-20-406,0 0 1,5 20-1,-9-33 436,-1-1-1,0 1 1,0-1-1,1 1 1,-1-1 0,0 1-1,0-1 1,0 1-1,0-1 1,0 1 0,0 0-1,0-1 1,0 1-1,0-1 1,0 1-1,0-1 1,0 1 0,0 0-1,0-1 1,0 1-1,-1-1 1,1 1 0,0-1-1,0 1 1,-1-1-1,1 1 1,0-1-1,-1 1 1,1-1 0,0 1-1,-1-1-180,0 1 181,1-1 0,-1 1-1,0-1-40,-1-1 0,1 1 0,0-1-1,0 1 1,-1-1 0,1 1 0,0-1 0,0 0-1,0 0 1,0 1 0,0-1 0,0 0 0,0 0-1,0 0 1,0 0 0,-1-2 0,-12-16-513,1-1 1,1-1 0,1 0 0,-10-25-1,13 25 1939,-1 1-1,-1 0 0,-1 1 0,-1 0 0,-24-30 1,30 43-65,-23-21 6852,343 36-8898,-113 9-7224,-183-16 5691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24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 10501,'20'17'120,"-14"-11"-113,5 4 2,0 0 1,0-1-1,1-1 0,0 0 0,0 0 0,1-1 1,0-1-1,0 0 0,1-1 0,0 0 0,0-1 1,0-1-1,15 2 0,534 12 828,-412-17-748,499-25 160,-1-29 68,-280 22-195,-235 22-304,134-13 389,-107 2-3487,-146 17-1810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9:03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1 365 6419,'0'0'192</inkml:trace>
  <inkml:trace contextRef="#ctx0" brushRef="#br0" timeOffset="1">28 49 11477,'0'0'4530,"-12"-48"-9364,22 48 1393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9:03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54 9204,'0'0'7556,"-9"14"-7466,4-5-96,-2 2-5,0 0 1,1 0-1,1 1 0,-1-1 0,2 1 0,0 0 0,0 1 0,1-1 1,-2 20-1,5-31 0,0 0 0,0 0 0,0 0 1,0 0-1,0 0 0,0 0 0,0 0 1,0 1-1,0-1 0,1 0 0,-1 0 1,1 0-1,-1 0 0,0 0 0,1 0 1,0 0-1,-1 0 0,1 0 0,-1-1 1,1 1-1,0 0 0,0 0 0,0 0 1,-1-1-1,1 1 0,0 0 0,0-1 1,0 1-1,2 0 0,0-1-33,1 1 0,-1-1 0,1 1 0,-1-1 1,1-1-1,-1 1 0,1 0 0,4-2 0,-7 2 41,0 0 0,-1 0 0,1-1 1,0 1-1,-1 0 0,1-1 0,0 1 0,-1-1 0,1 1 0,-1-1 1,1 1-1,-1-1 0,1 1 0,-1-1 0,1 1 0,-1-1 0,0 0 0,1 1 1,-1-1-1,0 1 0,1-1 0,-1 0 0,0 0 0,0 1 0,0-1 1,0 0-1,1-1 0,-1-24 122,0 16-62,-2-32 160,0 26 341,2-1 0,0 1 0,1 0 0,2-17 0,-2 30-555,1 0 1,-1 1-1,1-1 0,-1 1 1,1-1-1,0 1 1,0 0-1,0 0 0,0 0 1,0 0-1,1 0 1,-1 0-1,1 1 0,-1-1 1,1 1-1,-1-1 1,1 1-1,0 0 0,0 0 1,3-1-1,-1 1-9,0-1-1,0 1 0,0 0 1,0 0-1,0 1 0,0-1 1,0 1-1,0 0 1,1 0-1,-1 1 0,6 1 1,-8 0-6,1 1 1,-1-1-1,1 1 1,-1 0-1,0 0 0,0 0 1,0 1-1,-1-1 1,1 1-1,-1-1 1,0 1-1,3 6 1,12 16-416,-15-23 296,0 0 0,1-1 0,-1 1 0,1-1 0,-1 1 0,1-1 0,0 0 0,0 0 0,0-1-1,0 1 1,1 0 0,-1-1 0,0 0 0,1 0 0,-1 0 0,1 0 0,-1-1 0,1 1-1,-1-1 1,1 0 0,5 0 0,2-2-145,0 0 1,0-1-1,-1 0 0,1-1 0,14-7 0,-16 6 304,1 1 0,0 0 0,0 0-1,1 1 1,20-3 0,-30 6 6,1 0 1,0 0-1,0 0 0,0 0 1,0 0-1,-1 0 1,1 0-1,0 0 1,0 1-1,0-1 0,-1 1 1,1-1-1,0 1 1,-1 0-1,1 0 1,0 0-1,-1 0 0,1 0 1,-1 0-1,0 0 1,1 0-1,-1 1 0,0-1 1,2 2-1,-1 2 9,-1-1-1,1 0 0,-1 1 0,1-1 0,-1 0 1,-1 1-1,1 0 0,-1 8 0,0 57-66,0-69-156,0 0-1,-1 0 0,1 0 0,0 0 1,-1 0-1,1 0 0,0 1 0,-1-1 1,1 0-1,-1 0 0,1-1 0,-1 1 1,0 0-1,1 0 0,-3 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9:04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1 10661,'0'0'3073,"-38"125"-2945,27-79-16,1-5-112,10-5-480,0-12-1777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9:14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2003 9332,'0'0'1051,"3"-19"-1523,0 0 506,1 0 0,0 0 0,2 1 0,0-1 0,1 1 0,1 0 0,12-20 0,75-114 110,6 5-1,6 4 1,7 5-1,138-129 1,-34 73-76,-173 158-57,2 2 0,1 3 0,53-27 0,-91 53-26,0 1 0,0 0 1,0 0-1,1 1 0,0 0 0,-1 1 0,1 0 0,17 0 1,-26 1 8,0 1 1,0 1 0,0-1 0,0 0-1,0 0 1,1 1 0,-1-1-1,0 1 1,-1 0 0,1 0 0,0 0-1,0 0 1,0 0 0,0 0-1,-1 0 1,1 0 0,0 1 0,-1-1-1,1 1 1,-1-1 0,0 1 0,1-1-1,-1 1 1,0 0 0,0 0-1,0 0 1,0-1 0,-1 1 0,2 3-1,1 5 33,-1 1 1,0 0-1,0-1 0,-1 18 0,0-20 1,2 61 238,-2 1 0,-4-1 1,-2 0-1,-27 121 0,-96 235 161,7-27-37,116-375-371,0 1 0,1 1 1,-1 43-1,5-66-27,-1 0 0,1 0 1,0 0-1,0 0 0,0 0 0,1 0 0,-1-1 1,0 1-1,1 0 0,-1 0 0,1 0 0,-1-1 0,1 1 1,0 0-1,0-1 0,0 1 0,0 0 0,0-1 1,0 1-1,0-1 0,1 0 0,-1 1 0,3 1 1,0-2-28,0 0 1,0 0 0,-1 0 0,1 0 0,0-1 0,0 1 0,0-1-1,0 0 1,0-1 0,7 0 0,-2-1-2,-1 1-1,1-1 1,-1-1-1,1 0 1,-1 0-1,0-1 1,0 0-1,0 0 1,-1-1 0,1 0-1,9-8 1,7-9 31,39-46 1,-48 51-25,209-280 51,-34 41-14,-183 248-13,2-4-8,1 0 0,0 0 0,1 1 0,0 1-1,0 0 1,2 0 0,17-11 0,-21 20-313,-8 17-35,-1-16 360,-4 85 316,-4 0-1,-31 139 1,24-155-266,-5 14 90,4 2 1,-9 163-1,25-242-136,-1 0 0,2 0 0,-1 0-1,0 0 1,1 0 0,0 0 0,1-1 0,-1 1-1,1 0 1,0-1 0,1 1 0,-1-1-1,6 9 1,-4-11-18,0 0 0,-1 1 0,1-2 0,0 1 0,1 0 0,-1-1 0,0 0 0,1 0 0,-1 0 0,1 0 0,0-1 0,0 0 0,-1 0 0,1 0 0,0 0 0,8-1 0,-1 1-40,-1-2 0,0 1-1,1-1 1,-1-1 0,0 0 0,0 0-1,0-1 1,0-1 0,0 0 0,-1 0-1,20-12 1,3-5 26,-1-2 0,34-30 0,-45 36 13,139-125-98,-74 63 13,149-105-1,-226 177 81,0 2 1,0-1 0,0 1-1,0 0 1,1 1-1,0 0 1,0 1-1,20-4 1,-29 7 10,-1-1 0,1 1 0,0 0 0,0 0 0,-1 0 0,1 0 0,0 0 0,0 0 0,-1 0 0,1 0 0,0 0 0,0 1 0,-1-1 0,1 0 0,0 0 1,0 1-1,-1-1 0,1 0 0,0 1 0,-1-1 0,1 1 0,-1-1 0,1 1 0,0-1 0,-1 1 0,1-1 0,-1 1 0,0 0 0,1-1 0,-1 1 0,1 0 0,2 26-1,-3-16 7,-2 104 369,-6 0-1,-22 120 1,-10 111 91,39-323-412,0-5-11,0 1 0,1 0 0,3 22 0,-2-36-34,0-1 1,0 0-1,0 0 1,0 0-1,1 1 1,-1-1-1,1-1 1,0 1-1,0 0 0,1 0 1,-1-1-1,1 1 1,0-1-1,-1 0 1,2 0-1,-1 0 1,0 0-1,7 4 1,-2-3-42,1 0 0,-1-1 0,1 0 0,-1 0 0,1-1 0,0-1-1,0 1 1,0-1 0,0-1 0,0 1 0,0-2 0,0 1 0,0-1 0,0-1 0,0 1 0,12-5 0,1-1 16,-2-1-1,1-1 1,-1 0 0,0-2 0,27-19-1,72-63 90,-79 59-60,2 1 0,53-30 0,-55 46-52,-39 16 34,0 1 1,0 0 0,0-1 0,0 1-1,1 0 1,-1 0 0,0 0 0,0 0-1,1 0 1,-1 0 0,0 0 0,0 0-1,1 1 1,-1-1 0,0 0-1,0 1 1,0-1 0,0 1 0,0-1-1,0 1 1,1 0 0,-1-1 0,0 1-1,-1 0 1,1 0 0,0 0 0,0 0-1,0-1 1,0 1 0,-1 0 0,1 0-1,1 3 1,4 16 82,-1 0-1,-1 0 1,-1 1-1,0 0 1,-1 35-1,0-2 283,0-25-220,18 157 253,-16-161-369,2 0 0,0 0 0,2-1 1,0 0-1,16 30 0,-20-48-24,0 1 0,0 0 1,1-1-1,-1 0 0,1 0 1,1-1-1,-1 1 0,1-1 1,0 0-1,0-1 0,1 1 1,-1-1-1,1-1 1,0 1-1,0-1 0,0 0 1,0-1-1,1 1 0,-1-1 1,13 1-1,-9-2-2,1-1 1,0 0-1,0 0 1,-1-1-1,1-1 1,0 0 0,-1-1-1,0 0 1,0 0-1,0-2 1,0 1-1,19-12 1,-5 1 25,-1-2 0,0-1 0,-1-1 0,-1-1 0,24-28 0,-16 13 29,-3-2 0,42-71-1,-15 2 84,68-192 0,-89 206-90,68-172 24,-76 207-32,3 1-1,48-74 1,-70 122-26,-3 2-1,1 0-1,-1 1 1,1 0 0,0 0-1,0 0 1,0 0-1,1 0 1,0 1-1,0 0 1,0 0 0,0 0-1,1 1 1,9-5-1,-15 8-9,1-1 0,-1 1 0,1 0 0,0 0 0,-1 0 1,1 0-1,-1 0 0,1-1 0,-1 1 0,1 0 0,-1 0 0,1 0 0,-1 0 0,1 0 0,0 1 0,-1-1 0,1 0 0,-1 0 0,1 0 0,-1 0 0,1 1 0,-1-1 0,1 0 0,-1 0 0,1 1 0,-1-1 0,0 0 0,1 1 1,-1-1-1,1 1 0,-1-1 0,0 1 0,1-1 0,4 22-158,-4-18 145,11 158 420,-11-112-263,3 0 0,12 65 0,-15-108-133,1-1 1,0 0-1,0 0 0,0 1 1,4 5-1,-5-10-2,0-1-1,0 1 0,0-1 1,0 0-1,0 0 1,1 1-1,-1-1 0,0 0 1,1 0-1,-1 0 1,0 0-1,1-1 0,-1 1 1,1 0-1,0 0 1,-1-1-1,1 1 0,-1-1 1,1 0-1,0 1 1,-1-1-1,1 0 0,2 0 1,-3 0 1,1 0 0,-1 0 0,1 0 0,-1-1 0,0 1 0,1 0 0,-1-1 0,1 1 0,-1-1 0,0 1 0,1-1 0,-1 0 0,0 1 0,0-1 0,0 0 0,1 0 0,-1 0 0,0 0 0,1-1 0,13-27 59,-11 21-42,10-28 71,-2-1 0,-1-1 0,-1 1-1,6-62 1,2-161 46,-16 202-103,8-125-2,40-221-1,-50 414-144,0-1 0,1 1-1,0-1 1,5 19 0,-2-10 80,-2-3 51,1 0 1,1-1-1,0 1 0,1-1 1,1 0-1,11 21 0,-15-32-15,1 1 0,-1-1 0,1 1 0,-1-1 0,1 0-1,0 0 1,0 0 0,1 0 0,-1-1 0,1 0 0,-1 1 0,1-1-1,0 0 1,-1-1 0,1 1 0,0 0 0,0-1 0,1 0-1,-1 0 1,0-1 0,0 1 0,0-1 0,1 0 0,-1 0 0,0 0-1,0 0 1,0-1 0,6-1 0,-6 1 9,0-1 1,0 1-1,1-1 1,-1 0-1,0 0 1,-1 0-1,1-1 0,0 0 1,-1 1-1,1-1 1,-1 0-1,0-1 1,0 1-1,4-7 1,4-6 52,-1-1 0,9-21 1,-10 20-16,65-146 169,-48 99-134,4 1 0,60-96 1,-86 155-80,-1 1 0,0-1 0,1 1 0,0 0 0,0 0 0,0 0 1,0 1-1,1 0 0,0 0 0,-1 0 0,1 0 0,0 0 0,0 1 1,7-2-1,2 1-11,-1 1 0,1 0-1,-1 1 1,21 1 0,12 0-19,10 1 54,-1-2 0,57-10-1,-94 8-16,-1-1 1,1 0-1,-1-1 0,0-2 0,0 1 0,0-2 0,-1 0 0,0-1 0,-1-1 0,19-15 0,-21 14-1,0-2 0,-1 0 0,0 0 0,-1-1 0,0 0 0,-1-1 0,-1 0 1,-1 0-1,8-20 0,1-12 177,21-93 1,-27 92 28,1 1-1,3 0 1,21-45 0,-38 107-5722,-12 9-3570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9:21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96 4786,'0'0'2946,"-14"-15"-2239,-42-46-390,47 47-183,13 9-92,10 6-39,-13-1 7,5 0 1,0 1-1,-1 0 1,1 0-1,0 1 0,-1-1 1,1 1-1,-1 0 1,0 1-1,0-1 1,0 1-1,0 0 0,0 1 1,0-1-1,-1 1 1,0 0-1,6 6 0,8 10 41,-1 1 0,19 32-1,-7-10-2,-12-23-181,0 0 0,1-2 1,1 0-1,1-1 0,1-1 1,0-1-1,41 22 0,11-1-1065,88 30 0,-64-34-301,-63-22 1307,1 1 0,52 26-1,-16 8 142,-46-29 223,36 19 0,-51-30-83,0-1-1,0 0 0,0-1 1,0-1-1,1 1 1,-1-1-1,19 0 1,260-2 436,-284 0-505,0 0-1,0 1 1,-1-1-1,1 1 1,0 0-1,0 0 1,-1 0-1,1 0 1,-1 1-1,1 0 1,-1 0-1,0 0 0,0 1 1,0-1-1,0 1 1,0 0-1,0 0 1,-1 0-1,1 1 1,-1-1-1,0 1 1,0 0-1,-1 0 1,1 0-1,-1 0 1,3 6-1,18 24 69,1-2-1,1-1 1,2-1 0,55 49-1,16 16-58,-41-37-48,-32-34-41,-1 1-1,40 55 1,-51-62 74,2 0 0,0 0 0,1-2 0,0 0 0,1 0 0,1-2 1,1 0-1,0-1 0,1-1 0,0-1 0,0-1 0,37 13 0,17 1 0,1-4 1,105 15-1,-160-31-11,187 45 22,-7-1 6,-113-30-5,-46-9-41,1-1 0,86 5 1,-39-12-15,-19 1 37,0-4-1,107-14 1,-123 8-23,86 0-1,-103 9 9,1-3-1,-1-1 0,1-2 0,-1-1 1,49-15-1,-50 8 7,15-7-2,2 3 1,54-10 0,73-11 64,-151 29-59,1 0 0,-1-3 0,52-27 1,-6-6-166,-2-3 1,-2-3-1,66-62 1,-37 29 43,5 4 0,123-71-1,-189 126 253,-6 4 93,68-42 234,-75 48-228,-1-2 1,-1-1-1,-1-1 1,0-1-1,26-29 1,-44 43-114,39-33 284,1 1 0,92-56 1,-137 94-402,31-25 391,-29 23-619,0 0 0,-1 1 1,1-1-1,0 0 1,-1 0-1,1 0 1,-1 0-1,1 0 0,-1 0 1,0-1-1,0 1 1,0 0-1,0-4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9:36.5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1 576,'0'0'12406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49:47.4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48,'0'0'0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0:23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24 273 3217,'0'0'924,"4"-11"-796,-3 10-125,4-13 22,1-1-1,1 2 0,1-1 0,0 1 1,12-16-1,78-72 1041,-66 61-65,-10 18 2318,-22 23-3260,0-1 0,0 0 0,0 0 1,0 0-1,0 0 0,0 0 0,0 1 0,0-1 0,0 0 1,0 0-1,3 20 366,-3-15-476,1 1 1,0-1-1,0 0 0,0 0 1,0 1-1,4 7 0,4-1 31,0 0 0,1 0 0,21 18 0,10 13 17,-40-41 5,0 0 0,0 0-1,-1 0 1,1 0 0,0 0-1,-1 0 1,0 0 0,1 1-1,-1-1 1,0 0 0,0 0-1,0 0 1,0 0-1,-1 0 1,1 0 0,-1 0-1,1 1 1,-1-1 0,1 0-1,-1 0 1,0-1 0,0 1-1,0 0 1,0 0 0,-1 0-1,1-1 1,0 1 0,-1 0-1,1-1 1,-1 1-1,0-1 1,-2 2 0,1-2 239,0 0 0,0 0 0,0 0 1,0 0-1,0-1 0,0 1 0,0-1 0,0 0 0,-1 0 1,1 0-1,-6-1 0,-5 1 341,-259 0-234,273 0-452,40 0-2175,-27 0-1282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0:23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67 5859,'0'0'2126,"4"-9"-2059,12-27-25,-7 22 422,-12 21 959,-7 9-1384,7-11-35,0 0 0,0 0 1,0-1-1,0 1 0,-1-1 1,0 0-1,0 0 1,0-1-1,-8 6 0,11-8-84,2-5-128,0 1 1,0-1-1,0 1 0,0-1 0,1 1 1,0-1-1,0 1 0,-1 0 0,2 0 1,-1 0-1,0 0 0,1 0 0,-1 1 1,1-1-1,4-3 0,-4 5-326,-3 1 615,-16 16 71,0 6-154,-20 22 598,34-42-569,0 0 0,0 0 0,0 0 0,0 0 0,0 0 0,-1-1-1,1 1 1,-1-1 0,1 0 0,-1 0 0,1 0 0,-1 0 0,0 0-1,0 0 1,-4 0 0,7-20-78,1 14 40,1 0 0,-1 0 0,1 0-1,-1 0 1,1 0 0,1 0-1,-1 1 1,1-1 0,0 1 0,5-8-1,1 2-21,-1 1 0,2 0 0,12-11 0,-15 17 802,-12 13-578,-14 14-148,14-19 9,3-4 10,0 1 1,0 0 0,0-1-1,0 1 1,1 0 0,-1 0-1,1 0 1,-1 0-1,1 0 1,0 1 0,0-1-1,0 0 1,-2 5 0,3-7-138,7 3 27,-14 3 23,-16 2 709,48-8-860,-2-1 194,-1-1-1,31-6 1,-38 5-12,10 1 458,-24 2-439,-1 0 1,0 0-1,0 0 1,1-1-1,-1 1 0,0 0 1,0 0-1,1 0 1,-1 0-1,0 0 0,1 0 1,-1 0-1,0 0 1,0 0-1,1 0 0,-1 0 1,0 0-1,1 0 0,-1 0 1,0 0-1,0 1 1,1-1-1,-1 0 0,0 0 1,0 0-1,1 0 1,-1 0-1,0 0 0,0 1 1,0-1-1,1 0 0,-1 0 1,0 0-1,0 1 1,0-1-1,0 0 0,1 0 1,-1 1-1,0-1 1,0 0-1,0 0 0,0 1 1,0-1-1,0 0 0,0 1 1,0-1-1,0 0 1,0 0-1,0 1 0,0-1 1,0 0-1,0 0 1,0 1-1,0-1 0,0 0 1,0 1-1,0-1 1,-1 2-40,0 0 0,0 0 0,1 0 0,-1 0 0,1 0 0,-1 1 1,1-1-1,0 0 0,0 0 0,0 3 0,-3 19-18,2-21 50,0 0-1,0-1 0,0 1 0,0 0 0,0-1 0,-1 0 0,1 1 0,-1-1 0,0 0 0,0 1 0,0-1 0,0 0 0,0-1 0,0 1 0,0 0 0,-1 0 0,1-1 0,0 0 0,-1 1 0,0-1 0,1 0 1,-1 0-1,0 0 0,1-1 0,-1 1 0,0-1 0,0 1 0,0-1 0,1 0 0,-1 0 0,0 0 0,0-1 0,0 1 0,0-1 0,1 1 0,-1-1 0,0 0 0,1 0 0,-1 0 0,-3-2 0,-58-22 26,62 25 85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0:23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0 5667,'0'0'3441,"-65"19"-3201,60-19 112,3 0-127,0 0-113,-1 0-96,1 2-32,0-2-337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26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13478,'0'0'96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0:23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24 199 2209,'0'0'3004,"-2"2"-2486,-10 11 1768,12-13-2118,-1 0 0,1 0 0,0 0 0,-1 0 0,1 1 0,-1-1 1,1 0-1,-1 0 0,1 0 0,0 0 0,-1 0 0,1 0 0,-1 0 0,1 0 0,-1 0 0,1-1 0,0 1 0,-1 0 0,1 0 1,-1 0-1,0-1 0,7-4-111,0 0 0,-1 0 0,0-1 0,6-8 0,-11 13-46,5-4 25,8-11-5,-1-1 0,11-19-1,-19 30 25,-1-1-1,0 1 0,-1-1 1,0 0-1,0 0 1,0 0-1,-1 0 0,0 0 1,0-12-1,-1-4 442,2 43-794,4-6 314,1 1 0,1-1 0,0-1 0,1 1 1,0-2-1,17 19 0,20 29 52,-6-17-17,-36-43 1389,-30 3-1362,-103-1 196,115-9-160,13 6-107,0 0 1,-1 0-1,1 0 1,0 0-1,0 0 1,-1 0 0,1 1-1,0-1 1,-1 1-1,1-1 1,-1 1-1,1-1 1,-3 1-1,4 0-17,0 0 1,0 0-1,0 0 0,0 0 0,0 0 1,0-1-1,0 1 0,0 0 0,0 0 1,1 0-1,-1 0 0,0 0 0,0 0 1,0 0-1,0 0 0,0 0 0,0 0 1,0-1-1,0 1 0,0 0 0,0 0 1,0 0-1,0 0 0,0 0 0,0 0 1,0 0-1,0 0 0,0-1 0,0 1 1,0 0-1,0 0 0,0 0 0,0 0 1,0 0-1,0 0 0,0 0 0,0 0 1,0 0-1,-1 0 0,1-1 0,0 1 0,0 0 1,0 0-1,0 0 0,0 0 0,0 0 1,0 0-1,0 0 0,0 0 0,0 0 1,0 0-1,-1 0 0,1 0 0,0 0 1,0 0-1,0 0 0,0 0 0,0 0 1,0 0-1,14-11-72,-11 9 76,0 1 1,0-1 0,0 0 0,0 0-1,-1-1 1,1 1 0,-1 0-1,1-1 1,-1 1 0,0-1 0,0 0-1,3-5 1,-5 8-48,0-1 31,0 0 25,0 1 16,32 0-1083,-11 0-2053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0:23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 1457,'0'0'4783,"-49"0"-968,38 2-1244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0:23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1 237 5186,'0'0'1217,"1"0"-1172,1 1-1,-1-1 1,0 0-1,1 1 1,-1-1-1,1 0 1,-1 0-1,1 0 1,-1 0 0,1 0-1,-1 0 1,0-1-1,1 1 1,-1 0-1,1-1 1,1 0 0,7-17 114,0 0 1,-1-1-1,0 0 1,-2 0 0,10-40-1,-12 40-109,-2 10-14,-1 1-1,0-1 1,0 1 0,-1-1 0,0-13 2246,1 32-2381,2 0 101,0 0-1,1-1 1,0 0 0,1 0-1,0-1 1,1 1-1,-1-1 1,2-1-1,11 11 1,21 26 12,-37-41 20,-2-1 26,1 1 0,-1-1 0,1 0 0,-1 0 0,1 0 0,0 0 1,0-1-1,0 1 0,0 0 0,0-1 0,1 1 0,-1-1 0,0 0 0,1 0 0,5 1 2467,-32-2-2222,4 0-286,0 0 1,0 2 0,1 0 0,-27 7-1,44-9-5,1 0 10,23-21-1009,-21 20 962,0-1 0,-1 1 0,1-1 0,0 1 1,-1 0-1,1-1 0,-1 0 0,1 1 0,-1-1 0,1 1 0,-1-1 0,0 1 0,0-1 0,0 0 0,0 1 0,-1-3 0,1-3 2,0 6 35,0-38 60,0 37-319,0-7 620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0:23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3 160,'0'0'4482,"2"0"-4642,1 0 208,-3-2-848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0:23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14 2529,'0'0'3973,"-5"4"-3557,-4 0-318,-17 12 1132,26-16-1223,-1 1-1,1 0 0,-1 0 0,1 0 0,0 0 0,-1-1 0,1 1 0,0 0 0,0 0 0,0 0 0,0 0 1,0 0-1,0 0 0,0 0 0,0 0 0,0 0 0,0 0 0,0-1 0,1 1 0,-1 0 0,0 0 0,1 0 0,-1 0 1,0 0-1,1-1 0,-1 1 0,1 0 0,0 0 0,-1-1 0,1 1 0,-1 0 0,1-1 0,0 1 0,0 0 1,-1-1-1,1 1 0,0-1 0,1 1 0,5 1 30,1 1-1,-1-2 1,1 1 0,-1-1 0,1 0 0,-1 0 0,16-2-1,-12 1 317,-11-3-303,1 0 1,-1 0-1,1 0 1,-1-1 0,-1 1-1,1 0 1,0 0-1,-1 0 1,1 0 0,-1 0-1,0 0 1,0 0 0,0 0-1,-2-4 1,2 5-33,-1 0 0,1 0 0,-1 0 1,0 0-1,1 0 0,-1 1 0,0-1 0,0 0 1,0 1-1,0 0 0,-1-1 0,1 1 0,0 0 1,0 0-1,-1 0 0,1 0 0,-1 1 0,1-1 1,-1 1-1,1-1 0,-1 1 0,1 0 0,-1 0 0,1 0 1,-1 0-1,-4 1 0,6 0-19,-1 1 0,1-1 0,-1 0 0,1 1 0,0-1 0,0 1 0,-1-1 0,1 1 0,0-1 0,1 1 0,-1 0 0,0-1-1,0 1 1,1 0 0,-1 0 0,1 0 0,-1 0 0,1-1 0,0 4 0,-3 39-131,3-40 83,0-3 38,0 0 0,1 0 1,-1 0-1,0 1 0,0-1 0,1 0 1,-1 0-1,1 0 0,-1 0 0,1 0 1,-1 0-1,1 0 0,0 0 0,-1-1 1,1 1-1,0 0 0,0 0 0,-1 0 1,1-1-1,0 1 0,0 0 0,0-1 1,0 1-1,0-1 0,0 1 0,0-1 1,0 0-1,0 1 0,0-1 0,1 0 1,-1 0-1,0 1 0,0-1 0,1 0 1,44-2 34,-43 2-19,-2 0 3,1-1 1,-1 1 0,0-1 0,0 0-1,0 1 1,0-1 0,0 0-1,1 0 1,-1 0 0,-1 1-1,1-1 1,0 0 0,0 0 0,0 0-1,0-1 1,-1 1 0,1 0-1,-1 0 1,1 0 0,0 0-1,-1-1 1,0 1 0,1 0 0,-1-1-1,0 1 1,0 0 0,0-1-1,0 1 1,0 0 0,0-2-1,0 1 1,0 1-1,0-1 0,0 1 0,0 0 1,0-1-1,0 1 0,0-1 0,-1 1 0,1-1 1,-1 1-1,1 0 0,-1-1 0,1 1 1,-1 0-1,0-1 0,1 1 0,-1 0 0,0 0 1,0 0-1,0 0 0,0 0 0,0 0 1,0 0-1,-1 0 0,1 0 0,0 0 1,0 1-1,-2-2 0,-10 0 20,0 1 1,0 0-1,-19 1 0,13 0 29,18 0-82,11 12-516,-6-10 534,1 0 0,-1-1 1,1 1-1,0-1 0,-1-1 0,1 1 0,0-1 0,0 1 0,8-2 1,-4 1 26,-8 0-11,-1 0 0,1 0-1,0 0 1,-1 0 0,1-1-1,-1 1 1,1 0 0,-1 0-1,1 0 1,-1-1 0,1 1-1,-1 0 1,1-1 0,-1 1-1,1 0 1,-1-1 0,0 1-1,1-1 1,-1 1 0,0 0-1,1-1 1,-1 1 0,0-1-1,1 1 1,-1-1 0,0 0-1,0 1 1,0-1 0,1 1-1,-1-2 1,2-19-1041,-2 20 839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0:23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1 0 2753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0:23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78 2753,'-1'-1'265,"0"0"1,1 0-1,-1 0 0,0 0 0,0 0 0,0 1 1,1-1-1,-1 0 0,0 0 0,0 1 0,0-1 0,0 1 1,0-1-1,0 1 0,-1-1 0,1 1 0,0-1 1,0 1-1,0 0 0,0 0 0,0 0 0,-1-1 0,1 1 1,0 0-1,0 0 0,0 1 0,-1-1 0,0 0 0,-7 1-469,9 26 242,0-25-47,0 0 1,-1 0 0,1 0-1,0 0 1,0 0-1,1 0 1,-1 0 0,0 0-1,1 0 1,-1-1-1,1 1 1,0 0 0,-1 0-1,1 0 1,0 0-1,0-1 1,0 1 0,1 0-1,0 1 1,1-2 2,0 1 0,0-1 0,0 0 1,1-1-1,-1 1 0,0 0 0,0-1 0,1 0 1,-1 0-1,0 0 0,5 0 0,-7 0-7,1 0 0,-1-1 0,0 1 0,1 0-1,-1-1 1,1 1 0,-1-1 0,0 1 0,1-1 0,-1 0 0,0 1-1,1-1 1,-1 0 0,0 0 0,0 0 0,0 0 0,0 0-1,0 0 1,0 0 0,0 0 0,0-1 0,0 1 0,-1 0 0,1 0-1,0-1 1,-1 1 0,1-1 0,-1 1 0,1 0 0,-1-1-1,0-2 1,1-2-76,0 1 0,-1-1 0,1 0 0,-1 0 0,-1 0 0,1 1 0,-3-8-1,3 12 93,0 0-1,-1 0 1,1 0-1,-1 0 1,1 0-1,-1 0 1,0 0-1,1 0 0,-1 0 1,0 1-1,1-1 1,-1 0-1,0 0 1,0 1-1,0-1 1,0 1-1,0-1 1,0 1-1,0-1 0,0 1 1,0-1-1,0 1 1,0 0-1,-2-1 1,-29-1 53,28 2-91,3 1 32,0-1 0,0 1 0,1-1 0,-1 1 0,0-1 0,1 1 0,-1 0 0,0-1 0,1 1 0,-1 0 0,1 0 0,-1-1 0,1 1 0,0 0 0,-1 0 0,1 0 0,0 0 0,-1 0 0,1-1 0,0 1 0,0 0 0,0 0 0,0 0 0,0 0 0,0 0-1,0 1 1,-1 33-156,1-29 75,2-5 46,1 0 0,-1 0 0,0-1 1,0 1-1,0-1 0,1 0 1,-1 1-1,0-1 0,0 0 0,1 0 1,-1-1-1,0 1 0,1 0 1,-1-1-1,0 1 0,0-1 0,0 0 1,0 0-1,0 0 0,0 0 1,2-1-1,-3 1 30,-1 0-1,1 0 1,-1 0 0,1 0-1,-1 0 1,1 0-1,-1 0 1,0 0 0,0 0-1,0 0 1,1 0 0,-1 0-1,0 0 1,0 0 0,0 0-1,-1 0 1,1 0 0,0 0-1,0 0 1,-1 0 0,1 0-1,0 0 1,-1 0 0,1 0-1,-1 0 1,1 0 0,-1 0-1,1 1 1,-1-1-1,-1-1 1,1 1 191,-1 0-1,0 0 1,0 0-1,1 0 1,-1 0 0,0 1-1,0-1 1,0 0-1,0 1 1,0 0-1,0-1 1,0 1-1,-4 0 1,5 1-191,1 0-1,-1 0 1,1-1 0,0 1-1,0 0 1,-1 0 0,1 0 0,0 0-1,0 0 1,0 0 0,0 0-1,0 0 1,0 0 0,0 0-1,0-1 1,1 1 0,-1 0 0,0 0-1,0 0 1,1 0 0,-1 0-1,1 0 1,-1-1 0,0 1-1,1 0 1,1 1 0,-2-2 4,1 1-1,0-1 1,-1 0 0,1 1-1,0-1 1,-1 0 0,1 0 0,0 0-1,-1 0 1,1 0 0,0 1 0,0-1-1,-1 0 1,1-1 0,0 1-1,-1 0 1,1 0 0,0 0 0,-1 0-1,1-1 1,0 1 0,-1 0-1,1 0 1,0-1 0,-1 1 0,1-1-1,0 1 1,-1 0 0,1-1 0,-1 1-1,1-1 1,-1 1 0,0-1-1,1 0 1,-1 1 0,1-1 0,-1 1-1,1-2 1,0-30 61,-1 19-22,0 12-32,0 0-1,0 0 0,0 0 1,-1 0-1,1 0 0,0 1 1,0-1-1,0 0 1,-1 0-1,1 0 0,0 0 1,-1 1-1,1-1 1,-1 0-1,1 0 0,-1 1 1,1-1-1,-1 0 0,1 1 1,-1-1-1,0 1 1,1-1-1,-1 0 0,0 1 1,0 0-1,1-1 0,-1 1 1,-2-1-1,-24-2 1124,26 4-1125,0 0-1,1 0 1,-1 0-1,1 0 0,-1 0 1,1 0-1,-1 0 1,1 0-1,0 0 0,0 0 1,-1 0-1,1 0 1,0 1-1,0-1 0,0 0 1,0 0-1,0 0 1,1 2-1,-1 0-10,-2 63-249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0:23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11 3538,'0'0'5490,"-5"1"-5138,-53 11 1236,58 21-1794,0-31 200,0 0 1,0 0-1,0 0 0,0 0 0,0 0 0,1 0 0,-1 0 1,1-1-1,-1 1 0,1 0 0,0 0 0,0 0 0,0-1 1,0 1-1,0 0 0,0-1 0,0 1 0,0-1 0,1 1 1,-1-1-1,0 0 0,1 1 0,2 1 0,0-2 1,1 1-1,-1 0 0,0-1 0,1 0 1,-1 0-1,1 0 0,-1-1 0,1 0 1,7 0-1,-4 1 25,-7-1-10,-1 0 0,1 0-1,0 1 1,0-1 0,-1 0-1,1 0 1,0 0 0,0 0-1,-1 0 1,1 0 0,0 0-1,0 0 1,-1 0 0,1-1-1,0 1 1,0 0 0,-1 0-1,1-1 1,0 1 0,0 0-1,-1-1 1,1 1 0,-1 0-1,1-1 1,0 1 0,-1-1-1,1 1 1,-1-1 0,1 0-1,-1 1 1,1-1 0,-1 0-1,0 1 1,1-1 0,-1 0-1,0 1 1,1-1 0,-1 0-1,0 0 1,0 1 0,0-1-1,1 0 1,-1 0 0,0 1-1,0-1 1,0 0 0,0 0-1,-1 1 1,1-1 0,0-1-1,0-1 7,0 1-1,0-1 1,0 0-1,0 1 1,0-1-1,-1 1 0,1-1 1,-1 1-1,0-1 1,0 1-1,0-1 1,0 1-1,0-1 1,0 1-1,-1 0 0,-2-4 1,2 5 2,0-1 0,-1 1 0,1-1 0,-1 1 0,0 0 0,1 0 0,-1 0 0,0 0 0,0 1 0,1-1 0,-1 1 0,0 0 0,0-1 0,0 1 0,-3 1 0,5-1-20,0 1-1,0-1 1,0 1 0,0-1 0,0 1 0,1-1-1,-1 1 1,0 0 0,1 0 0,-1-1-1,0 1 1,1 0 0,-1 0 0,1 0-1,-1-1 1,1 1 0,-1 0 0,1 0 0,0 0-1,-1 0 1,1 0 0,0 0 0,0 0-1,0 0 1,0 0 0,-1 0 0,1 0 0,1 2-1,-2 1-51,1 0 1,0 0-1,0 0 0,1 0 0,-1 0 0,2 8 0,0-11 51,0 0 1,-1 0-1,1 1 0,0-1 0,0 0 0,0 0 0,0-1 0,0 1 0,0 0 0,0-1 0,0 1 1,0-1-1,0 1 0,0-1 0,0 0 0,1 0 0,1 0 0,0 0 6,0 0 0,0 0 0,0 0 0,1 0 0,-1-1-1,0 1 1,0-1 0,6-2 0,-9 0-56,1 0 0,-1 0 1,1 0-1,-1 0 0,0 0 0,0 0 0,0 0 1,-1-1-1,1 1 0,-1 0 0,0 0 0,0-1 1,0 1-1,0 0 0,0 0 0,-1-1 0,1 1 1,-1 0-1,0 0 0,0 0 0,0 0 0,-1 0 1,-1-3-1,-3 3 113,1 0 0,-1 0 0,0 1 0,-1 0 0,1 0 0,0 1 0,-1 0 0,1 0 0,0 0 1,-1 1-1,1 0 0,-1 0 0,-10 2 0,16-1-59,0-1-1,0 1 1,1-1 0,-1 1 0,0 0-1,1-1 1,-1 1 0,1 0 0,-1 0-1,1-1 1,-1 1 0,1 0 0,-1 0-1,1 0 1,0 0 0,-1 0 0,1-1-1,0 1 1,0 0 0,0 0 0,-1 0-1,1 0 1,0 0 0,1 2 0,-1 29-65,0-24 45,0-6 15,0-1 0,0 0 0,0 1 0,0-1 0,0 1 0,0-1 0,1 1 0,-1-1 0,1 1 0,-1-1 0,1 0 0,-1 1 0,1-1 0,0 0 0,-1 1 0,1-1 0,0 0 0,0 0 0,0 0 0,0 0 0,0 0 0,0 0 0,0 0 0,1 0 0,-1 0 0,0-1 0,0 1 0,3 1 0,2-1-10,0 0-1,0 0 1,0 0 0,0 0 0,11-2-1,-7 1 13,-9 0 6,1 0 0,-1 0 1,0-1-1,0 1 0,1 0 0,-1-1 1,0 1-1,0-1 0,0 0 0,0 1 1,0-1-1,0 0 0,0 0 0,0 1 0,0-1 1,0 0-1,0 0 0,0 0 0,0 0 1,-1 0-1,1 0 0,0 0 0,-1-1 1,1 1-1,-1 0 0,0 0 0,1 0 1,-1-1-1,0 1 0,1 0 0,-1-2 0,1-4 33,-1 1-1,1-1 0,-1 0 1,-1-12-1,0 18-6,0-1 0,0 1 0,0 0 0,0 0 0,0 0 0,0 0 0,0 0-1,0 0 1,0 0 0,0 0 0,-1 0 0,1 0 0,0 1 0,-1-1 0,1 0 0,-1 1 0,1 0 0,0-1-1,-1 1 1,1 0 0,-1-1 0,1 1 0,-1 0 0,1 0 0,-3 1 0,-2-2 91,0 1 1,-1 0 0,1 0-1,0 1 1,-7 1-1,13-1-323,-1 0 0,1 0-1,0 0 1,-1 0-1,1 0 1,0 0-1,-1 1 1,1-1-1,0 0 1,0 0-1,0 0 1,0 1-1,1 0 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0:23.4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1 576,'0'0'12406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0:23.4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48,'0'0'0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26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1 279 5571,'0'0'0</inkml:trace>
  <inkml:trace contextRef="#ctx0" brushRef="#br0" timeOffset="1">120 2 7684,'0'0'592,"97"-1"-512,-80 1-80,-2 0-4626</inkml:trace>
  <inkml:trace contextRef="#ctx0" brushRef="#br0" timeOffset="2">557 91 4610,'0'0'2033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0:37.6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663 0 8468,'0'0'6104,"0"18"-5771,1 6-197,1 21 146,-5 52-1,0-77-255,-2 0 0,0 0 0,-2-1 0,0 1-1,-1-2 1,0 1 0,-2-1 0,-19 28 0,27-43-23,-1-1 1,0 1-1,-1 0 1,1-1 0,0 0-1,-1 0 1,1 0 0,-1 0-1,1 0 1,-1-1 0,0 0-1,0 0 1,0 0-1,0 0 1,0 0 0,0-1-1,-7 1 1,-4-1 10,0 0 1,0-1-1,-21-5 0,-26-9 21,47 11-21,0-1 0,-1 2-1,0 0 1,1 1 0,-1 1-1,-17 0 1,29 2-17,-1 0 0,0 0-1,0 1 1,1 0 0,-1 0 0,1 0 0,-1 0-1,1 0 1,0 1 0,0 0 0,0 0 0,0 0-1,0 0 1,1 1 0,0-1 0,-5 7 0,-6 9-27,0 1 0,-12 24 0,15-23 30,-4 3-831,-43 85 2661,38-51-3985,17-48-107,1 1 1,1-1-1,-1 18 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0:38.0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1 6707,'0'0'222,"-3"22"236,-2 9-202,-9 97 1081,12-100-846,0-7-46,1 0 0,0-1 0,2 1 0,3 24 0,-2-42-429,-1 1 1,1-1-1,-1 0 0,1 0 1,0 0-1,0 0 0,0 0 1,1-1-1,-1 1 0,0-1 1,1 1-1,0-1 0,0 0 1,0 0-1,0 0 0,0 0 1,0-1-1,0 1 0,0-1 1,1 0-1,-1 0 0,1 0 1,-1 0-1,0-1 0,7 1 1,3 1-12,1-1 0,-1 0 0,1-1 1,-1-1-1,21-3 0,-20 0 6,-1 0-1,1 0 0,-1-1 1,0-1-1,0 0 0,-1-1 1,14-10-1,-15 10-817,-1-2 0,1 1 1,-2-1-1,13-14 0,-10 8-3856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3:51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11 109 5410,'0'0'5937,"-11"2"-5764,23-4-109,0 1 0,0 0 0,1 1 0,19 3 1,-1-1 110,277 2 643,-207-7-321,107-18 0,-37-8-19,-39 5-298,259-12-1,-338 35-205,-32 0-223,0 0 0,1 2-1,-1 0 1,37 7 0,-39 0-2045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3:52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75 7011,'0'0'4456,"-4"-1"-4094,-7-4-350,16 1-85,30-1-46,-17 3 203,189-18 1547,208 8-1,-162 8-1145,-58-2-159,953-10 370,-1063 24-1003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03.0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4082,'0'0'64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33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1841,'0'0'13502,"2"-5"-13473,0 0-29,0 8 4,0 23 22,-2 56 95,0-53-34,-3 52 36,1-46-106,1 1 0,6 53-1,-4-80-25,1 0 0,0-1 0,1 1 0,0-1-1,0 0 1,1 0 0,0 0 0,0 0 0,1-1 0,0 1-1,9 9 1,-5-8 25,1 1-1,0-2 0,0 0 1,1 0-1,0-1 0,0 0 1,13 6-1,1-3-168,-1-1-1,1-1 1,1-1 0,-1-1-1,1-1 1,0-2 0,29 1-1,-10-3-3213,-33-2-1667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34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56 225 10261,'0'0'1632,"-21"95"-1552,7-35-80,3 0 65,3-4-65,7-11-625,1-20-1904</inkml:trace>
  <inkml:trace contextRef="#ctx0" brushRef="#br0" timeOffset="1">128 55 192,'0'0'13654,"-19"-54"-19800,19 72 2576,-2 6 1185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34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1 512,'0'0'14047,"0"11"-13887,3 231 153,-3-203-314,0-38-5,0-1 1,0 1-1,0 0 1,1-1-1,-1 1 1,0-1-1,0 1 0,0-1 1,0 1-1,1 0 1,-1-1-1,0 1 1,0-1-1,1 1 0,-1-1 1,0 1-1,1-1 1,-1 0-1,1 1 1,-1-1-1,0 1 0,1-1 1,-1 0-1,1 1 1,-1-1-1,1 0 1,-1 0-1,1 1 1,0-1-1,-1 0 0,1 0 1,-1 0-1,1 0 1,-1 0-1,1 0 1,0 0-1,-1 0 0,1 0 1,-1 0-1,1 0 1,-1 0-1,1 0 1,0 0-1,0-1 1,2 1-61,0-1 0,0 0 1,0 0-1,0 0 1,-1-1-1,1 1 1,0-1-1,4-3 1,10-12 59,0 0 1,-1-2 0,-1 1 0,12-23-1,-15 23 24,0 1 0,1 0 0,1 0 0,0 1 0,2 1-1,20-17 1,-32 29-17,0 1 1,0-1-1,0 1 0,0 0 0,0 0 1,1 1-1,-1-1 0,1 1 0,-1 0 1,1 0-1,-1 0 0,1 1 0,0 0 1,7 0-1,-11 0 4,0 1 1,1 0-1,-1-1 1,0 1-1,0 0 0,1 0 1,-1 0-1,0 0 1,0 0-1,0 0 1,0 0-1,0 1 0,-1-1 1,1 0-1,0 1 1,0-1-1,-1 0 0,1 1 1,-1-1-1,1 0 1,-1 1-1,0-1 1,0 1-1,1 1 0,5 45 137,-6-39-99,7 141-170,-7-85-5471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35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1 251 11893,'0'0'67,"22"2"184,74 3-24,-90-5-202,0-1 0,0 0 0,-1 0 0,1 0 0,0 0 0,-1-1 1,1 0-1,-1 0 0,0 0 0,1-1 0,-1 0 0,-1 0 0,1 0 1,0-1-1,-1 0 0,1 1 0,-1-1 0,0-1 0,-1 1 0,1-1 0,4-7 1,-3 3 14,0-1 1,0 1-1,-1-1 1,0 0-1,-1-1 1,0 1-1,-1 0 0,0-1 1,1-12-1,-3 18 14,1 0 0,-1-1-1,0 1 1,0 0 0,-1 0-1,1 0 1,-1 0 0,0 0-1,-2-5 1,2 9 6,-1-1 0,1 0 1,0 1-1,-1-1 0,1 1 0,0-1 0,-1 1 1,0 0-1,1 0 0,-1-1 0,0 1 0,1 0 0,-1 1 1,0-1-1,0 0 0,0 0 0,0 1 0,0-1 0,0 1 1,0 0-1,0-1 0,0 1 0,0 0 0,-3 1 0,0-2-6,1 1-1,-1 0 0,1 0 0,-1 1 0,1-1 0,-1 1 0,1 0 1,0 0-1,0 0 0,-1 1 0,1 0 0,0-1 0,-5 4 0,6-2-39,-1 1-1,1-1 0,0 1 1,0-1-1,0 1 1,0 0-1,0 0 0,1 1 1,0-1-1,0 0 0,0 1 1,-2 7-1,0 8-11,0 0 1,1 0-1,1 0 0,1 0 1,0 1-1,5 36 0,-2-47 48,-1 1 0,1-1 0,1-1 0,0 1 0,0 0 0,1-1 0,0 1 0,8 11 0,-6-12-441,0 0 0,0 0 0,1-1 0,1 0 0,-1 0 0,1-1 0,15 11 0,-15-13-118,-1 0 0,1-1 0,0 0 0,0-1 0,0 1 0,0-1 1,0-1-1,1 0 0,0 0 0,-1 0 0,1-1 0,0-1 0,-1 1 0,1-2 1,0 1-1,0-1 0,-1 0 0,1-1 0,-1 0 0,1 0 0,-1-1 0,11-4 1,-6 0 409,-1 0 1,0-1-1,0 0 1,-1 0 0,0-1-1,0-1 1,-1 0-1,0 0 1,-1-1 0,0 0-1,-1-1 1,10-18 0,-13 20 338,1-1 1,-2-1 0,0 1 0,0-1-1,-1 1 1,0-1 0,-1 0 0,0 0-1,-1-15 1,-1 22 572,1 0 0,-2 0 1,1 1-1,-1-1 0,1 0 0,-1 0 0,-1 1 1,1-1-1,-3-5 0,3 8-636,0 0 0,-1 0-1,1 1 1,-1-1 0,1 1 0,-1-1-1,0 1 1,0-1 0,1 1 0,-1 0-1,0 0 1,0 0 0,0 0 0,0 0 0,0 1-1,0-1 1,-1 1 0,1-1 0,0 1-1,0 0 1,0 0 0,-5 0 0,4-1-141,0 1 0,0 0 0,-1 0 0,1 0 0,0 0 1,-1 0-1,1 1 0,0 0 0,-1 0 0,1-1 0,0 2 0,0-1 1,0 0-1,0 1 0,0-1 0,0 1 0,0 0 0,1 0 0,-1 0 1,1 0-1,-1 1 0,1-1 0,0 1 0,0-1 0,0 1 0,0 0 1,0 0-1,1 0 0,-1 0 0,-1 5 0,-1 4-42,0 1-1,1 0 1,1-1-1,0 1 0,1 0 1,0 0-1,2 23 1,-1-19-30,-1-15-55,1 0 1,0 0-1,0 0 0,0 0 0,0 0 0,1 0 0,-1 0 1,1 0-1,-1 0 0,1 0 0,-1 0 0,1 0 1,0 0-1,0-1 0,0 1 0,0 0 0,0-1 0,0 1 1,1-1-1,-1 1 0,1-1 0,-1 1 0,1-1 1,-1 0-1,1 0 0,-1 0 0,1 0 0,0 0 1,0 0-1,0 0 0,0-1 0,-1 1 0,1-1 0,0 1 1,0-1-1,0 0 0,0 1 0,0-1 0,0 0 1,0 0-1,4-1 0,0 0-277,1 0 1,0-1-1,-1 1 1,1-1-1,-1 0 0,0-1 1,0 0-1,0 0 1,0 0-1,0-1 1,5-4-1,5-5-535,-4 4 441,-1-1 1,0 0 0,15-20 2033,-27 52 165,-7 15-1316,5-27-271,1 0-1,0 0 0,1 1 0,-1-1 0,2 0 0,0 0 0,0 0 0,2 15 0,-1-23-159,0 0-1,0 0 1,0 0 0,0 0-1,0 0 1,0 0-1,0-1 1,1 1-1,-1 0 1,1-1-1,-1 1 1,1-1-1,0 1 1,-1-1 0,1 0-1,0 0 1,0 0-1,0 0 1,0 0-1,0 0 1,0-1-1,0 1 1,0-1 0,0 1-1,0-1 1,1 0-1,-1 1 1,0-1-1,0 0 1,0-1-1,0 1 1,3-1 0,1 1-189,-1-1 0,0 0 0,1 0-1,-1-1 1,0 1 0,0-1 0,0 0 0,0 0 0,0-1 0,0 0 0,-1 0 0,5-3 0,-2-1-35,-1 0-1,0 0 1,-1 0-1,1-1 0,-1 0 1,-1 0-1,1 0 1,-2-1-1,1 1 1,-1-1-1,2-10 0,2-21 2711,-4-1 4749,-4 61-7229,1 1 0,1-1-1,1 0 1,1 0 0,1 0 0,1 0-1,0-1 1,1 1 0,10 18-1,-16-38 7,0 0 0,0 0 0,0 0 0,0 1-1,0-1 1,0 0 0,1 0 0,-1 0-1,0 0 1,0 0 0,0 0 0,0 0-1,0 0 1,1 0 0,-1 0 0,0 1-1,0-1 1,0 0 0,0 0 0,0 0 0,1 0-1,-1 0 1,0 0 0,0 0 0,0 0-1,0 0 1,0 0 0,1 0 0,-1 0-1,0-1 1,0 1 0,0 0 0,0 0 0,0 0-1,1 0 1,-1 0 0,0 0 0,0 0-1,0 0 1,0 0 0,0 0 0,0-1-1,0 1 1,1 0 0,-1 0 0,0 0-1,0 0 1,0 0 0,0 0 0,0-1 0,0 1-1,0 0 1,0 0 0,0 0 0,0 0-1,0 0 1,0-1 0,0 1 0,0 0-1,0 0 1,0 0 0,0 0 0,4-13-20,-3 12 26,8-26 160,2 0 0,1 0 0,1 1 0,1 1 0,18-25 0,-30 49-68,-1 0 0,1 0 0,-1 0 0,1 0 0,0 0 0,-1 1 0,1-1 0,0 0 0,-1 1 0,1 0 0,0-1 0,0 1 0,-1 0 0,5 0 0,33 0-288,-26 1 322,24 0-120,-25 1-55,0-2-1,0 1 1,-1-2 0,1 1 0,0-2 0,22-4-1,-26 2-1135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36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120 188 240,'0'0'16074,"0"5"-16015,-1 16-17,-2-1 1,0 0 0,-1 1-1,-9 22 1,-3 17 29,1 9-25,-47 250-32,60-262-3091,4-113 2656,2 0 0,19-84 0,41-111 308,-50 205 353,29-70-1,-37 104-5,0 0-1,0 0 1,2 1-1,-1-1 1,1 2-1,1-1 0,-1 1 1,2 0-1,0 1 1,18-14-1,-21 19-151,0 1 0,0 0 0,1 0 0,0 0 0,-1 1 1,1 0-1,0 0 0,16-1 0,-5 2 1,0 1 0,31 4 1,-44-3-66,0 0 1,0 0 0,0 1-1,0 0 1,0 0 0,0 0-1,-1 1 1,1 0 0,-1 0-1,0 0 1,0 1 0,0 0-1,-1 0 1,1 0-1,-1 0 1,0 1 0,0-1-1,0 1 1,-1 0 0,1 1-1,-1-1 1,-1 1 0,1-1-1,-1 1 1,0 0 0,0-1-1,0 1 1,-1 0 0,0 0-1,0 1 1,-1-1-1,0 11 1,0-13-39,-1 0-1,0 0 1,0 0 0,0 0-1,0 0 1,-1 0 0,1 0-1,-1 0 1,0-1 0,0 1-1,-1-1 1,1 1 0,-1-1-1,1 0 1,-1 0-1,0 0 1,-4 3 0,-8 6-367,-1 0-1,-23 13 1,31-20 188,-9 5-230,0-1-1,-1 0 0,0-2 0,0 0 1,0-1-1,-29 5 0,22-7 725,0-1 0,-35 0 0,46-6 2293,24 13-2456,35 42-143,250 259 1759,-293-309-1815,0 0 0,0-1-1,0 1 1,0-1 0,1 1 0,-1-1 0,0 0 0,1 0-1,-1 0 1,5 1 0,3-1-3906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27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474 9 9316,'0'0'4258,"-61"36"-11765</inkml:trace>
  <inkml:trace contextRef="#ctx0" brushRef="#br0" timeOffset="1">1 1 9796,'0'0'289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38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70 187 48,'0'0'1593,"-5"7"-1020,-15 23 1847,19-30-2309,1 1-1,-1 0 1,1-1 0,-1 1 0,1 0-1,0 0 1,-1-1 0,1 1-1,0 0 1,-1 0 0,1 0-1,0-1 1,0 1 0,0 0-1,0 0 1,0 0 0,0 0-1,0 0 1,0-1 0,0 1-1,0 0 1,1 0 0,-1 0-1,0-1 1,0 1 0,1 0-1,-1 0 1,1 1 0,1-1 29,-1 0 1,0 0-1,0 0 1,1-1-1,-1 1 1,1 0-1,-1-1 1,1 1-1,-1 0 1,1-1-1,0 0 1,-1 1 0,3-1-1,4 1 361,1-1 1,-1 0-1,0-1 0,11-1 1,-13 1-397,-1-1 0,0 0 1,0 0-1,0-1 1,0 1-1,-1-1 1,1 0-1,-1 0 0,1 0 1,-1-1-1,0 0 1,0 0-1,-1 0 1,1 0-1,-1 0 0,0-1 1,5-7-1,-5 4 13,1 1-1,-1-1 1,0 0-1,0 1 1,-1-1 0,0 0-1,-1-1 1,0 1-1,0 0 1,0 0-1,-2-10 1,0 14-44,0 1-1,0-1 1,0 0 0,0 1 0,-1 0-1,0-1 1,0 1 0,0 0 0,0 0 0,0 0-1,0 0 1,-1 0 0,0 1 0,1-1-1,-1 1 1,0 0 0,0 0 0,-1 0-1,1 0 1,-5-2 0,0 0 37,1 1-1,-1-1 1,0 2 0,0-1-1,0 1 1,-1 1 0,1-1-1,-11 0 1,14 2-89,0 0 1,0 0-1,-1 1 0,1-1 1,0 1-1,0 0 0,-8 3 0,11-3-23,0 1 0,0-1 0,0 1 0,0-1 0,0 1 0,0 0 0,0-1 0,1 1-1,-1 0 1,1 0 0,-1 1 0,1-1 0,0 0 0,0 0 0,0 1 0,0-1 0,0 0-1,0 3 1,-2 2-4,1 0 0,1 1 0,-1-1 0,1 0 0,0 0-1,1 1 1,0-1 0,0 1 0,1-1 0,-1 0 0,2 1 0,-1-1-1,1 0 1,0 0 0,0 0 0,1 0 0,0 0 0,1-1-1,-1 1 1,1-1 0,0 0 0,1 0 0,-1 0 0,1-1 0,0 0-1,1 0 1,-1 0 0,7 4 0,2 1-156,0 0 0,0-1 0,24 10 1,-30-16-646,0 0 0,0 0 1,0-1-1,0 0 0,13 1 1,1-3-4758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38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28 8132,'0'0'8921,"-12"-5"-8032,-39-15-401,49 19-477,-1 0-1,1 1 1,-1 0 0,1-1 0,-1 1-1,1 0 1,-1 0 0,1 1 0,-1-1-1,1 0 1,0 1 0,-1-1 0,1 1 0,0 0-1,-1 0 1,1 0 0,0 0 0,0 0-1,0 1 1,0-1 0,0 0 0,0 1-1,0 0 1,0-1 0,0 1 0,1 0 0,-1 0-1,1 0 1,0 0 0,-1 0 0,0 3-1,-2 3-14,0-1-1,1 1 0,0-1 0,0 1 1,1 0-1,0 0 0,-1 12 1,2-15-20,0 4 26,0 1-1,1-1 0,0 1 1,1 0-1,2 18 1,-2-26-48,-1 0 1,1-1-1,0 1 1,0 0-1,-1 0 1,1-1-1,0 1 0,1-1 1,-1 1-1,0-1 1,0 1-1,1-1 1,-1 0-1,1 1 1,-1-1-1,1 0 1,-1 0-1,1 0 1,0 0-1,-1 0 1,1-1-1,0 1 1,0 0-1,0-1 0,-1 0 1,1 1-1,0-1 1,0 0-1,0 0 1,0 0-1,0 0 1,0 0-1,0 0 1,0-1-1,-1 1 1,3-1-1,1 0-64,-1 0-1,0-1 1,0 1 0,0-1-1,0 0 1,0 0-1,-1 0 1,1 0 0,0-1-1,-1 0 1,6-5-1,34-43-462,-9 9 209,-22 35 337,-6 12 32,-5 22 94,-1-19-40,0 46 370,-2 0 1,-3 1-1,-13 62 1,-39 94-226,44-171-271,-2-1 0,-2 0 0,-24 41 0,37-73-25,-14 20-282,17-26 369,1 0 1,-1 0-1,0 0 0,0 0 0,0-1 1,0 1-1,0 0 0,0 0 1,0-1-1,0 1 0,0 0 0,0-1 1,0 1-1,0-1 0,0 0 1,-1 1-1,1-1 0,0 0 0,-2 1 1,2-2 25,0 0 1,0 0 0,0 1 0,0-1-1,0 0 1,1 0 0,-1 0 0,0 0-1,1 0 1,-1 0 0,1 0 0,-1 0-1,1 0 1,0 0 0,-1 0 0,1-1-1,0 1 1,0 0 0,0 0-1,0 0 1,0 0 0,0 0 0,0-1-1,0 1 1,0 0 0,1-2 0,-1-4 63,-1-19 113,2-1 0,3-27 1,-2 44-137,0 0 1,0 0-1,1 0 1,0 1 0,1-1-1,0 1 1,1 0-1,9-15 1,1 4 66,0 1 0,28-28 0,-34 40-606,-1-1 0,1 1 0,1 0 0,-1 1 0,1 0 1,0 0-1,19-7 0,-10 8-7175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39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0 640,'0'0'20057,"-60"16"-20057,35-6-1968,-13-7-14008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40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8 260 432,'0'0'13174,"-2"-16"-12718,1 8-442,-1 3-11,2 0 0,-1 0 0,0 0 1,1 0-1,0 0 0,0 0 0,0 0 0,1 0 0,0 0 0,0 0 1,0 0-1,0 0 0,1 1 0,0-1 0,0 0 0,0 1 0,1 0 1,-1-1-1,1 1 0,0 0 0,7-7 0,14-12 13,1 2 0,1 1 0,50-31 0,-73 49-24,1 1 1,-1 0-1,1-1 0,0 1 0,-1 1 0,1-1 1,0 0-1,0 1 0,0 0 0,-1 0 1,1 0-1,0 0 0,0 1 0,0-1 0,-1 1 1,1 0-1,0 0 0,-1 0 0,1 1 1,-1-1-1,1 1 0,-1 0 0,0 0 0,0 0 1,0 0-1,0 1 0,0-1 0,5 6 1,1 3 35,0 0 1,0 0 0,-1 0 0,-1 1 0,0 0-1,8 19 1,-13-27-14,0 0 1,-1 0-1,1 0 0,-1 0 0,0 0 0,0 0 1,0 0-1,-1 0 0,1 0 0,-1 1 1,0-1-1,0 0 0,-1 0 0,1 0 0,-1 0 1,0 1-1,0-1 0,0 0 0,-1 0 1,0-1-1,1 1 0,-1 0 0,0 0 0,-1-1 1,1 1-1,-1-1 0,1 0 0,-1 0 1,0 0-1,0 0 0,-1 0 0,1-1 0,-6 4 1,-106 67 699,114-73-708,1 0 0,0 0 0,-1 1 0,1-1 0,-1 0 0,1 0 0,-1 0 0,1 1 0,0-1 0,-1 0-1,1 0 1,0 1 0,-1-1 0,1 0 0,0 1 0,-1-1 0,1 1 0,0-1 0,0 0 0,-1 1 0,1-1 0,0 1 0,0-1 0,0 0 0,-1 1 0,1-1 0,0 1 0,0-1 0,0 1 0,0-1 0,0 1 0,0-1 0,0 1 0,0 0 0,16 6-4,27-3-77,-42-4 85,162 0-1332,-137-6-1744,-8-1-2404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40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17448,'0'0'2929,"0"20"-9252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41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1 382 12822,'0'0'-784,"21"-22"-12,-15 17 741,157-167-1421,-109 107 830,-28 32 610,52-52 0,-76 106 2472,-6 10-1653,-14 60 0,9-55-600,-5 45 0,11-4-31,2-43-3234,1-18-461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41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10149,'0'0'10004,"7"5"-12821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04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32,'0'0'15383,"47"46"-15719,21-22 416,6-1-32,0-5-48,-7-1-2433,-20-3-1137,-24 3-1104,-23 5 784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05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14 536 9973,'0'0'4482,"-13"-89"-4130,62 14-48,21-21-288,16-10-16,7 0-192,-57 70-3378,-14 9-3121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09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14118,'0'0'673,"122"117"-641,-64-65 16,1-3 16,-4 1-64,-9-4-1265,-40-34-2593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6:55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1 547 8836,'0'0'4149,"9"4"-4216,-5-2 53,-2 0 13,0-1 1,0 0 0,0 1 0,0-1-1,1 0 1,-1-1 0,0 1 0,1 0-1,-1-1 1,1 1 0,-1-1 0,0 0 0,1 1-1,-1-1 1,1-1 0,-1 1 0,1 0-1,-1 0 1,1-1 0,-1 0 0,0 1-1,1-1 1,-1 0 0,0 0 0,0 0-1,1 0 1,-1-1 0,3-2 0,4-5 35,-1-1 1,0-1 0,0 1-1,-1-1 1,0-1 0,-1 1-1,0-1 1,7-23 0,24-109 175,-31 115-186,2-1 8,-2 0 0,-1 0 0,-2-1 0,0 0 0,-5-60 0,2 91 24,0-1 0,0 1 0,0-1 0,0 0 0,0 1 0,-1-1 0,1 0-1,0 1 1,0-1 0,-1 1 0,1-1 0,0 1 0,-1-1 0,1 1 0,0-1 0,-1 1 0,1-1 0,-1 1 0,1-1 0,-1 1 0,1 0 0,-1-1 0,1 1 0,-1 0 0,0-1 0,1 1 0,-1 0 0,1 0 0,-1 0 0,0 0 0,1-1 0,-1 1 0,1 0 0,-1 0 0,0 0 0,1 0 0,-1 0 0,0 0 0,1 1 0,-1-1 0,1 0 0,-2 1 0,0-1 1,1 1-1,-1-1 1,1 1-1,-1 0 1,1 0 0,-1 0-1,1 0 1,0 0-1,0 0 1,-1 0-1,1 0 1,0 0 0,0 1-1,0-1 1,0 0-1,0 1 1,-1 2 0,-10 31-53,2 1 0,1 0 1,1 0-1,-3 52 1,3 152 7,8-221-24,1-1 1,0 0 0,1 1 0,1-1 0,10 34-1,-12-47-130,1 0-1,1 1 0,-1-1 1,1 0-1,0-1 1,0 1-1,0 0 0,1-1 1,-1 0-1,1 1 0,0-2 1,1 1-1,-1 0 1,1-1-1,-1 0 0,1 0 1,0 0-1,0-1 0,0 1 1,1-1-1,-1 0 1,0-1-1,9 2 0,-3-1-164,0-1 1,1 0-1,0-1 0,-1 0 0,1-1 0,-1-1 0,1 1 1,-1-2-1,0 0 0,0 0 0,0-1 0,0 0 0,0-1 1,15-9-1,-15 7 311,-1 0 0,0 0 0,-1-1 0,1 0 0,-1-1 0,-1 0 0,0 0 0,0-1 0,-1 0 0,0 0 0,-1-1 0,0 0 0,-1 0 0,0 0 0,-1-1 0,0 1 0,0-1 0,-2 0 0,1-1 0,-2 1 1,1-16-1,-2 27 141,0 0 0,0 1 0,0-1 0,0 0 0,0 0 0,0 0 0,-1 0 0,1 0 0,0 1 0,-1-1 0,1 0 0,0 0 0,-1 0 0,1 1 0,-1-1 0,0 0 0,1 1 0,-1-1 0,1 0 0,-1 1 0,0-1 0,0 1 0,1-1 0,-2 0 0,-25-4 1843,20 5-1798,0 0 1,1 1 0,-1-1 0,1 2 0,0-1 0,-12 5-1,11-2-165,0 0 0,0 0 0,0 1 0,1 0-1,0 0 1,0 1 0,0 0 0,0 0-1,1 0 1,0 1 0,1-1 0,-1 1 0,1 0-1,1 1 1,-5 9 0,3-3-34,0 1-1,1-1 1,1 1 0,0 0 0,1 0 0,0 1-1,1 20 1,1-33 3,1-1 0,-1 1-1,1-1 1,-1 1 0,1-1 0,0 0-1,0 1 1,0-1 0,0 0-1,1 0 1,-1 1 0,0-1 0,1 0-1,-1-1 1,1 1 0,0 0-1,0 0 1,0-1 0,0 1 0,0-1-1,0 1 1,0-1 0,0 0-1,1 0 1,-1 0 0,0 0 0,1 0-1,-1-1 1,1 1 0,3 0-1,0 0-116,-1-1 0,1 1-1,0-1 1,-1 0-1,1 0 1,0-1-1,-1 1 1,1-1-1,0-1 1,-1 1-1,0-1 1,1 0 0,6-4-1,-2-1-58,0-1 0,-1 0 0,0-1 0,0 1 0,-1-2 0,0 1 0,-1-2 0,0 1 0,-1 0 0,0-1 0,-1 0 0,0-1 0,4-13 0,-8 23 186,-1 1 0,1 0 1,-1 0-1,0 0 0,0-1 1,0 1-1,1 0 0,-1-1 1,0 1-1,-1 0 0,1 0 1,0-1-1,0 1 1,0 0-1,-1 0 0,0-2 1,1 2 38,-1 1 1,1 0 0,0-1-1,-1 1 1,1 0 0,-1-1 0,1 1-1,0 0 1,-1-1 0,1 1-1,-1 0 1,1 0 0,-1 0-1,1-1 1,-1 1 0,1 0 0,-1 0-1,0 0 1,1 0 0,-1 0-1,1 0 1,-1 0 0,1 0 0,-1 0-1,0 1 1,-1-1 51,0 1 1,-1 0 0,1-1-1,0 1 1,0 0-1,1 0 1,-1 1-1,0-1 1,0 0-1,0 1 1,1-1-1,-1 1 1,1-1 0,-1 1-1,1 0 1,-2 2-1,-1 5-76,1 1-1,-1 0 1,2 0-1,-1 0 1,1 0-1,1 0 1,0 0-1,0 1 1,1-1-1,0 0 1,1 1-1,3 14 1,-3-22-26,0 0 0,0-1 0,0 1 0,1 0 0,-1-1 0,1 1 0,-1-1 0,1 0 1,0 0-1,0 0 0,0 0 0,1 0 0,-1 0 0,0 0 0,1 0 0,-1-1 0,1 0 1,-1 1-1,1-1 0,0 0 0,-1 0 0,1 0 0,0-1 0,0 1 0,0-1 0,3 1 0,5 0-342,1 0 0,-1-1 0,1 0-1,-1 0 1,17-4 0,-16 1-218,0-1 1,-1 0-1,1 0 1,-1-1-1,1-1 1,-2 0-1,1-1 0,-1 0 1,15-12-1,-4 1 84,-2-1 0,0-1-1,21-28 1,-36 43 613,-1 0 1,0 0-1,0 0 0,0 0 1,-1 0-1,0 0 0,0-1 1,0 1-1,-1-1 0,0 1 1,0-1-1,0 0 0,-1 0 1,1 1-1,-2-1 0,1 0 1,0 0-1,-3-7 0,2 10 39,0 0-1,0-1 0,0 1 0,-1 0 0,1 0 1,-1 0-1,0 0 0,0 0 0,0 1 0,-1-1 1,1 0-1,0 1 0,-1 0 0,0-1 0,1 1 1,-1 0-1,0 1 0,0-1 0,0 0 0,-1 1 1,1 0-1,0-1 0,0 1 0,-1 1 0,1-1 1,-1 0-1,1 1 0,0 0 0,-8 0 0,10 0-83,0-1 0,0 1-1,0 0 1,0 0 0,0 0-1,0 0 1,0 0-1,0 0 1,0 1 0,-1-1-1,1 0 1,0 0 0,0 1-1,0-1 1,0 1 0,1-1-1,-1 1 1,0-1-1,0 1 1,0 0 0,0-1-1,0 1 1,1 0 0,-1 0-1,0 0 1,0 1 0,0 1-66,1 0 1,-1 0-1,1 0 1,0 0 0,0 0-1,0 0 1,1 0 0,-1 0-1,2 5 1,4 12-16,0 0-1,1 0 1,1-1 0,12 21 0,-12-26 8,0 1 0,-1 0 0,-1 0 0,0 0 0,-2 1 0,1 0 0,-2-1 0,3 31 0,-6-44-12,0 2 2,1 0 0,-1 0 1,-1 0-1,1 0 0,-1 0 0,0 0 0,-1 7 0,1-10-24,0 0-1,0 0 0,0 0 0,0 0 1,0 0-1,0 0 0,0 0 1,0 0-1,0 0 0,0 0 0,0-1 1,-1 1-1,1-1 0,0 1 0,0-1 1,-1 1-1,1-1 0,0 0 0,-1 1 1,1-1-1,-1 0 0,1 0 0,0 0 1,-1 0-1,-1 0 0,2-1-50,1 1 0,-1 0 0,1 0 0,0-1 0,-1 1 0,1 0 0,-1-1 0,1 1 0,0-1 0,-1 1 0,1 0 0,0-1 0,0 1 0,-1-1 0,1 1 0,0-1 0,0 1 0,0-1 0,-1 1 0,1 0 0,0-1 0,0 0 0,0 1 0,0-1 0,0 1 0,0-1 0,0 1 0,0-2 0,0-21-2740,1 15 669,-1-14-1768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27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0 440 12134,'0'0'0</inkml:trace>
  <inkml:trace contextRef="#ctx0" brushRef="#br0" timeOffset="1">532 62 4562,'0'0'6931</inkml:trace>
  <inkml:trace contextRef="#ctx0" brushRef="#br0" timeOffset="2">1003 1 9204,'0'0'737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09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1 286 9012,'0'0'1553,"2"-122"-1361,47 78-128,14-2-64,9-2-64,-42 34-2305,-5 2-5619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10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14391,'14'16'-48,"1"-1"31,-6-7 0,-1 0 1,0 1-1,-1-1 1,0 2-1,-1-1 1,0 1 0,0 0-1,-1 0 1,7 19-1,-5-7-865,-2 0 0,0 0-1,2 45 1,-6-52 283,-1 0 0,0 1 1,-1-1-1,-1 0 0,-1 1 0,-7 25 0,7-33 319,0 0 0,0-1-1,-1 1 1,0-1-1,0 0 1,-1 0 0,0 0-1,0-1 1,0 0 0,-11 9-1,15-26 3136,3 2-2575,0 0 1,0 1 0,1 0-1,0-1 1,0 1 0,1 0-1,0 0 1,11-14-1,50-60 865,-55 71-1003,-8 8-162,25-29-557,1 1-1,47-40 0,-57 57-5787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10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 12294,'0'0'109,"13"17"-117,40 55 77,-50-67-59,0 0-1,0 1 0,0-1 1,-1 0-1,1 1 0,-1-1 1,-1 1-1,1 0 0,-1 0 1,0 0-1,0-1 0,-1 1 1,0 0-1,0 0 1,-1 7-1,0 8 12,-1 134-1117,10-172 175,19-18 1311,2 2 0,1 0 0,2 2 1,47-36-1,-16 14-364,-21 17-158,20-18-10,-25 12-4138</inkml:trace>
  <inkml:trace contextRef="#ctx0" brushRef="#br0" timeOffset="1">925 1 13974,'0'0'1201,"80"107"-1057,-55-54-32,-1 2-64,-3-2-48,-6-4-1345,-15-37-2880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11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1 364 0,'0'0'14471,"87"-106"-13959,-39 67-192,7-4-320,0 4-128,5 0-4450,-43 27-2017,-5 8 3457</inkml:trace>
  <inkml:trace contextRef="#ctx0" brushRef="#br0" timeOffset="1">12 366 11269,'0'0'2561,"112"-113"-2225,-51 53-31,3 2-209,-5 4-96,-13 7-64,-20 13-2674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11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8100,'0'0'4770,"120"126"-4482,-80-66-240,-2 2 48,-6-1-96,-13-3-2257,-19-43-1569</inkml:trace>
  <inkml:trace contextRef="#ctx0" brushRef="#br0" timeOffset="1">72 421 7123,'0'0'3026,"-7"-92"-1858,43 41-880,13-4-192,8 4-96,-34 35-576,-12 11-3666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11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1 286 14903,'0'0'96,"151"-101"-96,-52 49 32,2 3-32,1 6-256,-7 9-1489,-68 27-2017</inkml:trace>
  <inkml:trace contextRef="#ctx0" brushRef="#br0" timeOffset="1">1219 159 13510,'0'0'1521,"86"125"-1505,-52-65 48,4 1-64,-2-5-736,-23-38-2946,-7-6-1008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12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0 383 12102,'0'0'1744,"93"-104"-1071,-25 49-81,12-5-464,8 1-96,5-6-32,-63 43-1281,-7 4-3681</inkml:trace>
  <inkml:trace contextRef="#ctx0" brushRef="#br0" timeOffset="1">799 287 10853,'0'0'2961,"16"18"-2310,6 6-619,20 27 0,-40-47-26,1 0 0,-1 0 0,0 0 0,0 0 0,0 0 0,-1 0 0,0 1 0,0-1 0,0 1 0,0-1 0,0 1-1,-1-1 1,0 1 0,0-1 0,-1 9 0,0 3-29,1-3-79,0-1 0,-1 1 1,-1-1-1,0 1 0,-1-1 0,-6 17 0,6-21-488,0-1 1,-1 1 0,0-1-1,-1 0 1,0 0-1,-7 9 1,12-15 476,-1-1 1,1 1-1,-1 0 1,1-1-1,-1 1 1,1 0-1,-1-1 0,1 1 1,-1 0-1,0-1 1,1 1-1,-1-1 1,0 1-1,1-1 1,-1 0-1,0 1 1,0-1-1,1 0 0,-1 1 1,0-1-1,0 0 1,0 0-1,0 0 1,1 0-1,-1 0 1,0 0-1,0 0 1,0 0-1,0 0 0,1 0 1,-2-1-1,1 0 265,0 0 0,1 0-1,-1 0 1,1 0 0,-1 0 0,1-1-1,-1 1 1,1 0 0,0 0-1,0-1 1,-1 1 0,1 0-1,0 0 1,0-1 0,0 1-1,1 0 1,-1-1 0,0 1 0,0 0-1,1 0 1,0-2 0,3-8 231,0 1-1,1-1 1,0 1 0,1 0 0,0 0 0,1 1 0,0 0 0,12-12-1,2-5-116,60-82-736,-68 83-3702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12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14359,'0'0'0,"67"135"32,-20-62-32,7-1-209,-34-50-2928,-2-8-1073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13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0 231 12822,'0'0'2481,"131"-111"-2481,-59 46-416,-43 36-2065,-8 4-4739</inkml:trace>
  <inkml:trace contextRef="#ctx0" brushRef="#br0" timeOffset="1">391 153 8052,'0'0'3137,"97"-110"-5554,-70 69-2385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13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16,'0'0'3410,"79"119"-1522,-73-47-1215,-6-38-673,0-5-1169</inkml:trace>
  <inkml:trace contextRef="#ctx0" brushRef="#br0" timeOffset="1">37 575 9380,'0'0'4690,"70"-91"-4594,-23 38-64,7-7-32,-9-1-464,-35 37-3778,-10 0-4786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27.9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0 7443,'0'0'433</inkml:trace>
  <inkml:trace contextRef="#ctx0" brushRef="#br0" timeOffset="1">1 342 7011,'0'0'1249</inkml:trace>
  <inkml:trace contextRef="#ctx0" brushRef="#br0" timeOffset="2">367 67 9604,'0'0'865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14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9348,'0'0'494,"7"14"-345,107 183 323,-111-193-265,2 3-729,0 0 0,0 0 0,-1 1 0,6 13 1,-10-20 398,0 0 1,1 0-1,-1 0 1,0 0-1,1 0 1,-1 0-1,0 0 1,0 0-1,0 0 1,0 0-1,0 0 1,0 0-1,0 0 1,0 0 0,0 0-1,-1 0 1,1 0-1,0 0 1,-1 0-1,1 0 1,0 0-1,-1 0 1,1 0-1,-1 0 1,0 0-1,1-1 1,-1 1-1,0 0 1,1 0 0,-1-1-1,0 1 1,0 0-1,0-1 1,0 1-1,0-1 1,0 1-1,1-1 1,-1 1-1,0-1 1,0 0-1,0 1 1,0-1-1,-1 0 1,1 0-1,0 0 1,0 0 0,0 0-1,-1 0 1,1 0 208,0 0 0,0 1 0,0-1 0,0 0 0,0 0 0,0 0 0,0 0 0,-1 0 0,1 0 0,0 0 0,0-1 0,0 1 0,0 0 0,0 0 0,0-1 0,0 1 0,0-1 0,0 1 0,0-1 0,0 1 0,1-1 0,-1 0 0,0 1 0,0-1 0,0 0 0,1 0 1,-1 0-1,0 1 0,1-1 0,-1 0 0,1 0 0,-1 0 0,1 0 0,-1-2 0,0-2 309,1 1 1,0-1 0,0 0-1,0 0 1,0 0 0,1 1-1,1-6 1,-1 3-285,2 1 0,-1-1 0,1 1 1,0-1-1,0 1 0,0 0 0,1 0 0,0 1 1,0-1-1,10-9 0,9-7-34,26-20 0,-35 30-110,3-2-202,38-27-2899,-41 33-3077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14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12038,'0'0'128,"13"16"-3,41 53-29,-51-64-195,0 0 0,-1 0 0,0 0 0,0 0 0,0 0 0,0 0 0,-1 1 0,0-1-1,0 1 1,0-1 0,-1 1 0,0-1 0,0 1 0,0-1 0,-2 9 0,0 11-931,2-17 646,0 0 0,-1 0 0,0-1 0,-1 1 0,0 0 0,0-1 0,-1 1 0,1-1 0,-2 0 0,1 0 0,-1 0 0,0 0 0,0-1 0,-1 1 0,0-1 0,0 0 0,-11 4 3498,18-30-2317,4 9-433,0-1-1,0 1 0,1 0 0,0 1 1,1-1-1,0 2 0,1-1 0,10-8 1,84-67 1618,-97 81-1983,25-19 100,-11 9-294,-1-1 0,27-27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15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10309,'0'0'749,"10"16"-327,-9-14-411,70 122 576,-58-102-391,28 41 1,-26-44-191,-1 2 0,13 27-1,-25-37-1015,3-17 692,8-11 416,2 2 0,-1-1 0,2 2 0,0 0 0,1 1 0,0 1 0,27-15 0,-18 11-593,-1-1-1,35-32 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15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4674,'0'0'9380,"116"75"-9187,-84-12-49,-3 6-144,-6-3-16,-10-8-2834,-13-44-911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15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500 218 5346,'0'0'1409,"57"-104"-32,-23 57-721,-4 3-416,-22 32-240,-6 2-3025</inkml:trace>
  <inkml:trace contextRef="#ctx0" brushRef="#br0" timeOffset="1">0 18 4562,'0'0'5379,"95"-14"-15320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19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1 192 12806,'0'0'2065,"125"26"-2001,-87-7-64,-6-6-913</inkml:trace>
  <inkml:trace contextRef="#ctx0" brushRef="#br0" timeOffset="1">65 252 9140,'0'0'3586,"37"-92"-3522,16 49 16,11-13-80,-33 30-1857,1-8-6307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19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11765,'0'0'433,"89"88"-129,-47-44-144,2-3-160,-6 0-192,-14-5-2305,-12-4-289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20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1 436 1409,'0'0'11237,"3"-104"-10421,35 59-368,12-6-192,9-7-143,3-7-113,-1-3-577,-42 44-5297,-10 3-882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13.8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14 592,'0'0'15015,"101"125"-15015,-42-79-688,-6-1-1809,-15-8-817</inkml:trace>
  <inkml:trace contextRef="#ctx0" brushRef="#br0" timeOffset="1">143 303 8740,'0'0'1201,"32"-104"-881,17 59-192,12-4-96,7 1-32,-1 5-1121,-44 33-2304,-8 7-1554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20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9060,'0'0'1729,"52"91"-1345,-28-47-256,3 5-32,-1 1-96,-5-6-1681,-9-9-528,-8-15-1136,-4-10 704,-2-8 1968,-23-2-175</inkml:trace>
  <inkml:trace contextRef="#ctx0" brushRef="#br0" timeOffset="1">36 286 7235,'0'0'3346,"69"-119"-2978,-7 78-272,14-4-96,-41 28-1857,-7 0-4946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28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849 163 9973,'0'0'1648</inkml:trace>
  <inkml:trace contextRef="#ctx0" brushRef="#br0" timeOffset="1">544 0 8516,'0'0'464</inkml:trace>
  <inkml:trace contextRef="#ctx0" brushRef="#br0" timeOffset="2">1 209 4274,'0'0'8516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05.6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0 153 14359,'0'0'645,"17"10"-749,-6-2 67,123 85 55,-126-86-358,1 0 0,-1 1 0,0 0 0,-1 0 0,7 11 0,-11-16-51,-1 0 0,0 1 0,0-1 0,0 1 0,-1 0 0,0 0 0,1 0 0,-1-1 0,0 1 0,-1 0 0,1 0 0,-1 0 0,0 0 0,0 1 0,0-1 0,0 0 0,-2 6 0,1-7 188,0-1 0,0 0 1,-1 0-1,1 1 1,0-1-1,-1 0 0,0 0 1,1 0-1,-1-1 1,0 1-1,0 0 0,0-1 1,0 1-1,0-1 0,0 0 1,-1 1-1,1-1 1,0 0-1,-1 0 0,1-1 1,0 1-1,-1 0 1,1-1-1,-4 1 0,-9 1 809,-1-1-1,-27 0 0,31-1 1529,10 0-1905,1 0-1,0 0 1,0 0-1,-1 0 1,1 0-1,0 0 1,0 0-1,0 0 1,-1 0-1,1-1 1,0 1-1,0 0 1,0-1-1,0 1 1,0-1-1,0 0 1,0 1-1,0-1 1,0 0-1,0 1 1,0-1-1,0 0 1,0 0-1,0 0 1,-1-2-1,2 1-102,-1-1 0,1 0 0,0 0 0,0 1 0,0-1-1,0 0 1,0 1 0,0-1 0,1 0 0,0 1 0,-1-1-1,3-4 1,1-5-98,1 0 1,1 0-1,-1 1 0,2-1 0,13-17 0,48-50 23,-51 60-49,163-163-4330,-162 165-3206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06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11813,'0'0'0,"97"-8"0,-51 22 112,5 6-48,4 2 49,0 2-49,-4 4-64,-3 1-1889,-39-19-736,-5 2-2498</inkml:trace>
  <inkml:trace contextRef="#ctx0" brushRef="#br0" timeOffset="1">283 920 14583,'0'0'512,"105"-104"-496,-35 17-16,2-4-480,-6 6-1249,-47 57-1745</inkml:trace>
  <inkml:trace contextRef="#ctx0" brushRef="#br0" timeOffset="2">574 647 14903,'0'0'112,"106"94"-48,-60-53 0,3 0-32,-4 5-32,-8 3-2001,-34-32-2129,-3 2-1697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06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0 416 13110,'0'0'1521,"59"-116"-1489,11 46 16,18 0-48,14-1-689,8 8-559,-68 44-1377,-6 13-2162</inkml:trace>
  <inkml:trace contextRef="#ctx0" brushRef="#br0" timeOffset="1">885 76 12118,'0'0'2289,"123"102"-2305,-87-76 80,-1-2-64,-7-2 0,-5 0-1585,-10 2-1649,-11 2 81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06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1 313 10981,'0'0'1505,"19"-87"-913,17 36-400,8-4-64,1 4-128,-1 8-192,-33 36-2977</inkml:trace>
  <inkml:trace contextRef="#ctx0" brushRef="#br0" timeOffset="1">585 0 12134,'0'0'672,"116"101"-464,-80-67-112,-5-1-16,-8-4-80,-12-2-176,-11-1-2721,0 0-785,-19-21-1937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07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1652 327 9877,'0'0'3553,"83"-128"-3201,-28 75-224,-2 2-64,-9 1-64,-15 6-3329</inkml:trace>
  <inkml:trace contextRef="#ctx0" brushRef="#br0" timeOffset="1">0 853 6547,'0'0'8388,"6"103"-8516,15-60 288,-2 6-160,-2 2-1425,-15-32-2128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07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2360 11813,'0'0'1377,"127"-160"-449,-30 54-239,26-24-561,21-20-48,-81 85-80,-4 0-3362</inkml:trace>
  <inkml:trace contextRef="#ctx0" brushRef="#br0" timeOffset="1">1045 1 11285,'0'0'5139,"110"27"-5139,-63 13 64,1 1-32,-3-2-32,-5-5-1393,-11-7-1440</inkml:trace>
  <inkml:trace contextRef="#ctx0" brushRef="#br0" timeOffset="2">1324 235 13926,'0'0'1825,"66"-94"-1809,-12 41-16,-30 29-1152,-3 0-4739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08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12902,'0'0'1569</inkml:trace>
  <inkml:trace contextRef="#ctx0" brushRef="#br0" timeOffset="1">46 175 9140,'0'0'998,"13"15"-91,83 103 2289,-89-110-3024,69 72 550,-65-69-696,1 0-1,0-1 1,1-1-1,25 14 1,-37-22-70,-1-1 0,1 1 0,0-1 0,-1 0 1,1 0-1,0 1 0,-1-1 0,1 0 0,0 0 0,0 0 0,-1 0 0,1 0 0,0 0 0,-1 0 1,1 0-1,0 0 0,0 0 0,-1 0 0,1 0 0,0 0 0,-1-1 0,1 1 0,0 0 1,-1 0-1,1-1 0,0 1 0,-1-1 0,2 0 0,9-18-468,-8 13 427,29-64-152,92-170-492,-103 210-1902,-4 13-2123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16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14983,'0'0'720,"114"115"-752,-91-71-1040,-4-1-1297,-11-1-769,-8-31-704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16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1 253 128,'0'0'8500,"58"-109"-7988,-10 51-400,3-4-112,-32 38-1008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17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12598,'0'0'96,"14"19"-168,-8-10 65,86 135 38,-51-80 31,-28-44-1182,0 1 0,19 41 0,-31-59 649,0 0-1,0 0 0,-1 0 1,1 0-1,-1 0 0,1 0 1,-1 0-1,0 0 0,0 0 1,-1 5-1,1-7 407,-1-1 0,1 1-1,0 0 1,0-1 0,-1 1 0,1 0-1,0-1 1,-1 1 0,1-1 0,0 1 0,-1-1-1,1 1 1,-1-1 0,1 1 0,-1-1 0,1 1-1,-1-1 1,0 0 0,1 1 0,-1-1-1,1 0 1,-1 1 0,0-1 0,1 0 0,-1 0-1,0 0 1,1 0 0,-1 1 0,0-1-1,1 0 1,-1 0 0,0 0 0,0-1 0,1 1-1,-1 0 1,0 0 0,1 0 0,-1 0-1,0-1 1,1 1 0,-1 0 0,1 0 0,-1-1-1,0 1 1,1-1 0,-1 1 0,1 0 0,-1-1-1,0 0 1,-1-1 165,1 0-1,-1 0 1,0 0-1,1 0 0,0 0 1,-1 0-1,1-1 1,0 1-1,0 0 1,0-1-1,1 1 1,-1 0-1,0-1 1,1 1-1,0-1 1,-1 1-1,1-1 1,1-4-1,1-49 2960,0 49-2822,-1 0 0,1 0 0,0 0 0,0 0 0,1 0 0,0 1 0,0-1 0,8-10 0,40-48 133,-4 6-1150,-36 40-3141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29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51 114 9604,'0'0'3565,"4"0"-3595,-3 0 84,20-2-225,-20 2 231,0 0 1,-1 0-1,1 0 1,0-1-1,0 1 1,-1 0-1,1 0 1,0-1-1,-1 1 1,1-1-1,0 1 1,-1-1-1,1 1 0,-1-1 1,1 1-1,-1-1 1,1 1-1,-1-1 1,1 0-1,-1 1 1,1-1-1,-1 0 1,0 1-1,0-1 1,1 0-1,-1 1 1,0-1-1,0 0 1,1-1 357,-20 2-1285,23-1 696,0 1 0,1-1 0,-1 0 1,0 0-1,0 0 0,0 0 1,7-4-1,-10 5 164,0-1 0,0 1 0,0-1 1,0 1-1,0-1 0,0 0 0,0 0 0,0 1 0,0-1 0,0 0 0,0 0 1,0 0-1,-1 0 0,1 0 0,0 0 0,-1 0 0,1 0 0,0 0 0,-1 0 1,1 0-1,-1 0 0,0-1 0,1 1 0,-1 0 0,0 0 0,0 0 0,0-1 1,0 1-1,0 0 0,0 0 0,0-1 0,0 1 0,-1 0 0,1-2 0,-1 3 56,0-1 0,0 0 0,0 1 0,0-1 0,0 1 0,0-1 0,0 1 0,0-1 0,0 1 0,0 0 0,0-1 0,0 1 0,0 0 0,0 0 0,0 0 0,0 0 0,0 0 0,-2 0 0,-28 1 446,22-1-336,7 0-138,1 0 0,-1 0 1,1 0-1,-1 0 0,1 0 0,-1 0 0,1 0 0,-1 1 0,1-1 1,0 0-1,-1 1 0,1-1 0,-1 1 0,1 0 0,0-1 0,0 1 0,-2 1 1,2 0-23,0-1 1,1 1 0,-1 0-1,0 0 1,1 0 0,0-1-1,-1 1 1,1 0 0,0 0-1,0 0 1,0 0 0,0 3-1,1-4-2,0 0 0,0 0 0,0 0 0,0 0 0,0 0-1,0-1 1,0 1 0,0 0 0,0 0 0,0-1 0,0 1-1,1 0 1,-1-1 0,0 1 0,0-1 0,1 0-1,-1 1 1,0-1 0,1 0 0,-1 0 0,0 0 0,1 0-1,-1 0 1,0 0 0,3-1 0,-2 1-19,-1 1 0,1-1 0,0 0 0,0 0 0,-1 0-1,1-1 1,0 1 0,-1 0 0,1-1 0,0 1 0,-1-1 0,1 1 0,-1-1 0,1 0 0,-1 0 0,1 1 0,-1-1-1,1 0 1,-1 0 0,0-1 0,3-1 0,-4 2 34,0 0 0,0 0 0,1 1 1,-1-1-1,0 0 0,0 0 0,0 0 0,0 0 0,0 1 0,0-1 0,0 0 0,0 0 1,-1 0-1,1 1 0,0-1 0,0 0 0,-1 0 0,1 0 0,0 1 0,-1-1 0,1 0 1,-1 1-1,1-1 0,-1 0 0,1 1 0,-1-1 0,0 1 0,1-1 0,-2 0 0,0 0 11,0 0-1,-1 0 0,1 0 0,0 0 0,-1 0 0,1 1 1,0-1-1,-1 1 0,1 0 0,-5 0 0,3 0-4,0 0 0,0 0 0,0 0-1,0 1 1,0 0 0,0-1 0,0 2 0,0-1-1,0 0 1,0 1 0,0 0 0,1 0 0,-5 2 0,7-3-18,0 0 0,0 1 1,0-1-1,0 0 1,0 0-1,0 0 1,1 1-1,-1-1 1,0 0-1,1 1 1,-1-1-1,1 0 0,-1 1 1,1-1-1,0 1 1,0-1-1,0 1 1,-1-1-1,1 1 1,1-1-1,-1 1 1,0-1-1,1 3 0,-1-3-2,1 1 0,0-1-1,-1 0 1,1 0-1,0 0 1,0 0-1,0-1 1,-1 1-1,1 0 1,0 0-1,0 0 1,0-1-1,1 1 1,-1-1-1,0 1 1,0-1-1,0 1 1,0-1-1,0 1 1,1-1 0,-1 0-1,0 0 1,0 0-1,1 0 1,1 0-1,4 0-26,0 0-1,1-1 1,-1 0-1,0-1 1,0 1-1,0-1 0,11-6 1,-16 8 32,0-1 0,-1 0 0,1 0 1,0 0-1,-1 0 0,1 0 0,-1 0 0,1 0 0,-1 0 0,0-1 1,1 1-1,-1-1 0,0 1 0,0-1 0,0 1 0,0-1 1,0 0-1,0 1 0,0-1 0,-1 0 0,1 0 0,-1 0 0,1 1 1,-1-1-1,0 0 0,0 0 0,0 0 0,0 0 0,0 0 1,0 0-1,0 0 0,-1 1 0,1-1 0,0 0 0,-2-3 0,1 4 3,0 0-1,1 0 1,-1 1-1,0-1 1,0 0-1,0 0 1,0 1 0,0-1-1,0 0 1,0 1-1,0-1 1,0 1-1,0 0 1,-1-1-1,1 1 1,0 0-1,0-1 1,0 1-1,0 0 1,-1 0-1,0 0 1,-33 0 93,25 1-66,9-1-40,-21 1 153,14 1-93,10 3-138,3-4 70,-1 1 1,1-1 0,-1 0-1,1 0 1,0-1 0,-1 0-1,1 1 1,7-2 0,-10 1-21,0 0 1,0 0-1,0 0 1,-1 0-1,1 0 1,0 0-1,0 0 0,0-1 1,0 1-1,0-1 1,-1 0-1,1 1 1,0-1-1,-1 0 1,1 0-1,0 0 1,-1 0-1,1 0 1,-1 0-1,1-1 0,-1 1 1,0 0-1,2-2 1,-3 2 46,0 0 0,0 0 0,0 0 0,0 0 0,0 0 0,0 0 0,0 0 0,0 0 0,0 0 0,0 0 0,-1 0 0,1 1 0,0-1 0,-1 0 0,1 0 0,0 0 0,-1 0 0,1 1 0,-1-1 1,1 0-1,-1 0 0,0 1 0,1-1 0,-1 0 0,0 1 0,1-1 0,-1 1 0,0-1 0,0 1 0,0-1 0,1 1 0,-1-1 0,0 1 0,0 0 0,0 0 0,0-1 0,0 1 0,0 0 0,0 0 0,0 0 0,1 0 0,-2 0 0,-43 3 539,44-3-544,1 1-9,-1 0-1,0 1 1,1-1 0,0 0-1,-1 1 1,1-1-1,0 1 1,0-1 0,-1 1-1,1-1 1,0 1 0,1-1-1,-1 1 1,0-1-1,0 1 1,1-1 0,0 3-1,0-2 19,0-1-1,1 0 1,-1 1-1,1-1 1,-1 0-1,1 0 0,-1 0 1,1 0-1,-1 0 1,1 0-1,0-1 1,3 2-1,-3-1-245,0-1-1,0 1 1,0 0-1,0 0 1,-1 0-1,1 0 1,0 0-1,-1 0 1,1 0-1,2 3 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18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14391,'0'0'1584,"39"43"-1920,-21-18-1457,-11 4-1616,-7-1-1121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19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1 294 96,'0'0'11493,"115"-114"-11173,-35 59-240,9-10-80,-51 36-2689,-3-2-6211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21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9845,'0'0'1392,"15"34"-752,8 2-15,0 8-305,1 6-128,-1-6-80,-2-6-48,-2-11-64,-4-12-208,-7-8-2001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21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323 154 5426,'0'0'2722,"62"-109"-2562,-24 80-112,-24 20-48,-5 2-2385</inkml:trace>
  <inkml:trace contextRef="#ctx0" brushRef="#br0" timeOffset="1">0 263 13190,'0'0'16,"110"-32"-48,-11-23-1537,-54 26-2433,-8-3-3601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43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2938 11621,'0'0'755,"-7"-18"-699,3 10-55,1 0 0,0 0-1,0 0 1,1-1 0,0 1-1,0-1 1,0-16 0,3 19-1,1 0 0,0 0 0,0 1 0,0-1 0,0 1 0,1-1 0,0 1 0,0 0 0,1 0 0,-1 0 0,1 1 0,0-1 0,5-4 0,459-445-55,-312 311 51,-25 21 32,289-257-66,-304 283 13,225-139-1,151-34-45,-57 33 56,-39 25 56,-280 158-39,183-57 1,75 14-24,-107 30 130,-27 4 79,3 12 1,283-23-1,-267 59-40,190-23 243,-305 14 439,184-4 0,-166 25-707,-1 6 0,1 8 0,-2 6 0,0 8 0,167 49 1,424 178 281,-608-194-270,-3 6-1,-3 7 1,-3 5-1,123 96 0,47 40 392,190 143-198,-151-49-238,-29 29 17,-253-269-96,440 430 118,-172-178-236,-282-273-175,9 11-197,-4-2-4406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46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1 869 11285,'0'0'3508,"1"-23"-3153,2-10-317,1 0-1,2 1 0,1-1 1,18-52-1,5 16-34,3 1 0,2 1 0,4 3 0,2 1 1,61-71-1,-101 133-9,-1 0 1,1 0 0,-1 0-1,1 0 1,0 1-1,-1-1 1,1 0 0,0 0-1,0 0 1,0 1 0,-1-1-1,1 1 1,0-1 0,0 0-1,0 1 1,0-1-1,0 1 1,0 0 0,0-1-1,0 1 1,0 0 0,0 0-1,0 0 1,0 0 0,1-1-1,-1 1 1,0 1-1,0-1 1,0 0 0,0 0-1,0 0 1,0 1 0,0-1-1,0 0 1,0 1-1,0-1 1,0 1 0,0-1-1,0 1 1,0-1 0,0 1-1,-1 0 1,1-1 0,0 1-1,0 0 1,0 1-1,4 5 17,-1 0 0,0 0 0,0 0 0,-1 1 0,3 8 0,-1-2 93,10 25 80,-1 1-1,-3 1 1,-1 0-1,6 61 1,-4 170-144,-12-269-170,1 1 0,-2-1 0,1 1 0,0-1 1,-1 1-1,1-1 0,-1 1 0,0-1 0,0 0 0,0 1 0,-1-1 1,1 0-1,-1 0 0,0 0 0,-3 4 0,3-5 34,0-1 0,0 0-1,0 0 1,0 0 0,0 0 0,0 0-1,0 0 1,0-1 0,0 1 0,0-1-1,0 1 1,-1-1 0,1 0-1,0 0 1,0 0 0,-1 0 0,1 0-1,0-1 1,0 1 0,0 0 0,0-1-1,-1 0 1,1 1 0,0-1-1,0 0 1,-2-2 0,-11-5-70,1 0 0,1-1 0,-1-1 0,-18-18 0,11 11 185,-30-26 854,0-1 0,-58-70 1,106 112-771,1-1 0,0 1 1,0-1-1,0 1 0,0-1 0,1 0 1,-1 0-1,1 0 0,-1 0 1,1 0-1,-1-6 0,2 9-90,0-1 0,0 1-1,0-1 1,0 0 0,1 1-1,-1-1 1,0 1 0,0-1-1,1 1 1,-1-1 0,0 1 0,1-1-1,-1 1 1,0-1 0,1 1-1,-1 0 1,1-1 0,-1 1-1,0-1 1,1 1 0,-1 0 0,1 0-1,-1-1 1,2 1 0,26-6-47,39 5-73,0 2 1,0 4-1,127 24 0,-28 12-1335,-76-17 118,0-4 1,128 12-1,-191-33 1208,-21 1 228,0-1 1,-1 1-1,1 0 0,0 1 0,6 1 1,-19-4 53,0 1 0,0 1 0,0 0 0,0 0 1,-1 0-1,1 0 0,0 1 0,1 1 0,-1-1 0,0 1 1,0 0-1,0 1 0,1-1 0,-1 1 0,1 1 0,0-1 0,0 1 1,0 0-1,1 0 0,-1 1 0,1 0 0,0 0 0,0 0 1,1 0-1,0 1 0,0 0 0,0 0 0,0 0 0,1 0 1,0 0-1,0 1 0,1 0 0,0-1 0,0 1 0,0 0 1,1 0-1,0 0 0,0 10 0,2-14-181,-1 0 0,1-1 1,0 1-1,0 0 0,0-1 0,0 1 0,0-1 1,1 1-1,-1-1 0,1 0 0,-1 0 0,1 0 0,0 1 1,0-1-1,0-1 0,0 1 0,0 0 0,1-1 1,-1 1-1,0-1 0,1 1 0,-1-1 0,1 0 1,0 0-1,-1 0 0,1-1 0,0 1 0,4 0 1,-1 0-64,-1 0 0,1 0 1,0 0-1,-1-1 1,1 0-1,0 0 1,0-1-1,-1 1 0,1-1 1,0-1-1,-1 1 1,1-1-1,9-4 1,-9 2-119,-1 0 1,0 0 0,0-1 0,0 0-1,-1 1 1,0-2 0,0 1 0,5-9-1,26-53-1347,-10 6-140,-3-1 0,20-93-1,9-134 524,-43 192 2680,-10 39 6913,-5 77-8670,-5 76 301,4 0 1,6 106-1,2-187-65,0 11 9,2 1 0,0-1 0,2 0 1,1 0-1,1-1 0,1 1 0,14 31 0,-15-42-74,1-1 0,0 1 1,1-1-1,0-1 0,1 1 0,0-1 0,1-1 1,0 0-1,1 0 0,1-1 0,-1 0 0,2-1 1,19 11-1,-27-17-135,1 0-1,-1-1 1,1 0 0,-1 0 0,1 0-1,0 0 1,0-1 0,0 0 0,0-1-1,0 1 1,0-1 0,0 0 0,0-1-1,6 0 1,-7-1 116,0 1 0,-1-1 1,1 0-1,-1 0 0,1 0 0,-1-1 0,0 0 1,0 1-1,0-2 0,0 1 0,0 0 0,-1-1 0,0 1 1,1-1-1,-1 0 0,4-8 0,0 0 135,-1-1-1,0 0 1,-1 0-1,0 0 0,-1-1 1,-1 0-1,0 0 1,0 1-1,-2-2 1,1-20-1,-2 32 57,0 1-1,0 0 0,0 0 1,0-1-1,-1 1 0,1 0 0,-1 0 1,1 0-1,-1 0 0,0 0 1,1 0-1,-1-1 0,0 2 1,-1-1-1,1 0 0,0 0 1,0 0-1,-1 0 0,1 1 0,-1-1 1,0 1-1,1-1 0,-1 1 1,0 0-1,0 0 0,-3-2 1,-1 1 125,0 0 1,0 1-1,0-1 1,0 1 0,-1 1-1,1-1 1,0 1-1,-8 1 1,12-1-215,0 1 0,0-1 0,0 1 0,-1 0 0,1 0 0,0 0 0,0 0 0,1 0 0,-1 0 0,0 0 1,0 1-1,0-1 0,1 1 0,-1-1 0,1 1 0,-1-1 0,1 1 0,0 0 0,-1 0 0,1 0 0,0 0 0,0 0 0,0 0 0,1 0 0,-1 0 0,0 0 0,0 4 1,-2 7-30,1 0 1,0 0-1,-1 16 1,2-16 30,1 0 0,0 0 0,1 0 0,0 0-1,1-1 1,1 1 0,0-1 0,7 20 0,-8-28-153,-1 0 1,2 0-1,-1 0 1,0 0 0,1-1-1,-1 1 1,1-1-1,0 1 1,1-1-1,-1 0 1,0 0-1,1-1 1,-1 1 0,1-1-1,0 0 1,0 0-1,0 0 1,0 0-1,0-1 1,1 1-1,-1-1 1,0 0-1,1 0 1,-1-1 0,0 1-1,1-1 1,-1 0-1,8-1 1,-10 1-97,0 0 1,0 0 0,0 0 0,0 0-1,0 0 1,0-1 0,0 1 0,0-1-1,0 1 1,0-1 0,0 0 0,0 0-1,-1 0 1,1 0 0,0 0 0,0 0-1,-1 0 1,1-1 0,-1 1 0,1 0-1,-1-1 1,1 0 0,-1 1 0,0-1-1,0 0 1,0 1 0,0-1-1,0 0 1,1-3 0,11-33-4280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46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0 163 4786,'40'-125'3042,"-40"87"4513,0 84-7507,0 31 16,0 27 720,-11 14-463,-1-5-145,6-10-32,6-15-112,0-16-32,14-15 0,10-22-1073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47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14 9204,'0'0'2401,"-120"-13"-1648,84 13-225,6 1-528,9 20-80,15 3-272,6-14-3426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49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10 160 4242,'0'-106'3746,"0"73"-1313,0 18 128,-8 10-1168,6 5-929,2 13-1505,0 6-2880,0 3-1378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50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104 671 1185,'0'0'13358,"0"4"-13796,0-4 438,0 1 0,0-1 0,0 1 0,0 0 0,0-1 0,0 1 0,0-1 0,0 1 0,0-1 0,1 1 0,-1-1 0,0 1 0,0-1 0,1 1 0,-1-1 0,0 1 0,1-1 0,-1 1 0,0-1 0,1 0 0,-1 1 0,1-1 0,-1 0 0,1 1 0,-1-1 0,1 0 0,-1 1 0,1-1 0,-1 0 0,1 0 0,-1 0 0,1 0 0,-1 1 0,1-1 0,-1 0 0,1 0 0,0 0 0,-1 0 0,1 0 0,-1 0 0,1-1 0,-1 1 0,1 0 0,-1 0 0,1 0 0,-1 0 0,2-1 0,36-15 136,-13 1-139,0-1-1,-2-1 0,0-1 1,-1-1-1,-1-2 1,0 0-1,-2 0 1,33-49-1,-31 38-242,-2-2 0,0 0 1,-3-1-1,-1-1 0,-1 0 0,11-48 0,-21 62 247,0 0 0,-1 0-1,0-30 1,-3 50 46,-1 0 0,1 0 0,0 0-1,0 0 1,-1 0 0,1 0 0,-1 0 0,0 0 0,0 0 0,1 0-1,-1 1 1,0-1 0,-1 0 0,1 0 0,0 1 0,0-1-1,-1 1 1,1-1 0,-3-1 0,3 2 9,0 0-1,-1 1 1,1-1 0,0 1-1,0-1 1,-1 1 0,1 0-1,0-1 1,0 1 0,-1 0-1,1 0 1,0 0 0,-1 0-1,1 0 1,0 0 0,-1 0 0,1 0-1,0 1 1,-1-1 0,1 0-1,0 1 1,0-1 0,-1 1-1,1 0 1,0-1 0,0 1-1,0 0 1,0 0 0,0-1-1,0 1 1,-2 2 0,-3 7-12,-1 0 0,1 0 1,1 0-1,0 1 1,1-1-1,0 1 0,0 0 1,-3 19-1,2-12-30,-95 454 100,32-124 3,44-248-88,-54 139-1,74-228-12,-1-1-1,0 0 1,-1 0 0,-12 19-1,17-28-12,0 1 1,0-1-1,0 1 0,-1-1 0,1 0 0,0 1 0,-1-1 0,1 0 0,0 0 1,-1 0-1,0 0 0,1 0 0,-1 0 0,0 0 0,1-1 0,-1 1 1,0-1-1,0 1 0,1-1 0,-1 1 0,0-1 0,0 0 0,0 0 0,0 0 1,1 0-1,-1 0 0,0-1 0,0 1 0,0 0 0,0-1 0,1 1 0,-1-1 1,0 0-1,1 0 0,-1 0 0,0 1 0,1-2 0,-3-1 0,-1-2 6,0 0 0,1-1-1,0 0 1,0 0 0,1 0-1,0 0 1,0 0 0,0-1-1,1 1 1,-1-1-1,2 0 1,-1 0 0,-1-12-1,2 5-8,-1-1-1,2 0 1,0 1-1,0-1 0,5-26 1,-3 36-3,0-1 1,0 0 0,1 1 0,0-1-1,0 1 1,0 0 0,1 0-1,0 0 1,-1 1 0,2-1 0,-1 1-1,0 0 1,1 0 0,0 0 0,0 1-1,9-5 1,4-2-6,0 1 1,1 1-1,31-10 0,23 0-42,127-15-1,-20 5 43,-143 20 20,0-2 1,62-25-1,-96 34-7,0-1 0,0 0 0,0 0 0,-1 0 0,1 0 0,-1 0 0,1 0 0,-1-1 0,0 1 0,0-1 0,0 1 0,0-1 0,0 0 0,-1 0 0,1 0 0,-1 0 0,0 0 0,0 0 0,0 0 0,0-1 0,-1 1 0,1-5 0,0-7 49,0 1-1,-1-1 1,-4-24 0,4 39-53,0-2 57,0 0 0,0-1 0,-1 1 0,1 0 0,-1 0 1,1 0-1,-1 0 0,0 0 0,0 0 0,0 0 0,0 0 0,0 1 0,0-1 0,0 0 0,0 0 0,-1 1 0,-2-3 0,3 3-1,-1 0 0,1 1 1,-1-1-1,1 1 0,-1-1 0,1 1 0,-1-1 0,1 1 0,-1 0 0,1 0 0,-1 0 0,1 0 0,-1 0 0,1 0 1,-1 0-1,1 0 0,-1 1 0,-2 0 0,-2 1-12,1 1 0,-1-1-1,1 1 1,0 0 0,0 1 0,0-1 0,0 1-1,0 0 1,1 0 0,-6 8 0,0 2-45,2 0 1,-1 1-1,2-1 1,0 2-1,1-1 1,1 1-1,0 0 1,1 0-1,1 0 1,0 1-1,1-1 1,1 1-1,1-1 1,0 1-1,5 32 1,-4-45-5,-1 0 0,1 0 1,0-1-1,0 1 1,1 0-1,-1 0 0,1 0 1,0-1-1,0 1 1,0-1-1,1 0 0,-1 1 1,1-1-1,-1 0 1,1-1-1,0 1 0,0 0 1,1-1-1,-1 1 0,0-1 1,1 0-1,6 2 1,0 0-268,-1-1 0,1 0 0,0-1 1,1 0-1,-1-1 0,0 0 0,13 0 1,2-4-2374,-7-8-2244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47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80 9748,'0'0'3944,"0"0"-3942,0 0 1,0 0 0,0 0-1,0 1 1,1-1 0,-1 0-1,0 0 1,0 0 0,0 0-1,0 0 1,0 0 0,0 0-1,0 0 1,0 0 0,0 0-1,1 0 1,-1 0 0,0 0-1,0 0 1,0 0 0,0 0-1,0 0 1,0 0 0,1 0-1,-1 0 1,0 0 0,0 0-1,0 0 1,0 0 0,0 0-1,0 0 1,0 0 0,1 0-1,-1 0 1,0 0 0,0 0-1,0 0 1,0 0 0,0 0-1,0 0 1,0 0 0,0 0-1,1 0 1,-1-1 0,0 1-1,0 0 1,0 0 0,10 30 190,-1 0 0,-2 0 1,8 57-1,-12-65-190,16 179 205,-16-193-232,-1-14 27,-1-15 29,-2-55 137,-1 27-134,8-88 0,-4 122 13,1 0 0,0 0 0,1 1-1,0 0 1,2-1 0,-1 2 0,2-1 0,0 1 0,0 0 0,12-16-1,-17 27-41,-1 0-1,1 0 0,-1 0 0,1 0 1,0 0-1,0 0 0,0 1 0,0-1 1,0 1-1,0-1 0,0 1 0,1 0 1,-1 0-1,0 0 0,1 0 0,-1 0 1,1 0-1,-1 1 0,1-1 0,-1 1 1,1 0-1,-1-1 0,1 1 0,0 1 1,-1-1-1,1 0 0,-1 0 0,4 2 1,-2 0-3,0 0 0,0 0 1,0 0-1,-1 1 0,1-1 1,-1 1-1,0 0 0,0 0 1,0 0-1,0 1 0,0-1 1,0 1-1,-1-1 0,0 1 1,4 7-1,1 8-23,-1 0 0,-1 0 0,0 1 0,-1 0 0,-2 0-1,2 27 1,-1-5-605,-3-42 578,0 1 0,0-1 1,0 0-1,0 1 0,0-1 0,1 0 0,-1 1 0,0-1 0,0 0 0,0 1 0,0-1 0,0 0 1,0 1-1,1-1 0,-1 0 0,0 0 0,0 1 0,0-1 0,1 0 0,-1 0 0,0 1 0,1-1 1,-1 0-1,0 0 0,0 0 0,1 0 0,-1 1 0,0-1 0,1 0 0,-1 0 0,0 0 1,1 0-1,-1 0 0,0 0 0,1 0 0,-1 0 0,0 0 0,1 0 0,-1 0 0,0 0 0,1 0 1,-1 0-1,0 0 0,1 0 0,-1 0 0,0-1 0,0 1 0,1 0 0,-1 0 0,0 0 1,1 0-1,-1-1 0,0 1 0,0 0 0,1 0 0,-1-1 0,0 1 0,0 0 0,0 0 0,1-1 1,-1 1-1,0 0 0,0-1 0,0 1 0,17-19-653,3-14 631,28-41 68,-44 68 7,1 0 1,0 0-1,1 1 1,-1 0 0,1 0-1,0 0 1,0 1 0,14-8-1,-19 12-16,-1-1 0,1 1 0,0-1 1,0 1-1,0 0 0,0-1 0,0 1 0,1 0 0,-1 0 0,0 0 0,0 0 0,0 0 0,0 0 0,0 0 0,0 0 1,0 1-1,0-1 0,0 0 0,0 1 0,0-1 0,0 0 0,0 1 0,0-1 0,0 1 0,-1 0 0,1-1 1,0 1-1,0 0 0,0-1 0,-1 1 0,1 0 0,0 0 0,-1 0 0,1-1 0,-1 1 0,1 0 0,0 1 0,2 6-115,0-1 0,-1 0-1,1 1 1,1 10-1,1 3-527,-3-13 369,1 0 0,0-1 0,1 1 0,0-1 0,0 1 0,0-1 0,1-1 0,0 1 0,10 9 0,-11-12-23,0 0 0,1-1 1,0 0-1,0 0 0,0 0 1,0-1-1,0 0 0,0 0 1,1 0-1,-1 0 0,0-1 1,1 0-1,0 0 0,10 0 1,-7 0 411,-1 0 0,1-1 0,0 0 0,0-1 0,0 0 0,0 0 0,0-1 0,-1 0 0,1-1 0,-1 0 0,0 0 1,9-5-1,-14 6 18,1 0 0,0 0 0,0 0 0,0 0 0,0 1 0,0 0 0,0-1 0,0 1 0,0 1 0,1-1 0,-1 1 0,0-1 1,0 1-1,7 1 0,-5 1 20,0-1 0,0 2 1,0-1-1,-1 0 0,1 1 0,-1 0 1,1 1-1,-1-1 0,5 5 0,-3-2-78,0-1 0,1 0 0,0-1-1,-1 1 1,1-2 0,1 1 0,-1-1-1,1 0 1,-1-1 0,1 0 0,0 0-1,0-1 1,-1 0 0,12 0 0,-19-1-59,1 0 1,-1-1-1,1 1 1,-1 0 0,0 0-1,1-1 1,-1 1 0,0-1-1,1 1 1,-1-1 0,0 0-1,1 1 1,-1-1 0,0 0-1,0 0 1,0 0 0,0 0-1,0 0 1,0 0-1,0 0 1,0 0 0,1-2-1,0-1 63,0 0-1,-1 0 0,1 0 1,-1 0-1,0 0 0,0 0 1,1-7-1,-1-3 299,-1 0 0,0 1 0,0-1 0,-4-15 0,3 25-234,0-1 0,0 1 0,-1-1 0,1 1-1,-1 0 1,0-1 0,0 1 0,-1 0 0,1 0 0,-1 0 0,0 1 0,0-1 0,0 1-1,-1 0 1,1-1 0,-1 1 0,0 1 0,0-1 0,0 1 0,0-1 0,-6-1 0,-1-1 118,0 2 0,0 0 0,0 0 0,0 1 0,-1 0 1,1 1-1,-18 0 0,27 0-277,0 1 0,0 0 1,0 0-1,0 0 0,1 0 0,-1 1 0,0-1 0,0 0 1,0 1-1,0-1 0,1 1 0,-1 0 0,0 0 0,0-1 1,1 1-1,-1 0 0,1 1 0,-1-1 0,1 0 0,-1 0 1,1 0-1,0 1 0,0-1 0,-1 1 0,1-1 0,0 1 1,0 0-1,0-1 0,1 1 0,-1 0 0,0-1 1,1 1-1,-1 0 0,1 0 0,0 0 0,-1 0 0,1-1 1,0 1-1,0 0 0,0 0 0,0 0 0,1 0 0,-1 0 1,0 0-1,1-1 0,1 5 0,10 15-2306,6-12-1189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50.8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163 624 10389,'0'0'6699,"-6"-10"-6363,-19-31-109,23 39-219,1 1 0,-1 0 0,0-1 0,1 1 0,-1 0 1,0 0-1,0 0 0,0 1 0,0-1 0,0 0 0,0 1 0,0-1 1,0 1-1,0 0 0,-1 0 0,1 0 0,0 0 0,-4 0 0,-31 9 19,33-7-36,1 0 0,-1 0 0,1 0-1,0 0 1,0 0 0,0 1 0,0 0 0,0-1 0,1 1-1,-1 0 1,1 0 0,0 1 0,0-1 0,0 0-1,0 1 1,0-1 0,1 1 0,0 0 0,0-1 0,0 1-1,-1 7 1,1-8-59,1-1-1,0 0 1,0 1 0,0-1-1,0 1 1,0-1-1,1 0 1,-1 1-1,1-1 1,-1 0 0,1 1-1,0-1 1,0 0-1,0 0 1,0 0-1,0 0 1,1 0 0,-1 0-1,1 0 1,-1 0-1,1 0 1,0 0-1,0-1 1,-1 1 0,1-1-1,0 0 1,0 1-1,0-1 1,1 0-1,-1 0 1,0 0 0,0 0-1,1-1 1,-1 1-1,3 0 1,2 0-405,-1 0-1,1 0 1,-1-1-1,0 0 1,1 0-1,-1-1 1,1 1-1,-1-1 1,0-1 0,1 1-1,-1-1 1,0 0-1,0-1 1,9-4-1,-10 4 380,0-1 0,0 1 0,-1-1 0,0 0 0,1 0 0,-1-1-1,-1 1 1,1-1 0,-1 0 0,4-5 0,-9 24 6352,5 21-6919,-2-25 1205,-1 1-529,2-1 0,-1 0 0,1 1 0,1-1-1,0 0 1,0 0 0,1-1 0,1 1 0,-1-1-1,12 17 1,-15-25-42,0 1-1,0-1 1,0 0-1,0 0 1,0 0 0,0 0-1,1 0 1,-1 0-1,0 0 1,1 0-1,-1 0 1,1 0 0,-1-1-1,1 1 1,-1-1-1,1 1 1,-1-1-1,1 1 1,-1-1 0,1 0-1,0 0 1,-1 0-1,1 0 1,-1 0 0,1 0-1,0 0 1,-1-1-1,1 1 1,-1-1-1,1 1 1,-1-1 0,1 1-1,1-2 1,1-1-130,0 0 0,0 0 0,-1 0 0,1 0 1,-1-1-1,0 0 0,0 1 0,0-1 0,0 0 1,2-6-1,23-48-1614,-2 0 0,34-121 0,12-130 3341,-64 272 233,-1-1 1,2-74-1,-21 123 1020,3 5-2757,2 1 1,0 0-1,1 0 1,-5 20-1,-14 81 29,17-80-44,-13 74 53,0 2 4,-39 119 0,55-219-101,4-8-11,-1 0 0,1 0 1,-2 0-1,1-1 0,0 1 1,-1-1-1,0 1 0,-1-1 0,1 0 1,-1 0-1,-5 5 0,9-9-1,0-1-1,0 0 0,-1 0 0,1 0 1,0 0-1,0 1 0,-1-1 0,1 0 0,0 0 1,0 0-1,-1 0 0,1 0 0,0 0 1,-1 0-1,1 0 0,0 0 0,0 0 1,-1 0-1,1 0 0,0 0 0,-1 0 1,1 0-1,0 0 0,0 0 0,-1 0 1,1 0-1,0 0 0,-1 0 0,1 0 1,0 0-1,0-1 0,-1 1 0,1 0 1,0 0-1,0 0 0,-1 0 0,1-1 1,0 1-1,0 0 0,0 0 0,0-1 1,-1 1-1,1 0 0,0 0 0,0-1 0,0 1 1,0 0-1,0 0 0,0-1 0,0 1 1,0 0-1,0-1 0,0 1 0,0 0 1,0 0-1,0-1 0,0 1 0,-1-23-129,1 19 87,0-11 100,0 1 1,1-1 0,1 0 0,0 1-1,1-1 1,9-27 0,-9 36-35,0-1 1,0 1 0,1 0 0,0 0 0,0 1-1,1-1 1,-1 1 0,1 0 0,0 0-1,1 0 1,-1 1 0,1 0 0,0 0 0,0 0-1,0 1 1,0 0 0,8-3 0,-3 2-33,-1 1 0,0 0 0,1 1 0,0 0 0,0 0 0,15 1 1,15 1-2435,-21 2-2896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51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 0 8260,'0'0'8798,"-16"2"-8539,-51 10-208,65-10-48,-1 0 0,0-1 0,1 1 0,-1 0 0,1 0 0,-1 1 0,1-1 0,0 0-1,0 1 1,0-1 0,1 1 0,-1 0 0,0 0 0,1 0 0,0 0 0,0 0 0,0 0 0,0 0 0,0 0 0,0 0 0,0 6 0,-2 5 4,-1-3 5,0 0 0,-1-1 1,0 1-1,0-1 0,-1 0 0,0-1 1,-1 1-1,0-1 0,-1-1 0,0 1 0,0-1 1,0-1-1,-1 1 0,-1-1 0,1-1 0,-1 0 1,0 0-1,-12 4 0,21-9-44,0-1 1,-1 1-1,1-1 0,0 1 1,-1 0-1,1 0 0,0 0 0,0 0 1,-1 0-1,1 0 0,0 0 1,0 0-1,0 0 0,1 1 1,-1-1-1,-1 2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51.6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7555,'0'0'12454,"-2"16"-12950,-18-13-4354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4:53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1 352,'0'0'6617,"19"2"-5510,382 33-862,69 7 732,662 112 1371,-511-64-1812,-380-61-419,268-2 0,-163-27 134,-339 1-185,-2-2-18,0 1 0,0 0-1,0 0 1,0 1-1,-1 0 1,1 0-1,0 0 1,0 0-1,9 5 1,-13-6 117,1 1 0,0 0 0,0-1 0,-1 1 0,1-1 0,0 1 0,0-1 0,0 0 0,0 0 0,-1 0 0,4 0 0,21-2-3879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05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9236,'0'0'2257,"-1"-2"-2986,1 2 727,0 0 0,0 0 1,0 0-1,0 0 0,0 0 1,0-1-1,0 1 1,0 0-1,0 0 0,1 0 1,-1 0-1,0 0 0,0 0 1,0 0-1,0-1 0,0 1 1,0 0-1,0 0 1,0 0-1,0 0 0,0 0 1,0 0-1,1 0 0,-1 0 1,0 0-1,0 0 0,0 0 1,0 0-1,0 0 0,0-1 1,0 1-1,0 0 1,1 0-1,-1 0 0,0 0 1,0 0-1,0 0 0,0 0 1,0 0-1,0 0 0,1 0 1,-1 0-1,0 0 0,0 1 1,0-1-1,0 0 1,0 0-1,17-2 297,-1 1-1,0 1 1,1 0-1,-1 1 1,0 1 0,0 1-1,18 4 1,-10-2-128,94 20 335,-49-9-282,75 7-1,449 15 555,-163-34 468,-290-5-1115,15-12 243,1 1-111,21 12-115,551-7 1356,-114 5-779,-313 4-514,1082-2 394,-1175 5 60,-196-2-197,-8 0-1573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08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281 81 224,'0'0'336,"-140"-43"-304,83 28-32,-4 0-80,38 8-384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10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2763 379 224,'0'0'7318,"-19"0"-3852,-12-16-3031,-2 2 1,0 1 0,0 2-1,-54-11 1,-144-13 717,173 28-1088,-496-15 51,465 22-91,9 4 204,-137 25 0,9-1 98,148-24-271,0 3 1,1 2-1,0 3 1,1 3-1,-63 24 1,-152 59 135,263-94-185,0 0 1,0 2 0,1-1 0,0 1-1,-1 0 1,-12 13 0,-45 51-14,12-11 11,33-37 17,0 1-1,2 0 1,0 2-1,2 1 1,-20 35 0,29-43-25,0 1 1,1 0 0,2 0 0,0 0-1,0 1 1,2 0 0,1 0-1,0 0 1,0 27 0,3-33 6,-1 14 0,1 0 0,2 0 1,0 0-1,2 0 1,1-1-1,11 34 0,-7-38-2,1-1 0,1 0 0,1-1-1,1 0 1,1-1 0,0-1-1,2 0 1,0-1 0,1 0 0,36 27-1,-16-17 39,2-3 0,1-1 0,1-1 0,75 28 0,-28-17 84,2-3-1,166 32 1,320-4 1134,7-47-1125,-162-6-25,1741 35 519,-1988-38-593,237 33-1,474 72 4,-793-100-33,581 35 38,-392-37-24,624 0 102,-407-45-136,-1-30 60,145-16 11,-550 76-70,488-65 14,-492 57 29,-1-3-1,-1-5 0,-2-3 0,122-58 0,-188 77-7,-1-1-1,0 0 1,0-1-1,-1-1 1,0-1-1,19-20 1,-27 24 33,0-1 0,-1 0 0,0 0-1,-1-1 1,0 0 0,-1 0 0,0 0 0,0-1 0,-2 1-1,1-1 1,2-20 0,-2 6-37,-1-2-1,-1 1 1,-2-31-1,0 48-13,-1 0 1,0 0-1,-1 0 0,-1 0 0,1 1 0,-1-1 0,-1 0 1,0 1-1,0 0 0,-1 0 0,-9-13 0,-7-3 0,-1 1 0,-1 1-1,-1 1 1,-43-30 0,-116-65 3,183 117-5,-130-71-1,-3 5 1,-2 7 0,-274-81-1,-450-56 5,606 145-4,-1353-207 14,858 199-27,-5 36 2,576 19 11,-623 0 88,-176 79-136,119 87 95,660-109-393,2 9 1,-199 92-1,379-147-93,-1 0 1,1 1-1,1 1 0,-14 11 1,-15 17-4428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25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5626 2625,'0'0'5037,"1"-13"-4725,3-27-140,1-1 0,3 1 0,1 0 0,2 0 0,2 1 0,17-37 0,127-232 360,-12 24-392,-109 187-108,-4-2 0,31-165 0,0-1 0,-10 47 112,-30 114 53,54-152 1,-46 169-107,28-124-1,-48 167-64,2 1 0,1 1 0,2 0 0,2 2 0,2-1 0,31-45 0,32-51 27,53-76-5,-93 154-19,-11 13-29,2 1 0,2 2 0,80-75 0,-95 101-13,252-216 32,-238 202 40,1 0 1,1 3-1,2 1 1,0 2 0,54-26-1,-70 41-18,81-33 61,-89 39-91,0 0 0,0 0 0,0 2 0,1 0-1,20 0 1,-27 1-5,0 1 0,1 0 1,-1 0-1,0 1 0,0 0 0,0 1 0,0 0 0,0 1 0,0 0 0,0 0 0,-1 1 0,1 0 1,9 6-1,122 97 506,-93-69-97,80 51 0,45 7 37,99 62 115,-231-130-395,0 1 0,-3 3 1,0 1-1,62 75 0,101 168 608,-162-220-770,-3-4 85,-6-12-5,-1 2 1,-3 1-1,26 58 0,-15-5 88,28 63 94,-53-136-234,1-1 0,2 0-1,0-1 1,31 35-1,29 29 49,34 35 39,-86-103-92,0 0 1,0-2 0,2 0-1,0-2 1,0 0-1,36 12 1,4 4-24,114 55 56,223 73-1,-71-74 201,-143-40-129,-149-35-77,0-1 0,0-2 0,1-2 0,0-2 0,73-6 1,-55-3 20,-1-1 0,0-4 0,74-26 0,-91 24-32,-2-2-1,0-1 1,-1-3-1,-1 0 1,0-3-1,-2 0 1,-1-2-1,33-35 1,-23 17-13,-2-2 1,-2-2-1,-2-1 1,55-102-1,-67 100-2,-3-1 0,19-74 0,-5 19-13,0-15-11,-5 0 0,15-144 0,-22 120 1,42-143-1,111-529-141,-167 767 121,3 1-1,1 0 1,3 1 0,1 0-1,3 1 1,2 1 0,43-67-1,121-133-2,20 14-33,-188 213 36,32-35-7,3 3 0,1 2 0,3 2 0,2 3 1,117-68-1,-125 91-1206,-18 14-3029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32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1 261 10117,'0'0'2313,"16"-14"-1630,-4 2-557,18-15 179,48-56 0,-54 51-200,-14 18-70,1 0 0,0 1 0,1 0 0,22-19 0,-33 31-34,0 0-1,-1 1 1,1-1 0,0 1-1,0-1 1,0 1 0,0-1-1,0 1 1,0-1-1,0 1 1,0 0 0,0 0-1,0-1 1,0 1 0,0 0-1,0 0 1,0 0 0,0 0-1,1 0 1,-1 1 1,0-1 0,-1 1 0,1-1 0,0 0 0,-1 1 0,1-1 0,-1 1 0,1 0 0,-1-1 0,1 1 0,-1-1 0,1 1 0,-1 0 0,0-1 0,1 1 0,-1 0 0,0 0 0,0-1-1,1 1 1,-1 1 0,1 5 37,0 0 0,-1 1-1,0-1 1,0 11-1,-1-6 67,1 252-446,0-249-3549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33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12566,'0'0'5330,"12"20"-7139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48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0 2065,'0'0'10378,"-11"16"-9495,-36 54-115,45-66-742,0 1 0,0 0 0,0-1 0,0 1 0,1 0-1,0 0 1,0-1 0,1 1 0,-1 0 0,1 0 0,0 0-1,0 0 1,2 9 0,-1 0-11,1 3 9,1-1 1,0 0 0,9 25 0,-7-28-3,-1 0 0,-1 0 0,0 1 0,-1-1 0,0 1 0,0 17 0,-3-29-12,1 0 0,-1-1-1,1 1 1,-1 0 0,0 0 0,0-1 0,0 1-1,0-1 1,0 1 0,0-1 0,0 1-1,0-1 1,0 0 0,-1 1 0,1-1-1,-1 0 1,1 0 0,-1 0 0,1 0 0,-1 0-1,0 0 1,1-1 0,-1 1 0,0-1-1,0 1 1,1-1 0,-1 1 0,0-1 0,-3 0-1,-9 2 95,0 0 0,-25-2-1,29 0-53,2 0-26,5 1-23,0-1-1,1 0 1,-1 0-1,0-1 1,0 1-1,0 0 1,1-1-1,-5-1 1,6 1-33,0 0 1,0 1-1,0-1 1,1 0-1,-1 0 1,0 0-1,0 0 1,1 0-1,-1 0 1,1 0-1,-1 0 1,1 0 0,-1 0-1,1 0 1,-1 0-1,1 0 1,0 0-1,0 0 1,0 0-1,0-1 1,0 1-1,0 0 1,0 0-1,0-2 1,0 1-117,0 0-155,0-1 0,0 1 0,0 0 0,0-1 0,0 1 0,1 0 0,-1-1 0,1 1 0,-1 0 0,1 0 0,0 0 0,0 0 0,0-1 0,2-1 0,11-10-3173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34.5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0 651 5731,'0'0'6888,"2"8"-5833,-2-7-1024,17-46 314,29-53-1,-13 31-235,-19 36-90,20-45 21,4 1 1,62-92 0,-71 133-24,-27 33-29,0 0 0,-1 0 0,1 0 0,0 0 0,0 0 0,0 0 0,0 0 0,0 1 0,1-1 0,-1 1 0,0-1 0,0 1 0,0 0 0,0 0 0,1 0 0,2 0 0,-3 1 6,-1 0 0,1-1 0,-1 1 0,1 0 0,-1 0 0,1 0 0,-1 0 0,0 0 0,1 0 0,-1 0 0,0 0 0,0 1 0,0-1 0,0 0 0,0 1 0,0-1 0,0 1 0,-1-1 0,1 1 0,-1-1 0,1 1 0,0 2 0,10 44 296,-10-40-220,6 57 143,-2 0 0,-4 78 1,-2-67-147,1-61-134,0 0 1,-1 1 0,-1-1 0,-1 0-1,-4 16 1,6-27-50,0-1-1,0 1 1,0-1 0,-1 0 0,0 1 0,1-1-1,-1 0 1,0 0 0,-1 0 0,1 0-1,0 0 1,-1-1 0,0 1 0,1-1-1,-1 0 1,0 1 0,0-1 0,0-1-1,-1 1 1,1 0 0,0-1 0,-1 1 0,1-1-1,-1 0 1,1 0 0,-1-1 0,-4 1-1,0-1 91,-1 0-1,0-1 1,1 0-1,-1 0 1,1-1-1,-1 0 0,1-1 1,0 0-1,0 0 1,0-1-1,0 0 1,0 0-1,1-1 1,0 0-1,-10-8 0,-3-5 748,0-2-1,0 0 1,-22-33-1,37 46-433,3 6-188,1-1-1,-1 1 0,1-1 1,-1 1-1,1-1 0,0 0 1,0 0-1,0 0 0,0 0 1,0 0-1,0 0 0,1 0 1,-1 0-1,1 0 0,-1 0 1,1 0-1,-1-3 0,10-1-34,13 4-71,0 0 0,42 2-1,-23 1 4,10 1-91,97 19 0,-98-12-78,100 5 0,-120-13-7,-12 0 127,1-1 1,34-4-1,-50 4 54,1-1 1,0 0-1,0 0 0,-1 0 1,1 0-1,-1 0 1,1-1-1,-1 0 1,0 1-1,1-1 0,-1-1 1,0 1-1,0 0 1,0-1-1,-1 1 0,1-1 1,-1 0-1,1 0 1,2-5-1,-4 7 12,-1 1 0,1-1 0,-1 1 0,1-1 0,-1 0 0,1 1 0,-1-1 0,0 0 1,0 1-1,1-1 0,-1 0 0,0 0 0,0 1 0,0-1 0,1 0 0,-1 1 0,0-1 0,0 0 0,0 0 0,0 1 0,-1-1 0,1 0 0,0 0 0,0 1 0,0-1 0,-1 0 0,1 0 1,0 1-1,0-1 0,-1 1 0,1-1 0,-1 0 0,1 1 0,-1-1 0,1 1 0,-1-1 0,1 1 0,-1-1 0,1 1 0,-1-1 0,0 1 0,1-1 0,-1 1 0,0 0 0,1-1 0,-1 1 1,0 0-1,1 0 0,-1 0 0,0-1 0,0 1 0,1 0 0,-1 0 0,0 0 0,0 0 0,1 0 0,-2 1 0,-1-1 18,0 0 0,0 0-1,0 1 1,-1-1 0,1 1-1,0 0 1,0 0 0,0 0 0,1 0-1,-1 0 1,0 1 0,0-1 0,-2 3-1,0 2-9,1-1 1,0 1-1,0 1 0,1-1 0,0 0 0,0 1 0,0 0 0,1-1 0,0 1 1,0 0-1,1 0 0,0 1 0,0-1 0,0 0 0,1 0 0,1 0 0,-1 1 0,2 6 1,-2-10-51,1 0 1,0 0-1,0 0 1,0 0 0,1 0-1,0 0 1,-1 0-1,1 0 1,0-1 0,1 1-1,-1-1 1,0 0-1,1 1 1,3 2 0,-3-4-68,-1 0 0,1-1 1,0 1-1,0-1 0,0 0 1,0 1-1,0-1 1,0-1-1,0 1 0,0 0 1,0-1-1,0 1 0,0-1 1,0 0-1,1 0 0,-1 0 1,0-1-1,0 1 1,0-1-1,6-1 0,-6 1-100,0 0-1,0-1 1,0 1-1,0-1 0,0 0 1,0 0-1,-1 0 1,1 0-1,0 0 1,-1-1-1,0 1 0,0-1 1,1 0-1,-1 1 1,-1-1-1,1 0 1,0 0-1,1-5 0,3-7-406,-1 0-1,6-27 0,-10 34 460,60-416-390,-57 346 3972,-4 66-106,1 49-2514,-13 180-493,1 5-194,11-219-143,-1 32 44,2 0 0,10 56 0,-9-81-233,0 1 0,1-1-1,0 0 1,1-1-1,0 1 1,1-1 0,0 1-1,0-1 1,1-1 0,0 1-1,0-1 1,1 0 0,10 9-1,-11-13 122,1 1 0,-1-1 0,1-1 0,0 1 0,1-1 0,-1 0 0,0-1 0,1 0 0,0 0 0,-1-1 0,1 1 0,0-2 0,0 1 0,0-1 0,-1 0 0,1-1 0,0 0 0,0 0 0,-1-1 0,1 0 0,-1 0-1,1 0 1,-1-1 0,0-1 0,0 1 0,0-1 0,0 0 0,-1 0 0,7-7 0,-5 1 274,0 0-1,-1 0 1,0-1-1,-1 0 1,0-1-1,-1 1 1,0-1-1,-1 0 1,-1 0-1,1 0 1,-2-1-1,0 1 1,0-1-1,-2 0 1,1 1-1,-3-25 1,2 36-138,-1-1 1,1 1-1,-1 0 1,1-1-1,-1 1 1,1 0-1,-1-1 0,0 1 1,1 0-1,-1 0 1,0 0-1,0-1 1,0 1-1,0 0 1,0 0-1,0 0 1,-1 1-1,1-1 1,0 0-1,0 0 1,-1 1-1,1-1 1,0 0-1,-1 1 0,1 0 1,0-1-1,-1 1 1,1 0-1,-1-1 1,-1 1-1,-5-1 97,-1 1 0,0 0 0,-14 1 0,20-1-120,2 1-21,0-1 0,-1 0 0,1 0-1,0 1 1,0-1 0,-1 1 0,1-1 0,0 1-1,0-1 1,0 1 0,-1 0 0,1-1-1,0 1 1,0 0 0,0 0 0,0 0-1,1 0 1,-1 0 0,0 0 0,-1 3-1,0-1-6,1 0 0,0 0-1,-1 1 1,1-1-1,1 0 1,-1 1-1,0 7 1,0-4-12,1 1-1,0 0 1,1 0 0,0 0-1,0 0 1,5 15 0,-2-17-16,-1 1 1,1-1-1,1 0 1,-1 0-1,1-1 1,0 1 0,1-1-1,-1 0 1,1 0-1,0-1 1,0 0 0,9 5-1,-12-7-64,1 0 0,0 0 1,0-1-1,0 0 0,0 1 0,0-1 0,0 0 0,0-1 1,0 1-1,8-1 0,-10 0 12,0-1 0,1 1 0,-1-1 0,0 1 0,1-1 0,-1 0 0,0 0 0,0 0-1,0 0 1,0 0 0,0 0 0,0-1 0,0 1 0,0-1 0,-1 1 0,1-1 0,0 0 0,-1 0 0,1 0 0,0-2 0,8-15 15,-2 1 0,0-2-1,-2 1 1,0-1 0,-1 0 0,-1 0 0,2-22 0,0 5 42,15-89 21,34-163 1061,-57 319 2130,1 13-3130,-21 82 178,-22 189 124,41-284-330,-2 29 4,3 0 1,7 79-1,4-115 46,-9-23-151,0 0-1,0 1 1,0-1-1,0 1 1,1-1 0,-1 0-1,0 1 1,0-1-1,0 0 1,0 1 0,1-1-1,-1 1 1,0-1-1,0 0 1,1 1 0,-1-1-1,0 0 1,1 0-1,-1 1 1,0-1 0,1 0-1,-1 0 1,0 1-1,1-1 1,-1 0 0,0 0-1,1 0 1,-1 0 0,1 0-1,-1 0 1,0 0-1,1 1 1,-1-1 0,1 0-1,-1 0 1,1 0-1,-1-1 1,0 1 0,1 0-1,-1 0 1,1 0-1,-1 0 1,0 0 0,1 0-1,-1-1 1,0 1-1,1 0 1,0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36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0 459 12278,'0'0'1270,"17"14"-790,-6-4-444,-5-4-28,0-1-1,0 0 1,1 0 0,-1 0-1,1-1 1,0 0-1,0 0 1,0 0-1,1-1 1,-1-1 0,1 1-1,0-1 1,0 0-1,0-1 1,0 0 0,10 1-1,-9-3-2,-1 0 0,1 0 0,-1-1 0,0 0 0,1 0 1,-1-1-1,0 0 0,0 0 0,-1-1 0,10-5 0,-5 0-15,0 1 0,-1-2 0,0 1 0,-1-1 0,14-17 1,-4 0-138,-1 0-1,-2-2 1,-1 0 0,20-48 0,-28 59-70,-1 0 1,-1-1-1,-1 1 0,0-2 1,-2 1-1,0 0 0,-1-1 1,-1-25-1,-1 43 244,0 0-1,0-1 1,-1 1-1,1 0 1,-1 0-1,1 0 1,-1-1 0,0 1-1,0 0 1,0 0-1,0 0 1,-1 0-1,1 0 1,0 1 0,-1-1-1,1 0 1,-1 1-1,0-1 1,1 1 0,-1-1-1,0 1 1,0 0-1,0 0 1,0-1-1,0 2 1,0-1 0,0 0-1,-1 0 1,1 1-1,0-1 1,0 1-1,-1-1 1,-2 1 0,1 0 108,-1 0 1,1 0 0,-1 0-1,1 0 1,-1 1-1,1 0 1,-1 0 0,1 0-1,0 1 1,0-1 0,0 1-1,-1 0 1,2 0 0,-1 0-1,0 1 1,-6 5-1,-1 4-29,0 2-1,1-1 1,0 1-1,1 1 1,1-1-1,0 2 1,-9 27-1,-1 8-81,-12 62-1,-42 343 89,41-227-800,31-227 674,0 0-1,0 0 0,0 0 0,-1 0 1,1 0-1,-1 0 0,1-1 1,-1 1-1,0 0 0,0 0 1,0-1-1,0 1 0,0 0 0,0-1 1,0 1-1,0-1 0,-1 1 1,1-1-1,-2 2 0,2-3 19,1 0-1,-1 0 0,1 0 1,-1 0-1,1 0 0,-1 0 1,1 0-1,-1 0 1,1 0-1,-1 0 0,1 0 1,-1 0-1,1 0 0,-1 0 1,1 0-1,-1-1 0,1 1 1,-1 0-1,1 0 1,0-1-1,-1 1 0,1 0 1,-1-1-1,0 1 0,-11-20 95,8 4-71,-1 1-1,2-1 1,0 1-1,1-1 0,1 0 1,0 0-1,1 0 1,1 0-1,0 1 1,1-1-1,8-31 1,-6 39-18,0 0 1,1 0-1,-1 1 1,2-1-1,-1 1 1,1 0-1,0 1 1,0-1-1,1 1 1,0 1-1,0-1 1,0 1-1,1 0 1,0 1-1,0-1 1,0 2-1,0-1 1,14-3-1,7-1-18,0 1-1,1 1 1,0 2 0,37-1-1,1 2 6,163-13-13,-193 11 29,0-2 1,0-2 0,69-24-1,-98 29-9,-1 1-1,0-1 0,0 0 0,13-9 1,-19 11 3,0 0-1,0 0 1,0 0 0,0-1 0,0 1 0,0 0 0,0-1 0,-1 1 0,0-1 0,1 1 0,-1-1-1,0 0 1,0 0 0,0 0 0,0 1 0,-1-1 0,1-5 0,0-1 7,-1 0 0,-1 1 0,1-1 1,-1 1-1,-1-1 0,1 1 0,-1-1 0,-1 1 1,0 0-1,0 0 0,-6-11 0,7 15 36,-1 0 0,1 0 0,-1 1 0,0-1 0,0 1 0,-1-1-1,1 1 1,-1 0 0,0 0 0,1 0 0,-1 1 0,0-1 0,-1 1 0,1 0 0,0 0 0,-1 1 0,1-1-1,-1 1 1,1 0 0,-1 0 0,1 0 0,-10 1 0,11 6 415,3-1-421,-1 16-139,-1 5 176,1 0 1,2 0-1,5 41 1,-4-60-199,-1 1 1,1 0 0,1-1-1,-1 0 1,1 1 0,1-1-1,-1 0 1,1-1 0,0 1-1,1-1 1,0 0 0,0 0-1,0 0 1,1 0 0,-1-1-1,11 7 1,17 5-2703,-15-14-1619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37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72 478 2929,'0'0'13137,"-7"-12"-12475,-23-32-249,30 43-410,0 1 0,0 0 0,0-1 0,-1 1 0,1 0 0,0 0 0,-1-1 0,1 1 1,0 0-1,0 0 0,-1-1 0,1 1 0,0 0 0,-1 0 0,1 0 0,0 0 0,-1-1 0,1 1 0,-1 0 0,1 0 0,0 0 0,-1 0 0,1 0 0,0 0 0,-1 0 0,1 0 0,-1 0 0,1 0 0,0 0 0,-1 0 0,1 1 0,0-1 0,-1 0 1,1 0-1,0 0 0,-1 0 0,1 1 0,0-1 0,-1 0 0,1 0 0,0 0 0,0 1 0,-1-1 0,1 0 0,0 1 0,0-1 0,-1 0 0,1 1 0,0-1 0,0 0 0,0 1 0,0-1 0,-1 0 0,1 1 0,0-1 0,-7 24 23,7-22-16,-5 21-13,2 0 1,1 1 0,1-1 0,1 1-1,3 31 1,-2-53-67,-1 0 0,1-1 0,-1 1 0,1 0 0,0 0-1,0 0 1,0-1 0,0 1 0,0-1 0,0 1 0,0 0 0,0-1-1,0 0 1,1 1 0,-1-1 0,1 0 0,-1 0 0,1 0 0,0 0-1,-1 0 1,1 0 0,0 0 0,0 0 0,-1-1 0,1 1 0,0-1-1,0 1 1,0-1 0,0 0 0,0 0 0,0 0 0,-1 0 0,1 0-1,0 0 1,0 0 0,0-1 0,0 1 0,0-1 0,0 1 0,-1-1-1,1 0 1,0 0 0,0 1 0,-1-1 0,1 0 0,-1-1 0,3 0-1,5-9-353,-1 0 0,0 0 0,0 0 0,-1-1 0,-1 0 0,0-1 0,-1 1 0,5-17 0,-11 41 723,0-1-1,1 0 1,1 0-1,0 1 1,0-1 0,1 0-1,0 0 1,1 0-1,0 0 1,9 17-1,-9-22-283,0-1 0,0 0 0,1 1 0,0-2 0,0 1 0,0 0 0,1-1 0,-1 0 0,11 7 0,-13-9-33,0-1 0,0 0 1,0 0-1,1 0 1,-1 0-1,0 0 0,0 0 1,1-1-1,-1 1 1,0-1-1,1 1 0,-1-1 1,1 0-1,-1 0 0,0 0 1,1 0-1,-1 0 1,1-1-1,-1 1 0,0-1 1,1 0-1,-1 1 1,0-1-1,0 0 0,0 0 1,1-1-1,-1 1 1,0 0-1,3-4 0,2-4-217,0 0-1,-1 0 0,0-1 0,0 0 1,-1 0-1,0-1 0,5-18 0,-7 20 160,22-60 205,-4-1 0,-3-1-1,-3-1 1,-3-1-1,-3 1 1,-1-99 0,-8 159 3145,-2 21-2254,-1 23-1001,4 217 687,-3 103-560,2-350-171,0 0 0,0 0 1,0 0-1,-1 0 0,1 0 0,-1 0 1,1 0-1,-1 0 0,0 0 0,0 0 1,0 0-1,0 0 0,0 0 0,0-1 0,0 1 1,0 0-1,-1-1 0,1 1 0,-1-1 1,1 0-1,-1 1 0,0-1 0,0 0 1,1 0-1,-1 0 0,0 0 0,-3 1 1,2-1 14,0-1 1,1 0-1,-1 1 1,0-1-1,0 0 1,1-1-1,-1 1 1,0 0 0,1-1-1,-1 1 1,1-1-1,-1 0 1,0 0-1,1 0 1,0 0 0,-1 0-1,1-1 1,0 1-1,-1-1 1,1 0-1,-3-2 1,-2-3-6,1-1 1,-1 1-1,1-1 1,0-1-1,1 1 1,0-1-1,1 0 1,-1 0-1,2 0 1,-1-1-1,1 1 1,1-1-1,0 0 1,-2-17-1,4 26 4,1 1 0,-1-1 1,0 0-1,0 1 0,1-1 0,-1 0 0,0 1 1,1-1-1,-1 1 0,1-1 0,-1 1 0,0-1 0,1 1 1,-1-1-1,1 1 0,-1-1 0,1 1 0,0 0 1,-1-1-1,1 1 0,-1 0 0,1-1 0,0 1 1,-1 0-1,1 0 0,0 0 0,-1-1 0,1 1 0,0 0 1,-1 0-1,1 0 0,1 0 0,28 0-54,-22 0 33,177 12-12,0-1 70,-185-11-27,1 0 1,-1 0-1,1 0 0,-1 0 0,1 0 0,-1 0 0,0 1 0,1-1 0,-1 0 1,1 0-1,-1 0 0,0 1 0,1-1 0,-1 0 0,1 1 0,-1-1 1,0 0-1,0 1 0,1-1 0,-1 0 0,0 1 0,0-1 0,1 1 1,-1-1-1,0 0 0,0 1 0,0-1 0,0 1 0,1-1 0,-1 1 1,0-1-1,0 1 0,0 0 0,0 19 25,-1-13-9,1 2-9,0 0 1,1 0 0,0-1 0,0 1-1,1 0 1,0-1 0,1 0 0,0 1-1,0-1 1,8 14 0,-8-18-13,0 0 0,0 0 0,0-1 0,0 1-1,0-1 1,1 0 0,0 0 0,-1 0 0,1-1 0,0 1 0,0-1 0,1 0 0,-1 0 0,0 0-1,1-1 1,-1 1 0,1-1 0,0 0 0,-1-1 0,1 1 0,0-1 0,4 0 0,-5 0-1,-1-1 0,0 1 1,0-1-1,0 0 1,0 0-1,0 0 1,0 0-1,0-1 1,0 1-1,0-1 1,0 0-1,-1 0 1,1 1-1,-1-2 0,0 1 1,1 0-1,1-3 1,7-9-35,-1 1 0,10-18 0,3-4 38,-16 26-8,-6 7 1,0-1 0,1 1 0,0-1 0,-1 1 0,1 0 0,0-1 0,0 1 0,0 0 1,1 1-1,-1-1 0,0 0 0,1 0 0,-1 1 0,5-2 0,-7 3 2,1 0 0,-1 1 0,1-1 0,-1 0 0,0 1 1,1-1-1,-1 0 0,0 1 0,1-1 0,-1 0 0,0 1 0,0-1 0,1 1 0,-1-1 0,0 1 0,0-1 0,0 0 0,0 1 1,0-1-1,0 1 0,1-1 0,-1 1 0,0 0 0,0 1-6,15 95 599,-13-71-488,1-1 1,2 1-1,11 37 0,-15-60-98,1-1-1,-1 1 1,0-1-1,1 1 1,-1-1-1,1 0 1,-1 0-1,1 0 1,0 0-1,0 0 1,0 0-1,4 3 1,-5-5 0,0 1-1,0-1 1,0 1 0,0-1 0,0 0-1,0 1 1,0-1 0,0 0 0,0 0-1,1 0 1,-1 0 0,0 0 0,0 0-1,0 0 1,0 0 0,0 0-1,0 0 1,0-1 0,0 1 0,0 0-1,0-1 1,0 1 0,0-1 0,0 1-1,0-1 1,0 1 0,0-1 0,0 0-1,0 1 1,-1-1 0,1 0-1,0 0 1,0 0 0,-1 0 0,2-1-1,3-7-12,0-1-1,0 0 0,-1 0 1,-1 0-1,1 0 0,-1 0 0,-1-1 1,2-14-1,-2 12 2,0-1 0,1 1 0,1 1 0,0-1 1,9-18-1,-13 31-26,2 19-258,4 139 376,-6-158-80,0 1 0,0 0-1,0-1 1,0 1 0,0 0 0,0-1-1,0 1 1,0 0 0,0-1 0,1 1-1,-1 0 1,0-1 0,1 1 0,-1-1-1,0 1 1,1-1 0,-1 1 0,0-1-1,1 1 1,0 0 0,9-3-19,9-20 22,2-18 13,-10 18 96,1 0 1,2 0-1,21-27 0,-31 43-99,1 1-1,0 0 0,0 0 1,1 0-1,-1 1 0,1 0 1,0 0-1,0 0 0,1 1 1,-1 0-1,1 0 0,0 1 1,-1-1-1,1 2 0,0-1 1,13-1-1,-16 3-265,31-1 25,-20 5-2413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37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0 134 12758,'0'0'1811,"18"6"-1861,56 14 82,-72-20-28,0 0 0,-1 1 0,1-1 0,0 0 0,-1 0 0,1 0 0,0 0 1,-1 0-1,1 0 0,0 0 0,-1-1 0,1 1 0,0-1 0,-1 1 0,1-1 0,0 0 0,-1 1 1,1-1-1,-1 0 0,0 0 0,1 0 0,-1 0 0,0 0 0,1-1 0,-1 1 0,0 0 1,0-1-1,0 1 0,0 0 0,0-1 0,1-2 0,0-1-3,-1-1 1,1 1-1,-1 0 0,0-1 0,-1 0 0,1-8 1,-1 12-9,1-2 4,-1 0 1,0 0-1,0 0 0,0 0 0,-1 0 0,0 0 1,1 1-1,-1-1 0,0 0 0,-1 0 1,1 1-1,-1-1 0,0 1 0,1-1 1,-5-4-1,4 6 31,-1-1 1,0 1 0,0 0-1,0 0 1,0 1-1,0-1 1,0 1-1,0-1 1,0 1-1,-1 0 1,1 0-1,0 0 1,-1 1-1,1-1 1,-1 1 0,1 0-1,-7 0 1,9 0-9,0 0 0,1 1 1,-1-1-1,0 0 1,0 0-1,1 1 0,-1-1 1,0 0-1,1 1 1,-1-1-1,1 1 1,-1-1-1,1 1 0,-1-1 1,0 1-1,1 0 1,0-1-1,-1 1 0,1 0 1,-1-1-1,1 1 1,0 0-1,-1-1 0,1 1 1,0 0-1,0 0 1,0-1-1,0 1 0,-1 1 1,-1 27 39,1-24-23,0 20 68,1 0 1,4 43-1,-3-60-92,1 0 1,0 0-1,0 0 0,1 0 0,0 0 1,1-1-1,-1 1 0,1-1 0,1 0 1,-1 0-1,1-1 0,8 9 0,-8-10-101,0 0-1,1-1 0,-1 1 1,1-1-1,0-1 0,0 1 0,0-1 1,1 0-1,12 4 0,-10-5-912,-1 0 0,1 0-1,-1-1 1,1 0 0,-1-1 0,1 0-1,10-2 1,1-3-2451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38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388 12 10853,'0'0'5064,"-19"-3"-4341,-59-5 32,76 8-734,1-1 0,-1 1 0,0 0 1,0 1-1,0-1 0,1 0 1,-1 0-1,0 1 0,0-1 0,0 1 1,1-1-1,-1 1 0,0 0 1,1 0-1,-1 0 0,1 0 0,-1 0 1,1 0-1,-1 0 0,1 0 1,0 1-1,-1-1 0,1 0 0,0 1 1,0-1-1,0 1 0,-1 2 0,1 0-18,-1 1-1,1 0 0,0 0 0,0-1 0,1 1 0,-1 0 0,2 6 0,-2-3 18,1 41 9,8 62-1,-2-47-5,-5-57-16,-1 0 0,0 0 0,0 0-1,0 0 1,-1 0 0,0 0 0,0 0 0,-4 9 0,3-12 0,0 0 0,0 0 0,-1 0 0,0 0 0,1 0 0,-1-1 0,0 1 0,-1-1 0,1 0 0,-1 0 0,1-1 0,-1 1 0,-7 4 0,-4 1-36,0-1 1,0 0-1,-1-1 0,0-1 1,-32 7-1,38-11-677,1 0 0,-1 0 0,-17-2 0,11-1-4977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39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1 6627,'0'0'8999,"-3"20"-8738,-71 225 51,4-19 35,58-180-328,2 1 0,3 0 1,1 0-1,3 0 0,4 80 0,0-115-59,1 0 1,0 0-1,1 0 0,0 0 1,1-1-1,1 1 0,9 17 1,-10-22-309,0-1 1,0 0-1,0 0 1,1 0-1,0 0 1,1-1 0,-1 0-1,1 0 1,0-1-1,0 1 1,0-1-1,10 4 1,-15-7 94,1 0 1,-1-1 0,1 1-1,-1 0 1,1-1-1,0 0 1,-1 1-1,1-1 1,-1 0 0,1 0-1,0 0 1,-1 0-1,1 0 1,0 0 0,-1 0-1,1-1 1,2 0-1,19-14-6374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39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54 162 12182,'0'0'744,"1"15"-504,4 74-150,-5 2 0,-21 173-1,17-234-57,0-8-8,2 0 0,0 26 1,-3-81 33,0 5-314,-5-74-1508,4 0-1,10-147 1,-3 234 1828,1 1-1,1 0 1,0 0 0,1 0-1,1 0 1,0 1 0,1 0-1,11-21 1,-13 28 5,0 0-1,0 0 1,1 1 0,0-1-1,0 1 1,0 0 0,0 0-1,1 1 1,0-1 0,0 1 0,0 0-1,0 1 1,1 0 0,-1 0-1,1 0 1,0 1 0,0 0 0,12-2-1,-9 2 20,0 2 0,0-1 0,0 1 0,0 1-1,0-1 1,0 2 0,0-1 0,11 5 0,-17-5-31,-1 0 1,0 0-1,0 1 0,0-1 1,0 1-1,0 0 0,0 0 1,0 0-1,0 1 1,-1-1-1,1 1 0,-1-1 1,1 1-1,-1 0 0,0 0 1,0 0-1,-1 0 1,1 0-1,-1 0 0,1 0 1,-1 1-1,0-1 0,0 0 1,0 1-1,-1-1 1,1 7-1,0-6 14,-1 1 1,0 0-1,0 0 1,0-1-1,-1 1 1,0 0-1,0-1 1,0 1-1,0-1 0,-1 1 1,1-1-1,-1 1 1,0-1-1,-5 7 1,2-6-47,1 0 0,-1 0 0,0 0 0,-1-1 0,1 0 0,-1 0 0,1 0 0,-1-1 0,0 0 0,-7 3 0,4-3-123,1 0-1,-1 0 1,0 0 0,1-1-1,-1 0 1,0-1 0,-13 1-1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40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1 167 8660,'0'0'3703,"1"15"-3201,-2 9-404,1-9-59,0 0-1,1 0 1,4 27 0,-4-39-37,-1 0 0,1 0 1,0 0-1,1 0 0,-1 0 0,0-1 0,1 1 1,0 0-1,-1-1 0,1 1 0,0-1 0,1 1 0,-1-1 1,0 0-1,0 0 0,1 0 0,0 0 0,-1-1 1,1 1-1,0-1 0,-1 1 0,1-1 0,5 1 1,-4-1-4,0 0 1,0 0-1,0-1 1,0 1 0,0-1-1,0 0 1,1 0-1,-1-1 1,0 1 0,0-1-1,0 0 1,0 0-1,0 0 1,0-1 0,0 1-1,0-1 1,6-4-1,-2 0 12,0 0-1,-1 0 0,0-1 0,0 0 0,-1 0 0,0-1 1,0 0-1,-1 0 0,0 0 0,0 0 0,3-10 1,-3 5 37,0 0 1,-1 0 0,-1-1 0,0 1-1,0-1 1,-2 1 0,1-19 0,-2 28 7,0 0 1,0 0-1,-1-1 1,1 1 0,-1 0-1,0 0 1,0 0 0,-1 0-1,1 0 1,-1 0-1,0 1 1,0-1 0,0 0-1,0 1 1,-1 0 0,1-1-1,-1 1 1,0 0-1,0 0 1,0 0 0,0 1-1,-1-1 1,1 1 0,-6-3-1,-1 1 4,1 0 0,-1 1 0,0 0 0,0 0 0,0 1 0,0 1 0,0-1 0,-19 2 0,28-1-149,1 1-1,0 0 1,-1 0 0,1 0-1,-1 0 1,1 0 0,0 0-1,-1 0 1,1 0 0,-1 0-1,1 0 1,0 0 0,-1 0-1,1 0 1,-1 0 0,1 0-1,0 0 1,-1 0 0,1 0-1,0 0 1,-1 0 0,1 1-1,0-1 1,-1 0-1,1 0 1,0 1 0,-1-1-1,1 0 1,0 0 0,-1 1-1,1-1 1,0 0 0,0 1-1,-1-1 1,1 0 0,0 1-1,0-1 1,0 0 0,0 1-1,0-1 1,-1 1 0,1-1-1,0 0 1,0 1 0,0-1-1,0 1 1,0-1-1,0 0 1,0 1 0,0 0-1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41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45 328 7716,'0'0'5479,"0"32"-4742,-13 198 26,13-194 3094,34-36-3886,-30-1 32,-1 1-1,1 0 1,-1-1-1,1 0 0,-1 0 1,0 0-1,1 0 1,-1 0-1,0-1 1,0 0-1,0 1 1,0-1-1,0 0 1,0 0-1,0-1 0,-1 1 1,1-1-1,-1 1 1,0-1-1,0 0 1,0 1-1,3-6 1,2-6-7,0 0 0,-1 0 0,8-28 0,-12 35-2,10-39-35,-2-1 0,-2 1 0,-2-2 0,-2 1 0,-2-48 0,-2 85 48,-1-1-1,0 1 1,0 0-1,-1 0 0,0 0 1,-1 0-1,0 0 0,-7-16 1,8 23-5,0-1 1,0 1 0,0-1-1,-1 1 1,1-1-1,-1 1 1,0 0 0,0 0-1,0 1 1,0-1-1,-1 1 1,1-1 0,-1 1-1,1 0 1,-1 0 0,0 1-1,1-1 1,-1 1-1,0 0 1,0 0 0,0 0-1,0 0 1,-1 1-1,-5-1 1,9 2-3,-1-1 0,0 1 0,1 0 0,-1-1 1,1 1-1,-1 0 0,1 0 0,-1 0 0,1 0 0,0 0 0,-1 0 0,1 1 0,0-1 0,0 0 0,0 0 0,0 1 1,0-1-1,0 1 0,0-1 0,1 1 0,-2 3 0,-15 43-20,14-38 14,-12 39-12,3 1 0,3 0 0,-6 66 0,11 156 58,5-249-37,1 0-1,2 0 1,0 0 0,1 0-1,1-1 1,1 0 0,1 0-1,1-1 1,19 33 0,-26-50 9,1-1 0,1 1 0,-1 0 1,0-1-1,1 0 0,0 0 0,-1 0 0,1 0 1,1-1-1,-1 1 0,0-1 0,0 0 0,1 0 1,-1-1-1,1 1 0,6 0 0,34 4-1364,-1-6-4420,-29 0 2393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41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0 10149,'0'0'3745,"-2"113"-3200,-9-52 79,7-4-208,4-3-224,0-7-160,10-17 32,13-13-64,3-17-1280,-7-32-8741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48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22 8900,'0'0'9604,"14"-22"-9588,-20 75 97,0 19-33,2 15-16,3 2-48,1 3 0,0-8-16,0-7-625,-6-12-2048</inkml:trace>
  <inkml:trace contextRef="#ctx0" brushRef="#br0" timeOffset="1">29 468 9444,'0'0'4226,"-28"-90"-2401,28 63-945,15 6-207,23 6-65,15 3-256,21 3-144,17 1-128,-51 8-80,-2-4-2785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42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7892,'0'0'6979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42.4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 12550,'0'0'2545,"0"18"-2241,0 1-221,2 94 189,-1-100-249,1 0 1,0 0 0,0 0 0,1 0-1,1 0 1,0 0 0,6 12-1,-10-25-23,0 0 0,0 0 0,0 1 0,0-1 0,0 0 0,1 1 0,-1-1 0,0 0 0,0 0 0,0 1 0,0-1 0,0 0 0,0 0 0,1 1 0,-1-1 0,0 0 0,0 0 0,0 1 0,1-1 0,-1 0 0,0 0-1,0 0 1,0 1 0,1-1 0,-1 0 0,0 0 0,1 0 0,-1 0 0,0 0 0,0 0 0,1 0 0,-1 1 0,0-1 0,1 0 0,-1 0 0,0 0 0,0 0 0,1 0 0,-1 0 0,0 0 0,1-1 0,-1 1 0,0 0 0,0 0 0,1 0 0,-1 0 0,0 0 0,1 0-1,-1 0 1,0-1 0,0 1 0,1 0 0,-1 0 0,0 0 0,0-1 0,0 1 0,1 0 0,-1 0 0,0-1 0,0 1 0,0 0 0,1-1 0,5-17-88,62-228 1520,-68 245-1416,1-1-1,0 1 1,-1 0 0,1 0-1,0 0 1,0 0 0,0 0-1,0 0 1,0 0-1,0 0 1,0 1 0,0-1-1,0 0 1,0 0-1,1 1 1,-1-1 0,0 1-1,0-1 1,1 1-1,-1 0 1,0-1 0,1 1-1,-1 0 1,0 0-1,1 0 1,-1 0 0,2 0-1,-1 0-13,0 0-1,0 0 0,0 1 1,0-1-1,0 0 0,-1 1 1,1-1-1,0 1 1,0 0-1,0-1 0,-1 1 1,1 0-1,0 0 0,-1 0 1,1 0-1,-1 0 0,1 1 1,-1-1-1,2 2 0,3 10 36,-1 0-1,1 0 0,-2 1 0,0-1 0,-1 1 0,0 0 0,-1 0 0,0 15 0,8 39-3359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42.8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23 129 5426,'2'-2'10288,"7"-4"-9178,-12 13 114,-13 21-728,12-9-504,0 1 0,1 0 0,1-1 0,1 1 0,1 0 0,4 35 0,-4-51 5,0 0-1,1 0 1,0 0-1,0 1 1,0-1-1,0 0 1,1 0-1,-1 0 1,1-1-1,0 1 1,0 0-1,0-1 1,1 1-1,-1-1 1,1 0-1,0 1 1,0-1-1,0-1 1,0 1-1,1 0 1,-1-1-1,1 0 1,0 0-1,-1 0 1,1 0-1,0 0 1,0-1-1,0 0 1,0 1-1,0-2 1,1 1-1,-1 0 1,0-1-1,0 0 0,1 0 1,-1 0-1,0 0 1,0-1-1,0 0 1,6-1-1,-8 0 8,1 1 0,0-1 0,-1 1 0,0-1 0,1 0 0,-1 0 0,0 0 0,0 0-1,0-1 1,0 1 0,0-1 0,-1 1 0,1-1 0,-1 1 0,0-1 0,1 0 0,-1 0-1,-1 0 1,1 1 0,0-1 0,0-5 0,2-9 43,-1 1 0,0-26 0,-1 11-1,-2 0 0,-7-54 1,6 76-42,0 0 0,0 1 1,-1-1-1,1 1 0,-2 0 1,1 0-1,-1 0 0,-1 0 1,0 1-1,0-1 1,0 1-1,0 1 0,-1-1 1,-12-10-1,-2 6 29,19 11-216,0-1-1,0 1 0,0 0 1,1-1-1,-1 1 0,0 0 1,0 0-1,0 0 1,0 0-1,0-1 0,1 1 1,-1 0-1,0 1 1,0-1-1,0 0 0,0 0 1,0 0-1,0 0 0,1 1 1,-1-1-1,0 0 1,0 1-1,-1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43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8628,'0'0'7233,"7"5"-6743,-5-4-460,0 1-1,0-1 1,1 1-1,-1 0 0,-1 0 1,1 0-1,0 0 1,0 0-1,-1 0 0,1 1 1,-1-1-1,0 0 1,1 1-1,-1-1 0,1 6 1,0 2 94,-1 0 0,0 0-1,0 20 1,0-7-93,1 0-1,1 0 1,1 0-1,1 0 1,1-1-1,17 41 1,-23-63-35,0 1 1,0 0-1,0-1 0,1 1 1,-1 0-1,0-1 1,0 1-1,1 0 0,-1-1 1,1 1-1,-1 0 1,1-1-1,-1 1 0,1-1 1,-1 1-1,1-1 1,-1 1-1,1-1 1,-1 1-1,1-1 0,0 0 1,-1 1-1,1-1 1,0 0-1,0 0 0,-1 1 1,1-1-1,0 0 1,1 0-1,-1 0-4,0-1 0,1 1 0,-1-1 0,0 0 0,1 0 0,-1 1 0,0-1 0,0 0 0,0 0 0,0 0 0,0 0 0,0 0 0,0 0-1,1-2 1,6-8-30,-2 0 1,11-20-1,-14 24 65,61-108 80,-64 115-119,1 0 1,-1 0 0,0-1 0,1 1-1,-1 0 1,0 0 0,1 0-1,-1 0 1,0 0 0,1 0 0,-1 0-1,0 0 1,1 0 0,-1 0 0,0 0-1,1 1 1,-1-1 0,1 0-1,-1 0 1,0 0 0,0 0 0,1 1-1,-1-1 1,0 0 0,1 0 0,-1 0-1,0 1 1,0-1 0,1 0 0,-1 0-1,0 1 1,0-1 0,0 0-1,1 1 1,-1-1 0,0 0 0,0 1-1,15 19 95,-10-13-84,1-1-11,0 0 0,0 0 1,0-1-1,0 1 0,1-1 1,0 0-1,0-1 0,0 0 0,14 6 1,-4-5-194,0 0 0,1-1 0,27 3 0,-43-7 165,0 1-1,1 0 0,-1 0 0,0-1 0,0 1 1,0 1-1,0-1 0,0 0 0,0 0 0,0 1 1,0-1-1,0 1 0,2 2 0,-2-1 42,0-1 0,0 0-1,1 0 1,-1-1 0,0 1 0,1 0-1,-1-1 1,1 0 0,0 1 0,4 0-1,-3-1-170,0 0-1,0 0 0,0 0 1,0-1-1,0 0 1,0 1-1,0-2 0,0 1 1,0 0-1,0-1 0,0 0 1,0 0-1,0 0 0,0 0 1,0-1-1,6-3 0,-3 0-274,1-1 0,-1 1 0,0-2 0,-1 1 0,9-12 0,-9 10 401,1 1 0,0 0 0,0 0 0,1 0-1,-1 1 1,13-8 0,-20 14 61,1 0-1,-1 0 0,0 0 0,0 1 0,0-1 0,1 0 0,-1 0 0,0 0 0,0 0 1,0 0-1,0 0 0,1 0 0,-1 1 0,0-1 0,0 0 0,0 0 0,0 0 1,0 0-1,1 1 0,-1-1 0,0 0 0,0 0 0,0 0 0,0 1 0,0-1 1,0 0-1,0 0 0,0 0 0,0 1 0,0-1 0,0 0 0,0 0 0,0 0 0,0 1 1,0-1-1,0 0 0,0 0 0,0 0 0,0 1 0,0-1 0,0 0 0,0 0 1,0 0-1,0 1 0,-1-1 0,1 0 0,0 4 230,0 124 2926,0 0-5128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45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13558,'0'0'961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45.8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291 455 2913,'0'0'7044,"-21"-11"-6025,-69-33-243,81 41-569,1 0-1,-1 0 1,1 1 0,-1 0-1,0 1 1,0 0 0,0 0-1,0 1 1,0 0 0,-14 2-1,4-1 32,17-1-215,0 0 1,0 0 0,0 1 0,0-1 0,0 0 0,0 1 0,0-1 0,0 1-1,0-1 1,0 1 0,1 0 0,-1 0 0,0 0 0,0 0 0,1 0 0,-1 0-1,1 1 1,-1-1 0,1 0 0,-1 1 0,-1 2 0,1 0-27,1 0 1,0 0-1,0-1 0,0 1 1,0 0-1,0 0 0,1 0 1,0 0-1,0 7 0,0-9-14,0 0 0,1-1 0,-1 1 0,1-1 0,0 1 0,-1-1 0,1 1 0,0-1 0,0 0 0,0 1 0,0-1 0,0 0-1,0 0 1,0 1 0,0-1 0,0 0 0,0 0 0,1 0 0,-1-1 0,1 1 0,-1 0 0,0 0 0,1-1 0,-1 1 0,1-1 0,0 1-1,-1-1 1,1 1 0,-1-1 0,1 0 0,0 0 0,-1 0 0,3 0 0,9 1-487,1-1 0,24-3-1,-34 3 381,4-1-34,-1-1-1,1 0 1,-1 0-1,0-1 1,1 0-1,9-5 1,-9 4 110,0 0 0,0 1 0,0 0 0,13-3-1,-20 6 48,0 1 0,0-1 0,0 0-1,1 1 1,-1 0 0,0-1 0,0 1 0,0 0-1,0 0 1,-1-1 0,1 1 0,0 0-1,0 0 1,0 0 0,-1 0 0,1 0-1,0 0 1,-1 0 0,2 2 0,2 4 316,5 2-209,0-1 0,0 0 0,1 0 0,0-1 0,0 0 0,1-1 0,0 0 0,0-1 0,0 0 0,1-1 0,-1 0 0,24 4 0,-24-6-102,0 0-1,0-1 0,0 0 1,-1-1-1,1 0 0,0 0 0,0-2 1,0 1-1,0-1 0,0-1 0,-1 0 1,1 0-1,-1-1 0,18-10 1,-13 4-39,0-2 0,0 0 1,-1 0-1,-1-1 0,0-1 1,-1-1-1,-1 1 0,0-2 1,-1 0-1,0 0 0,-1 0 1,10-29-1,-9 15 37,0 0 0,-2-1 1,-1 0-1,-2-1 0,-1 1 0,0-50 1,-4 78 109,0-1 0,0 1 0,0 0 0,-1-1 0,1 1 1,-1 0-1,0-1 0,-1-4 0,1 7-14,1 0 0,-1 1 0,0-1-1,0 0 1,0 0 0,1 0 0,-1 0 0,0 1-1,0-1 1,0 0 0,0 1 0,0-1 0,0 1 0,0-1-1,0 1 1,-1-1 0,1 1 0,0 0 0,0 0 0,0 0-1,0-1 1,0 1 0,-1 0 0,-1 1 0,2-1-39,-1 0 1,1 1 0,-1 0-1,1-1 1,0 1 0,0 0-1,-1-1 1,1 1 0,0 0 0,0 0-1,0 0 1,0 0 0,0 0-1,0 0 1,0 1 0,0-1-1,0 0 1,1 0 0,-1 1-1,0-1 1,1 0 0,-1 3 0,-14 38 19,12-31 11,-6 17-89,1 0-1,1 1 1,2 0 0,1 0 0,1 1 0,2-1 0,1 1 0,4 39 0,-1-60-66,-1 1 0,1 0 0,1-1 1,-1 0-1,2 0 0,-1 0 0,1 0 0,1-1 1,-1 0-1,2 0 0,-1 0 0,1-1 1,0 0-1,0 0 0,1-1 0,0 0 0,0 0 1,0-1-1,1 0 0,0-1 0,0 1 1,0-2-1,0 1 0,13 2 0,-18-5-570,0-1 0,-1 1 0,1-1 0,-1 1 0,1-1 1,0 0-1,4-1 0,17-6-9749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46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1 382 13078,'0'0'768,"21"-2"-624,-7 1-139,-4 1-1,-1-1 0,1 0 0,0-1 0,0 0 0,-1 0 0,1-1 0,-1 0 0,0-1 0,1 0 0,-2 0 1,1-1-1,0 0 0,11-10 0,-3-1-2,-1 0 0,-1-1 0,-1-1 0,-1 0 0,17-30-1,-22 35 45,-2 0-1,0-1 0,-1 0 0,0 0 1,-1 0-1,-1 0 0,0-1 0,-1 0 1,1-20-1,-3 34 6,0 0 0,0-1 0,0 1 0,-1 0 0,1-1 0,0 1 0,0 0 0,-1-1 0,1 1-1,0 0 1,-1 0 0,0-1 0,1 1 0,-1 0 0,0 0 0,1 0 0,-1 0 0,0 0 0,0 0 0,0 0 0,0 0 0,0 0 0,0 0 0,0 1 0,0-1 0,0 0 0,0 1 0,-1-1 0,1 1 0,0-1-1,0 1 1,-1 0 0,1-1 0,0 1 0,-1 0 0,1 0 0,0 0 0,-1 0 0,1 0 0,0 0 0,-1 0 0,1 0 0,0 1 0,0-1 0,-1 0 0,1 1 0,0-1 0,0 1 0,-1 0 0,0 0 0,-1 1-12,0 1 1,0-1 0,0 1 0,0-1 0,1 1 0,-1 0 0,1 0 0,0 0 0,0 0 0,0 1 0,0-1 0,0 1 0,1-1 0,0 1-1,-1-1 1,1 1 0,-1 7 0,0-1-17,-10 32-9,3 1 1,-8 83-1,10 93 100,7-139-395,-4 1 0,-21 127 1,25-207 275,-3 15-89,-2 1 0,1-1 0,-13 27 0,16-40 93,0 0 0,0-1 1,0 1-1,-1-1 0,1 1 1,-1-1-1,0 1 1,0-1-1,0 0 0,0 0 1,0 0-1,0 0 0,0 0 1,-1-1-1,1 1 0,-1 0 1,1-1-1,-1 0 0,1 0 1,-1 0-1,0 0 1,0 0-1,0 0 0,1-1 1,-1 1-1,0-1 0,0 0 1,0 0-1,-5 0 0,5-1 1,0-1-1,1 1 1,-1 0-1,1-1 1,-1 1-1,1-1 1,0 0-1,-1 0 0,1 0 1,0 0-1,0 0 1,0 0-1,0 0 1,1-1-1,-1 1 1,1-1-1,-1 0 1,1 1-1,0-1 1,0 0-1,0 1 0,0-1 1,1 0-1,-1-4 1,-2-9-28,1 0 1,-1-31-1,2 38 31,1 0 1,0 1-1,0-1 0,1 0 0,0 1 0,0-1 0,1 1 1,0 0-1,1-1 0,0 1 0,0 0 0,1 0 0,0 1 0,0-1 1,1 1-1,0 0 0,0 0 0,1 0 0,-1 1 0,1 0 0,10-8 1,1 1-7,0 2 1,0-1-1,2 2 1,-1 0-1,1 2 1,0 0 0,1 1-1,39-9 1,-9 7-10,1 3 1,76-1 0,-106 6 13,1 0 0,-1-2 0,0 0 0,21-7 0,-35 8 3,0 0 1,0-1-1,1 1 1,-2-2-1,1 1 1,0-1 0,-1 0-1,1 0 1,-1-1-1,0 0 1,-1 0-1,1 0 1,-1-1-1,7-9 1,-9 8 44,0-1 1,-1 1-1,0 0 1,0-1-1,-1 0 1,0 1-1,0-1 1,-1 0-1,0 0 1,-2-14-1,1-5 257,-19 29 763,14 0-1060,0 0 0,0 0 1,0 1-1,0 0 1,1 0-1,-1 1 1,1-1-1,0 1 1,0 0-1,0 1 0,0-1 1,1 1-1,-1 0 1,1 0-1,1 0 1,-1 1-1,1-1 0,0 1 1,-3 6-1,1 2-15,0-1 0,1 1 0,1 0 0,0 0 0,0 0 0,2 0 0,-1 23 0,2-18-94,-1-7 132,1 1 0,1-1 0,-1 0-1,2 1 1,5 21 0,-6-30-101,1-1 0,-1 0 0,1 0 0,-1 0 1,1 0-1,0-1 0,0 1 0,1 0 0,-1-1 0,0 1 0,1-1 0,-1 0 1,1 0-1,0 0 0,0 0 0,0 0 0,0-1 0,0 1 0,0-1 1,0 0-1,1 0 0,-1 0 0,0 0 0,1-1 0,-1 1 0,5-1 1,4 1-1251,1 0 1,-1-1 0,23-3-1,-17-7-3388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47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44 479 7411,'0'0'9615,"0"-5"-8950,0 2-578,0 2-64,0 0-1,0 0 1,0 0-1,0 1 0,0-1 1,0 0-1,0 0 1,0 0-1,0 1 0,0-1 1,0 0-1,0 0 1,0 1-1,-1-1 0,1 0 1,0 0-1,-1 1 1,1-1-1,0 0 1,-1 1-1,1-1 0,-1 0 1,1 1-1,-1-1 1,1 1-1,-1-1 0,0 1 1,1-1-1,-1 1 1,0-1-1,1 1 0,-1 0 1,0-1-1,1 1 1,-1 0-1,0-1 1,0 1-1,1 0 0,-1 0 1,0 0-1,0 0 1,0 0-1,1 0 0,-1 0 1,0 0-1,0 0 1,-1 0-1,1 1-19,0 0 1,0-1-1,-1 1 0,1 0 1,0 0-1,0-1 0,0 1 1,0 0-1,0 0 0,0 0 1,0 0-1,0 1 1,1-1-1,-1 0 0,0 0 1,1 0-1,-1 1 0,0-1 1,1 0-1,0 1 0,-1-1 1,1 0-1,0 1 0,0-1 1,0 0-1,-1 2 0,0 44-62,1-37 60,0-8-26,0 0-1,0 0 1,0 1-1,1-1 1,-1 0-1,0 0 1,1 0-1,0 0 1,-1 0-1,1 0 1,0 0-1,0 0 1,0 0-1,0 0 1,0 0-1,1 0 1,-1-1-1,1 1 1,-1 0 0,1-1-1,-1 0 1,1 1-1,2 0 1,0 0-115,0 0 0,0 0 1,0-1-1,0 0 1,0 0-1,1 0 1,-1 0-1,0-1 0,1 0 1,-1 0-1,5 0 1,-7-1 58,1 1 0,0-1 0,-1 0 0,1 0 0,-1 0 0,1 0 0,-1-1 1,1 1-1,-1-1 0,0 1 0,0-1 0,0 0 0,0 0 0,0 0 0,0 0 1,0 0-1,-1 0 0,1 0 0,1-4 0,27-55-1961,-23 45 1281,4-8-41,15-49 796,-25 86 199,1 0 1,0 1 0,0-1 0,2 0 0,0-1 0,0 1 0,1 0 0,1-1 0,14 23 0,-20-34-194,1 1 0,0-1 0,0 1 0,0-1 0,-1 1 0,2-1 0,-1 0 0,0 0 0,0 1 0,0-1 0,1 0 0,-1 0 0,0 0 0,1 0 1,-1 0-1,1-1 0,-1 1 0,1 0 0,0-1 0,-1 1 0,1-1 0,0 1 0,2-1 0,-2 0-16,-1-1 1,1 0-1,0 0 1,-1 1-1,1-1 1,-1 0 0,0 0-1,1 0 1,-1-1-1,0 1 1,0 0-1,1 0 1,-1-1-1,0 1 1,0-1 0,0 1-1,-1-1 1,2-2-1,5-11-193,-2 0 0,0 0-1,6-27 1,-11 40 189,12-62-426,-3 0 0,1-68 0,-12-42 3372,2 173-2862,0 1 1,0-1-1,0 1 1,0-1-1,0 1 1,0 0-1,0-1 1,0 1 0,-1-1-1,1 1 1,0 0-1,0-1 1,0 1-1,0-1 1,-1 1-1,1 0 1,0-1-1,0 1 1,-1 0-1,1-1 1,0 1 0,0 0-1,-1 0 1,1-1-1,0 1 1,-1 0-1,1 0 1,-1-1-1,1 1 1,0 0-1,-1 0 1,1 0 0,0 0-1,-1 0 1,1 0-1,-1 0 1,0-1-1,1 2 4,-1-1 0,0 0 0,0 1 0,0-1 1,1 1-1,-1-1 0,0 0 0,1 1 0,-1 0 0,0-1 0,1 1 0,-1-1 0,1 1 0,-1 0 0,0-1 0,1 1 0,0 0 0,-1 0 0,1-1 0,-1 1 0,1 0 0,0 1 0,-14 45 79,3 0-1,1 0 1,-3 59-1,11-87-126,-7 161 115,9-132-227,-2 0 1,-2 0-1,-2-1 1,-15 61-1,21-113-909,-1-4 915,1 1 0,1-1 1,0 1-1,2-12 0,0 12 82,1-1-1,-1 1 0,2 0 0,-1 0 0,1 0 1,0 1-1,1 0 0,0 0 0,0 0 0,0 1 1,1-1-1,0 1 0,0 1 0,9-6 1,-5 5-592,1 0 1,-1 1-1,1 0 1,0 1-1,0 0 1,0 1-1,1 0 1,-1 1-1,22-1 1,53 3-2626,-66 0-1333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48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3762,'0'0'3673,"6"4"-3390,21 13 9711,-27 5-9564,-1 23-341,0-16-99,4 45 0,-3-73 1,0 1-1,0-1 1,1 0 0,-1 1 0,0-1-1,1 0 1,0 1 0,-1-1-1,1 0 1,0 1 0,-1-1 0,1 0-1,0 0 1,0 0 0,0 0-1,0 0 1,0 0 0,0 0 0,0 0-1,1 0 1,-1-1 0,0 1-1,0 0 1,1-1 0,-1 1-1,0-1 1,1 1 0,-1-1 0,1 0-1,-1 1 1,0-1 0,1 0-1,-1 0 1,1 0 0,-1 0 0,1 0-1,1-1 1,1 0-106,1 1 0,-1-1 0,0 0 0,0-1 0,0 1 0,-1-1 0,1 1-1,0-1 1,0 0 0,-1-1 0,0 1 0,5-4 0,9-13-118,-1-1 0,0-1 0,-2-1 0,0 0 0,-1-1 0,-2 0-1,13-35 975,-24 82-167,0-5-562,-1-1 69,2-1 0,0 1 0,4 25 0,-3-38-143,-1 0 1,1 0-1,-1 0 0,1 0 1,1 0-1,-1 0 0,1 0 0,0-1 1,0 0-1,0 1 0,0-1 1,1 0-1,0-1 0,0 1 1,0-1-1,5 4 0,-7-6-253,-1 0 0,1 1 0,0-1 0,0 0 0,0 0 1,0 0-1,0-1 0,0 1 0,0 0 0,1-1 0,-1 0 0,0 1 0,0-1 0,0 0 0,0 0 0,1 0 0,-1 0 0,0-1 0,0 1 0,0 0 0,4-2 0,-3 0-74,0 0-1,0 0 1,0 0 0,-1 0-1,1 0 1,-1 0 0,1-1-1,-1 1 1,0-1 0,0 0-1,0 0 1,2-4 0,4-9 45,-1 0 1,-1 0 0,-1 0-1,5-22 1,-2-10 11996,-8 73-10773,-1 32-520,-1-29-305,2 1 0,1 0 0,1-1 0,7 37 0,-3-53-42,-1-16-102,3-23-111,-7 21 202,6-23-136,0-2 486,21-58-1,-25 83-300,0-1-1,0 1 1,0 0-1,0 0 0,1 0 1,0 0-1,1 1 1,-1-1-1,1 1 0,0 0 1,0 0-1,0 1 1,1 0-1,11-7 1,10 4-1014,15 6-7335,-27 1 5049,-6 0 730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50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 10101,'0'0'1937,"15"1"-2236,48 4 392,-60-5-83,-1 1 0,1-1-1,-1 0 1,1 0 0,-1 0 0,1 0 0,-1-1-1,1 1 1,-1-1 0,1 0 0,-1 1-1,1-1 1,-1 0 0,0 0 0,1-1 0,-1 1-1,0 0 1,0-1 0,0 0 0,0 1-1,0-1 1,0 0 0,-1 0 0,4-3 0,-4 1 147,1 0 0,-1 0 0,0 0 0,0 0 0,0 0 0,0 0 0,-1 0 0,1 0 0,-1-1 0,0 1 0,-1-7 0,0 10-118,1 0 1,-1 0-1,0-1 0,1 1 0,-1 0 1,0 0-1,0 0 0,1 1 1,-1-1-1,0 0 0,0 0 0,0 0 1,0 1-1,0-1 0,0 0 0,-1 1 1,1-1-1,0 1 0,0-1 1,0 1-1,-1 0 0,1 0 0,0-1 1,0 1-1,0 0 0,-1 0 0,0 0 1,-43-2 424,38 3-243,5-1-184,0 0 0,0 0 0,0 1 0,0 0 0,0-1 1,0 1-1,0 0 0,0 0 0,0 0 0,1 0 0,-1 0 0,0 0 0,1 0 0,-1 1 1,1-1-1,-1 1 0,1-1 0,0 1 0,0-1 0,-1 1 0,1 0 0,0 0 0,0-1 0,1 1 1,-1 0-1,0 0 0,1 0 0,-1 0 0,1 0 0,-1 0 0,1 4 0,-2 10-48,0 1-1,2-1 0,0 19 0,1-14 72,-1-5-57,0 0-1,2 1 0,0-1 1,0 0-1,2 0 0,9 29 0,-10-39-23,-1-1 0,1 1 0,0-1 0,0 0-1,0 0 1,1 0 0,0 0 0,0 0-1,0-1 1,1 0 0,-1 0 0,1 0 0,0 0-1,0-1 1,0 0 0,1 0 0,-1 0-1,1-1 1,0 1 0,-1-1 0,12 2 0,-8-3-577,1 1 1,0-1 0,0-1 0,0 0 0,0 0 0,0-1 0,13-3 0,-20 4 209,1-1 1,0 0-1,-1 0 0,1-1 0,-1 1 1,0-1-1,1 1 0,-1-1 1,0 0-1,0 0 0,0-1 0,0 1 1,-1-1-1,1 1 0,-1-1 0,1 0 1,-1 0-1,0 0 0,0 0 0,0 0 1,-1 0-1,2-5 0,4-16-1965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50.0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37 3730,'0'0'12632,"-4"-4"-12160,-13-15-226,13 15 165,2 28-382,0 51-60,-7 380-533,9-455 553,0 0 1,0 0-1,-1 0 0,1 0 0,0 0 0,0 1 1,0-1-1,0 0 0,-1 0 0,1 0 0,0 0 1,0 0-1,0 0 0,-1 0 0,1 0 0,0 0 1,0 0-1,0 0 0,0 0 0,-1-1 0,1 1 1,0 0-1,0 0 0,0 0 0,0 0 0,-1 0 1,1 0-1,0 0 0,0 0 0,0-1 1,0 1-1,0 0 0,0 0 0,-1 0 0,1 0 1,0 0-1,0-1 0,0 1 0,0 0 0,0 0 1,0 0-1,0 0 0,0-1 0,-6-9-207,1-1 0,1 0-1,0 0 1,0 0 0,1 0 0,-2-15-1,-8-74-179,4-26 383,9 104 7,0 0 0,2 0-1,6-37 1,-6 53 7,-1 0 1,1 0-1,1 0 1,-1 0-1,1 0 1,0 0-1,0 1 1,0-1-1,1 1 1,0 0-1,0 0 1,0 0-1,1 1 1,0-1-1,0 1 1,0 0-1,0 1 1,0-1-1,1 1 1,0 0-1,-1 0 1,1 1-1,0 0 1,0 0-1,1 0 1,-1 1-1,0 0 1,1 0-1,-1 0 1,0 1-1,10 0 1,-11 0 1,4 0 7,-1 0 0,1 0 0,0 1 0,-1 0 1,17 5-1,-23-5-8,0 0 1,1 0 0,-1 0-1,0 0 1,0 1-1,0-1 1,0 1-1,0-1 1,0 1-1,0 0 1,-1 0-1,1 0 1,-1 0-1,1 0 1,-1 0 0,0 0-1,1 0 1,-1 1-1,-1-1 1,1 1-1,0-1 1,0 0-1,-1 1 1,1-1-1,-1 4 1,1 1 17,-1 1 0,1 0 1,-1 0-1,-1 0 0,0-1 0,0 1 0,0 0 1,-1 0-1,0-1 0,-1 0 0,0 1 1,0-1-1,-6 10 0,-3 2-231,-2 0-1,0-1 1,-21 20-1,27-29-126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51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0 96,'0'0'14572,"-16"2"-13483,-48 7-281,62-8-797,0 0 1,0 0-1,0 0 1,0 0-1,0 0 1,0 1-1,0-1 1,1 1-1,-1 0 1,0-1-1,1 1 0,-1 0 1,1 0-1,0 0 1,0 0-1,-1 0 1,1 0-1,1 0 1,-1 1-1,0-1 1,0 0-1,1 0 1,-1 1-1,1-1 1,0 0-1,0 1 0,0-1 1,0 0-1,1 4 1,-2 0 7,-2 106 2025,17-161-19255,-4 33 15658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51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1 192,'0'0'14148,"15"12"-13140,-9-8-872,0 1 0,1 1-1,-2-1 1,1 1 0,-1 0-1,0 1 1,0-1-1,-1 1 1,1 0 0,-2 0-1,1 0 1,-1 0 0,0 1-1,0 0 1,-1-1 0,0 1-1,-1 0 1,2 13 0,3 91 995,-10 149 0,0-227-1091,-2 0-1,-1-1 1,-2 1-1,-20 50 1,-66 122-708,77-170 191,-6 9-1767,15-34-2462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54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67 624,'0'0'9621,"22"-13"-9501,1-1-119,48-21 0,-68 34-1,-1 0-1,1 1 0,0-1 1,0 1-1,-1-1 0,1 1 1,0 0-1,0 0 0,0 0 1,-1 0-1,1 1 0,0-1 1,0 1-1,-1 0 0,1 0 1,0 0-1,-1 0 0,1 0 1,-1 0-1,1 1 1,-1-1-1,0 1 0,0 0 1,1-1-1,-1 1 0,2 3 1,1 1 22,0 1 1,0 0 0,0 0 0,-1 0-1,0 1 1,3 8 0,-2-2 27,-1 1 0,0-1 0,-1 1 0,0 0 0,1 26 0,-4-7 75,-4 50-1,2-74 53,0 0 0,-1 0 0,0 0 0,0 0 0,-7 12 0,6-14 243,0 0 0,1 0 0,0 1 0,1-1 0,-1 1-1,2 0 1,-2 15 0,3-23-411,0 1 0,0 0 0,1-1 0,-1 1-1,0 0 1,1-1 0,-1 1 0,1-1 0,0 1 0,0-1 0,0 1-1,-1-1 1,1 0 0,0 1 0,1-1 0,-1 0 0,0 0 0,0 1 0,0-1-1,1 0 1,-1 0 0,1-1 0,-1 1 0,3 1 0,0 0-414,1 0 0,-1-1 0,1 0 0,-1 1 0,1-2 0,-1 1 0,1 0 0,5-1 0,11 0-5296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54.5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12438,'0'0'3537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55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10853,'0'0'3345,"10"144"-2944,-10-67-321,0-4 16,-2-8-96,0-14-352,2-16-1889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55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 11125,'0'0'1857,"112"-52"-1409,-78 71-208,-2 3-80,-3 6-160,-7 2-304,-8 6-2705,-14-22-225,0 1-3297</inkml:trace>
  <inkml:trace contextRef="#ctx0" brushRef="#br0" timeOffset="1">41 352 12774,'0'0'1392,"125"21"-1440,-76-21 48,1 0-2465,-33 0-1248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56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0 301 5362,'0'0'3186,"8"98"-2210,-8-74-271,2-2-449,9-7-160,8-8-96,-9-7-2257</inkml:trace>
  <inkml:trace contextRef="#ctx0" brushRef="#br0" timeOffset="1">135 28 1249,'0'0'14086,"-24"-27"-15126,52 64-81,-13-20-3377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56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4 5346,'0'0'10136,"0"0"-10118,0 0-1,0 0 1,0-1 0,0 1 0,0 0 0,0 0 0,1 0 0,-1-1-1,0 1 1,0 0 0,0 0 0,0 0 0,0 0 0,0 0 0,1-1-1,-1 1 1,0 0 0,0 0 0,0 0 0,1 0 0,-1 0 0,0 0-1,0 0 1,0 0 0,1-1 0,-1 1 0,0 0 0,0 0 0,0 0-1,1 0 1,-1 0 0,0 0 0,0 0 0,0 0 0,1 0-1,-1 0 1,0 1 0,0-1 0,0 0 0,1 0 0,-1 0 0,0 0-1,0 0 1,0 0 0,0 0 0,1 0 0,-1 1 0,0-1 0,0 0-1,0 0 1,0 0 0,1 0 0,-1 0 0,0 1 0,0-1 0,0 0-1,0 0 1,0 0 0,0 1 0,0-1 0,0 0 0,0 0 0,0 0-1,0 1 1,2 9 62,-1-1 0,0 1-1,-1 0 1,-1 15 0,0 3 66,-10 305 368,11-253-589,0-30-3377,0-49 3308,0-1 72,0 0 0,0 0 0,0 0 0,0 0 0,0 1 0,0-1 0,0 0 0,0 0 0,0 0 0,0 1 0,0-1 0,0 0 0,0 0 0,0 0 0,-13-3-2482,-3-14 2832,10 3 87,0 1-1,1-1 1,0-1-1,1 1 1,0 0-1,1-1 1,1 0-1,0 0 1,1 0 0,2-20-1,-1 33-333,0 1 0,1-1-1,-1 0 1,1 1 0,-1-1 0,1 0 0,0 1-1,0-1 1,0 1 0,0-1 0,0 1 0,0 0-1,0-1 1,0 1 0,0 0 0,0 0-1,1-1 1,-1 1 0,1 0 0,-1 1 0,1-1-1,-1 0 1,1 0 0,2 0 0,46-13-49,-42 13 58,12-3-142,0 2 0,36-1 0,-22 3-1606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56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9588,'0'0'1476,"3"21"-1169,-1-4-241,3 23 30,0 71 0,-12-12-227,-1 41 113,9-134 33,0-1 1,0 0 0,0 1-1,1-1 1,-1 0-1,1 0 1,0 0-1,1 0 1,-1 0-1,1-1 1,0 1-1,1-1 1,-1 1 0,0-1-1,1 0 1,0-1-1,0 1 1,0-1-1,1 1 1,-1-1-1,1 0 1,0-1-1,10 5 1,3 1 8,1-1 0,0-1 0,1-1 0,-1 0 0,26 2 0,-22-5-96,1-1-1,31-2 0,-53 1-115,1 0 0,-1 0 0,1 0 0,-1-1 0,0 1 0,1-1 0,-1 0 0,0 0 0,0 0 1,1 0-1,-1 0 0,0 0 0,0 0 0,0-1 0,0 1 0,0-1 0,-1 1 0,1-1 0,0 0 0,-1 0 0,1 0 1,-1 1-1,0-2 0,1 1 0,-1 0 0,0 0 0,0 0 0,-1 0 0,1-1 0,0 1 0,0-4 0,3-15-4793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57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1 398 2593,'0'0'11125,"23"7"-10196,-27 46-753,0 8-16,4 3-160,0-8 112,0-10-112,15-13-480</inkml:trace>
  <inkml:trace contextRef="#ctx0" brushRef="#br0" timeOffset="1">139 0 10133,'0'0'4498,"-38"68"-12918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50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0 281 6563,'0'0'784,"9"15"-199,32 49-137,-38-60-434,0 0-1,0 0 1,1 0 0,0 0-1,0-1 1,0 1 0,0-1-1,1 0 1,-1-1 0,1 1-1,0-1 1,0 0 0,0 0 0,0 0-1,0 0 1,0-1 0,0 0-1,0 0 1,0-1 0,1 0-1,-1 1 1,0-2 0,1 1-1,-1-1 1,0 1 0,0-1-1,0-1 1,0 1 0,1-1 0,-2 0-1,1 0 1,0 0 0,0-1-1,-1 0 1,1 0 0,-1 0-1,6-6 1,-2 0 81,-1 0 1,0 0-1,-1-1 0,0 0 1,0 0-1,-1-1 0,-1 1 1,0-1-1,5-19 0,-4 6 357,-1 0 0,-1 0 0,0-39 0,-3 57-260,0 0-1,0 0 1,-1 0 0,1 0-1,-1 0 1,-1 0-1,1 0 1,-1 0 0,0 1-1,-1-1 1,1 1-1,-4-6 1,3 7-46,0 1 1,0 0-1,0 0 1,0 0-1,0 1 1,-1-1-1,1 1 1,-1 0-1,0 0 1,0 0-1,0 0 1,0 0-1,0 1 1,0 0-1,0 0 1,0 0 0,-6 0-1,1 0-3,1 0-1,-1 0 1,0 1-1,1 0 1,-17 3-1,22-3-156,1 1-1,-1-1 1,1 1 0,-1 0 0,1 0-1,0 0 1,-1 0 0,1 0-1,0 1 1,0-1 0,0 1 0,0 0-1,0-1 1,0 1 0,0 0 0,0 0-1,1 0 1,-1 0 0,1 0-1,0 1 1,-1-1 0,1 0 0,-1 3-1,-5 31-1314,6-9-2592,1-10-2191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57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11301,'0'0'3850,"6"22"-2919,5 14-762,-3 1 1,0 0-1,2 55 1,-11-75-146,1-14-39,-1 0 1,1 0-1,0 0 0,-1 1 1,1-1-1,1 0 1,-1 0-1,0 0 0,1 1 1,0-1-1,0 0 1,0 0-1,0 0 1,2 4-1,-3-7-25,0 0 0,1 0 0,-1 0 0,0 0 0,0 0 0,1 0 0,-1 0 0,0 1 0,1-1 0,-1 0 0,0 0 0,1 0 0,-1 0 0,0 0 0,0 0 0,1-1 0,-1 1 0,0 0 0,1 0 0,-1 0 0,0 0 0,0 0-1,1 0 1,-1 0 0,0-1 0,1 1 0,-1 0 0,0 0 0,0 0 0,0-1 0,1 1 0,-1 0 0,0 0 0,0 0 0,0-1 0,0 1 0,1 0 0,-1-1 0,0 1 0,0 0 0,0 0 0,0-1 0,0 1 0,0 0 0,0-1 0,0 1 0,0 0 0,0 0 0,0-1 0,0 0 0,23-60-1200,-18 44 1259,1 0 1,1 0-1,0 1 0,1 0 1,1 0-1,19-25 0,-28 39 1,1 1 0,0 0 0,0 0 0,0 0 0,0 0 0,1 0 0,-1 0 0,0 0 0,0 0 0,1 0-1,-1 0 1,0 1 0,1-1 0,-1 0 0,0 1 0,1-1 0,-1 1 0,1 0 0,-1 0 0,1-1-1,-1 1 1,3 0 0,-2 1 13,-1 0 1,1-1-1,-1 1 0,1 0 0,-1 0 0,0 0 0,1 0 0,-1 0 1,0 0-1,0 0 0,0 0 0,0 1 0,0-1 0,0 0 0,0 1 1,0-1-1,0 3 0,5 8 168,-1 1 1,-1 1-1,5 26 1,-7-29-216,4 15-162,5 19 126,-9-13-4647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58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1 233 992,'0'0'11147,"20"-4"-9802,65-15-521,-73 16-756,-1-1 0,1 0-1,-1 0 1,0-1 0,-1-1 0,1 0 0,-1 0 0,0-1 0,-1-1 0,0 1-1,0-2 1,-1 1 0,1-1 0,-2 0 0,9-13 0,-13 18-42,-1 0 0,0 0 1,1 0-1,-1 0 0,-1 0 1,1-1-1,-1 1 0,0 0 1,0-1-1,1-8 1,-2 12-18,0-1 0,0 1 0,0-1 0,0 1 0,0-1 0,-1 1 0,1 0 0,-1-1 0,1 1 0,-1 0 0,1-1 0,-1 1 0,0 0 0,0-1 0,1 1 0,-1 0 0,0 0 0,0 0 0,0 0 0,0 0 0,0 0 0,-1 0 0,1 0 0,0 1 1,0-1-1,-1 0 0,1 1 0,0-1 0,-1 1 0,1-1 0,0 1 0,-1 0 0,1-1 0,-1 1 0,1 0 0,-2 0 0,-2-1 52,0 1-1,0-1 1,0 1-1,1 0 1,-1 0-1,0 1 1,0-1-1,-9 3 1,12-2-29,1 0-1,-1 0 1,1 0 0,-1 1 0,1-1 0,0 0 0,-1 1 0,1-1 0,0 1 0,0-1 0,0 1-1,0-1 1,0 1 0,0 0 0,0 0 0,1-1 0,-1 1 0,1 0 0,-1 0 0,1 0-1,0 0 1,0-1 0,-1 1 0,1 0 0,1 2 0,-2 17 10,1 0 0,0 0 0,2 0 1,7 37-1,-6-48-222,0 0 0,0-1-1,1 1 1,0 0 0,1-1 0,0 0 0,0 0 0,1 0 0,0-1 0,0 0 0,10 9 0,0-8-3873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5:58.7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25 8948,'0'0'5949,"-19"-4"-4940,-63-13-203,78 16-751,0 0 0,0 0-1,0 1 1,0-1 0,0 1 0,-1 0 0,1 1 0,0-1 0,0 1 0,0-1 0,0 1 0,0 0 0,0 1 0,1-1 0,-1 1-1,0 0 1,0 0 0,1 0 0,0 0 0,-1 0 0,1 1 0,0 0 0,0-1 0,0 1 0,0 0 0,1 1 0,-1-1 0,1 0 0,-2 5-1,-1 1-45,1 1-1,1-1 0,0 1 0,0 0 0,1 0 0,0 0 0,1 1 0,0-1 0,1 11 0,0-19-9,0 1-1,1-1 1,-1 1-1,1-1 1,0 1-1,-1-1 0,1 0 1,0 0-1,1 1 1,-1-1-1,0 0 1,1 0-1,-1 0 0,1 0 1,-1 0-1,1-1 1,0 1-1,0 0 1,0-1-1,0 1 0,0-1 1,0 0-1,0 0 1,1 1-1,-1-2 0,0 1 1,1 0-1,-1 0 1,5 0-1,-1 1-98,1-1 0,0 0 0,0-1 0,0 1 0,0-1 0,0 0 0,-1-1 0,1 0 0,0 0 0,8-3 0,-8 1 0,0 0-1,0 0 1,0-1-1,-1 0 1,0-1-1,1 1 1,-2-1-1,1 0 0,7-10 1,45-60-342,-36 43 1815,-22 51-165,0-3-1277,0-3 112,0 0-1,0 0 1,1-1-1,1 1 1,5 22-1,-6-32-121,1 0 1,-1 0-1,1 0 1,-1 0-1,1 0 1,0 0-1,0 0 0,0-1 1,0 1-1,1-1 1,-1 1-1,1-1 1,0 0-1,-1 0 0,1 0 1,0 0-1,0-1 1,0 1-1,0-1 0,0 0 1,1 0-1,-1 0 1,0 0-1,1-1 1,-1 1-1,0-1 0,5 0 1,-4 1-120,-1-1 1,1-1-1,-1 1 1,0 0-1,1-1 0,-1 0 1,1 0-1,-1 0 1,0 0-1,0-1 0,0 1 1,0-1-1,0 1 1,0-1-1,0 0 0,0 0 1,-1-1-1,1 1 1,-1-1-1,1 1 0,-1-1 1,3-3-1,3-8 29,0 0 0,-1 0-1,10-27 1,5-10 493,-22 50-322,0 1 0,0 0 0,0-1 0,0 1 0,1 0 0,-1-1 0,0 1 0,0 0 0,0 0 0,0-1 0,0 1 0,0 0 0,1 0 0,-1-1 0,0 1 0,0 0 0,0 0 0,1-1 0,-1 1 1,0 0-1,0 0 0,1 0 0,-1-1 0,0 1 0,0 0 0,1 0 0,-1 0 0,0 0 0,1 0 0,-1 0 0,0 0 0,1 0 0,-1-1 0,0 1 0,0 0 0,1 0 0,-1 0 0,0 1 0,1-1 0,-1 0 0,0 0 0,1 0 1,-1 0-1,0 0 0,0 0 0,1 0 0,-1 0 0,0 1 0,1-1 0,-1 0 0,0 0 0,0 0 0,1 1 0,-1-1 0,0 0 0,0 0 0,0 1 0,0-1 0,1 0 0,-1 0 0,0 1 0,0-1 0,0 0 0,0 0 1,0 1-1,0-1 0,1 1 0,5 22 130,-5-23-86,3 30 459,-1-1 1,-1 52-1,-3-50-323,2 1 0,7 37 0,-8-69-182,-1 0 1,1 1-1,0-1 0,0 0 0,0 0 0,0 0 0,0 1 0,0-1 1,0 0-1,0 0 0,0 1 0,0-1 0,0 0 0,1 0 0,-1 0 1,0 1-1,0-1 0,0 0 0,0 0 0,0 0 0,0 0 0,0 1 0,0-1 1,1 0-1,-1 0 0,0 0 0,0 0 0,0 0 0,0 1 0,1-1 1,-1 0-1,0 0 0,0 0 0,0 0 0,0 0 0,1 0 0,-1 0 0,0 0 1,0 0-1,0 0 0,1 0 0,-1 0 0,0 0 0,0 0 0,1 0 1,-1 0-1,0 0 0,0 0 0,0 0 0,1 0 0,7-13 7,16-55 194,-15 36 24,2 1 0,18-34 0,-25 56-187,1 1 0,0 0 1,1 0-1,-1 0 0,2 1 1,-1 0-1,1 0 0,0 1 0,0-1 1,1 2-1,-1-1 0,11-4 1,-14 8-43,0 0 1,0 0 0,0 1-1,0 0 1,0 0 0,1 0 0,6 0-1,8 0-3176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00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338 25 8404,'0'0'8374,"-2"-4"-8160,1 3-177,1-1 0,-1 1 0,0 0 0,0 0 0,0-1 0,0 1 0,0 0 0,0 0 0,0 0 0,0 0-1,0 0 1,0 0 0,-1 1 0,1-1 0,0 0 0,-1 0 0,1 1 0,-1-1 0,1 1 0,0 0 0,-1-1 0,1 1 0,-3 0 0,1 0-6,1 0-1,0 0 1,0 0-1,-1 1 1,1-1-1,0 1 1,0 0-1,0-1 1,0 1-1,0 0 1,0 0-1,0 0 1,0 1-1,0-1 1,0 0 0,0 1-1,1-1 1,-3 4-1,-2 3-30,1-1 0,0 1 0,1 0 0,0 0 0,0 0-1,1 1 1,0-1 0,0 1 0,1 0 0,0-1 0,0 1 0,1 0 0,1 0 0,-1 1-1,2-1 1,-1 0 0,1 0 0,0 0 0,1 0 0,0-1 0,0 1 0,1 0 0,8 16-1,-4-12-6,3 4-1,13 34 0,-21-45 11,0 0-1,0 0 0,-1 1 0,0-1 1,0 0-1,-1 1 0,1-1 1,-1 1-1,-2 11 0,1-14 1,-1-1 0,1 1-1,-1-1 1,0 1 0,0-1-1,0 0 1,0 0 0,0 0-1,-1 0 1,1 0 0,-1 0-1,0-1 1,0 1 0,0-1-1,0 0 1,0 0 0,-1 0-1,1 0 1,-8 2 0,-4 3 17,-1-2 1,0 0 0,-19 3-1,7-3-59,0-1 0,-48 0 0,75-4-8,0 0 0,1 0-1,-1 0 1,0 0 0,0 0 0,1 0-1,-1 0 1,0 0 0,0 0 0,1-1-1,-1 1 1,0 0 0,0-1-1,1 1 1,-1 0 0,0-1 0,1 1-1,-1-1 1,1 1 0,-1-1 0,0 1-1,1-1 1,-1 1 0,1-1 0,0 0-1,-1 1 1,0-2 0,1 0-298,0 1 0,-1 0 0,1-1 1,0 1-1,0 0 0,0-1 0,0 1 1,1-1-1,-1 1 0,0 0 0,0-1 0,1 1 1,-1 0-1,1-1 0,-1 1 0,2-2 1,12-15-4048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01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0 137 12246,'0'0'2662,"8"24"-2496,-2-5-121,4 12 29,-2 0 0,0 0 0,3 39 0,-9-50-57,1 0 0,1-1 1,9 31-1,-11-46-18,-1 0 1,0 0-1,1 1 1,0-1-1,0-1 1,1 1-1,-1 0 0,1 0 1,-1-1-1,1 0 1,0 1-1,0-1 1,1 0-1,-1-1 1,1 1-1,-1 0 0,1-1 1,0 0-1,0 0 1,0 0-1,0-1 1,7 3-1,-7-4-1,-1 0-1,0 0 1,0 0-1,0-1 1,0 1-1,0-1 0,0 1 1,0-1-1,0 0 1,0-1-1,-1 1 1,1 0-1,0-1 1,-1 1-1,1-1 1,-1 0-1,1 0 1,-1 0-1,0 0 1,0 0-1,4-5 1,4-7-14,0 0 1,14-27-1,-17 28 14,35-69-287,-4-3 0,45-142 0,-78 215 485,-1 5-1026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01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4194,'0'0'10021,"16"118"-8885,-16-68-784,-8-2-128,0 1-176,1 6 32,1-2-16,4-5-64,2-7-880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01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2721,'0'0'9637,"2"22"-8650,3 71-208,-5-83-733,0-1 1,1 0-1,0 0 1,1 0-1,0 0 1,0 0-1,1 0 0,0 0 1,0-1-1,1 1 1,0-1-1,1 0 1,6 8-1,-7-12-46,0 1 0,1-1 0,0 0 0,0-1 0,0 1 0,0-1 0,1 0 0,-1 0 0,1-1 0,0 0 1,0 0-1,0 0 0,0 0 0,0-1 0,0 0 0,0-1 0,0 1 0,7-1 0,-2 0-154,1 1-1,-1-2 1,1 0 0,-1 0 0,1-1-1,-1 0 1,0-1 0,0 0 0,0-1-1,-1 0 1,1-1 0,-1 0 0,0-1-1,0 0 1,13-11 0,25-27 142,-40 34 72,2 1 1,-1 0-1,1 1 1,1-1-1,0 2 0,19-11 1,-30 18-40,1-1 0,-1 1 0,0 0 0,1 0 0,-1 0 0,1 0 0,-1-1 0,0 1 0,1 0 1,-1 0-1,1 0 0,-1 0 0,1 0 0,-1 0 0,0 0 0,1 0 0,-1 0 0,1 0 0,-1 0 0,1 1 0,-1-1 0,0 0 0,1 0 1,-1 0-1,1 0 0,-1 1 0,0-1 0,1 0 0,-1 0 0,0 1 0,1-1 0,-1 0 0,0 1 0,0-1 0,1 0 0,-1 1 1,0-1-1,0 0 0,1 1 0,-1-1 0,0 1 0,0-1 0,0 0 0,0 1 0,0-1 0,0 1 0,1 0 0,-1 26 492,-1-16-314,-3 55 781,-21 118 0,1-18-1291,22-148-2205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03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62 2545,'0'0'3458,"0"-6"-3458,-2-7-1537,-6-6-1584,-1-5 1952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03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1876 2297 944,'0'0'6678,"-8"19"-4992,-1 1-1558,3-5-15,-1 0-1,0-1 1,-1 0-1,0 0 1,-1-1-1,-15 17 0,2-5-39,-1-2-1,0 0 0,-2-1 0,0-2 0,-2-1 0,0 0 1,-1-3-1,-1 0 0,0-1 0,-1-2 0,0-1 1,-1-2-1,-1-1 0,1-1 0,-2-2 0,1-1 0,-35 1 1,17-5 210,0-2 1,1-3 0,-1-2 0,-73-18 0,35 1-4,-124-49 0,181 58-205,0-1 0,1-1-1,1-1 1,1-2 0,0 0-1,1-3 1,-29-29 0,22 14-32,2-1 1,1-1 0,2-2-1,2-1 1,2-1 0,2-1-1,2-1 1,1-1 0,3-1-1,-17-70 1,8-17-149,6-1 1,6-1-1,4-194 0,9 309 93,2 0 0,0-1 0,2 1 1,0 0-1,1 0 0,2 0 0,0 1 0,1-1 0,0 2 0,2-1 0,1 1 0,12-19 0,44-49-14,3 3-1,93-86 1,-123 130-9,18-17 11,3 1 0,95-67 0,-122 101-4,1 1-1,1 1 1,1 2 0,1 2 0,0 1-1,78-19 1,-85 27-381,98-24 1290,-67 8-1899,-4-9-3337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04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9316,'0'0'40,"17"18"112,-4-4-71,1 0 45,0 2 0,-1 0 0,0 0 0,-1 2 0,-1-1 0,13 28 0,-10-12 101,-2 1 0,-1 1 0,-1 0 0,-2 0-1,-1 1 1,-2 0 0,-2 0 0,-2 64-1,-2-89-157,-1 1 0,0-1 0,0 0 0,-1 0 0,-1 0-1,0 0 1,0 0 0,-8 11 0,2-4-132,-2 0 0,1-1 0,-20 20 1,11-22-2956,-2-5-4668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51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87 7956,'0'0'5970,"-1"3"-5871,-1 5-60,1 1-1,0-1 1,0 0-1,0 1 1,1-1 0,0 1-1,1-1 1,0 0-1,3 12 1,-2-11-9,0 1 0,-1-1 1,0 1-1,-1-1 0,0 1 0,-1-1 1,1 1-1,-2-1 0,-2 11 0,3-16-27,-3 7 1,0 0 1,1 0-1,0 1 1,1 0-1,-1 15 1,3-26 222,-1-5-144,0-1 1,0 1-1,0 0 1,1-1-1,-1 1 1,2-8 0,-1 10-48,0-27-33,1 18-6,0 0 1,-1-1-1,0 1 0,-1 0 1,-1 0-1,0 0 0,0 0 1,-1 0-1,0 1 0,-7-15 0,2-15 2,7 32 6,1 20 18,0 679-1050,-15-929-1446,-1-10 2526,16 223-50,1 0 0,1 0 0,1 0 0,1 1 0,1-1 0,11-28-1,-14 44 19,2 1 0,-1 0-1,2 0 1,-1 0 0,1 1-1,0 0 1,0-1-1,1 2 1,0-1 0,0 1-1,0-1 1,1 2 0,0-1-1,0 1 1,1 0 0,-1 1-1,1-1 1,0 2-1,0-1 1,17-4 0,-6 5 139,0 0 1,1 2 0,-1 0-1,26 3 1,-44-2-147,1 0 0,-1 0 0,0 0 0,0 0 0,0 0 0,0 1 1,0-1-1,0 0 0,0 1 0,0-1 0,0 1 0,0-1 0,0 1 0,0 0 0,0-1 1,-1 1-1,1 0 0,0-1 0,0 1 0,-1 0 0,1 0 0,0 0 0,0 2 0,0-1 51,0 1-1,0-1 1,0 1-1,-1-1 1,0 1-1,1-1 0,-1 1 1,0 0-1,0 4 1,-1 1 82,0 0 0,-1 0 0,0 0-1,0-1 1,-1 1 0,-4 8 0,-2-2-86,0 0-1,-1-1 1,0 0-1,-17 16 1,13-16-30,1 2 1,-20 28 0,32-41-287,0-1-1,0 1 1,1 0-1,-1-1 1,0 1 0,1 0-1,-1 0 1,1-1-1,-1 1 1,1 3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10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7668,'0'0'7619,"29"124"-7507,-29-50-80,0-2 16,0-4-32,0-5-16,0-6 0,0-11-784,0-16-753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11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1 245 3730,'0'0'8996,"89"82"-8532,-59-29-304,2-7-16,1-7-112,1-12-32,-2-11-1232,0-16-849,-24 0-416,-2-23-1201</inkml:trace>
  <inkml:trace contextRef="#ctx0" brushRef="#br0" timeOffset="1">399 0 6115,'0'0'6163,"2"93"-6067,-4-20 80,2 7-80,0 4-64,0-4-32,4-11-128,13-13-1969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11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1 115 6419,'0'0'3554,"16"18"-2733,53 59-263,-65-73-531,0 0-1,0 0 1,0-1 0,1 1 0,0-1 0,-1 0-1,1 0 1,1 0 0,-1-1 0,0 1 0,0-1-1,1-1 1,-1 1 0,1-1 0,0 0-1,-1 0 1,1-1 0,0 1 0,0-1 0,7-1-1,1 0 65,-8 1-62,0-1-1,-1 0 1,1 0-1,0 0 0,-1-1 1,1 0-1,-1 0 1,0 0-1,1-1 0,-1 0 1,0 0-1,-1 0 1,1-1-1,-1 1 0,1-1 1,-1 0-1,0 0 1,0-1-1,-1 1 0,5-8 1,-4 6 76,-1 1 0,0-1 0,0 0 0,0 0 0,-1 0 0,0 0 0,0 0 1,0 0-1,-1-1 0,0 1 0,-1-1 0,1 1 0,-1-1 0,0 1 0,-1-1 0,1 1 0,-1 0 1,-4-12-1,4 15-18,-1-1 1,0 1-1,0 0 0,-1 0 1,1-1-1,-1 1 1,0 1-1,1-1 0,-1 0 1,0 1-1,-1-1 1,1 1-1,0 0 0,-1 0 1,1 1-1,-1-1 1,1 1-1,-1-1 0,0 1 1,0 0-1,-4 0 1,-10-2 179,1 0 0,-1 1-1,-21 2 1,-48 1-5,85-1-279,1 1 0,-1-1 0,0 1 1,1-1-1,-1 1 0,1 0 0,-1-1 0,1 1 1,-1 0-1,1 0 0,0 0 0,-1 0 0,-1 2 1,2-2-110,1 0 0,-1-1 0,1 1 0,0-1 0,-1 1 0,1 0 0,0-1 0,-1 1 0,1 0 0,0-1 0,0 1 0,-1 0 0,1 0 0,0-1 1,0 1-1,0 0 0,0 0 0,0-1 0,0 1 0,0 0 0,0 0 0,1-1 0,-1 1 0,0 0 0,0-1 0,1 1 0,-1 0 0,0-1 0,1 1 0,-1 0 0,0-1 0,2 2 0,10 7-4497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12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9156,'0'0'1457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12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 8884,'0'0'4485,"6"10"-4269,-4 2-187,1 1 0,-2 0 0,0 0 0,-1 24 0,0-27-42,-1 0 1,1 1-1,1-1 1,0 1-1,1-1 0,0 0 1,0 0-1,1 0 0,6 15 1,-9-24-62,0-1 1,0 0 0,0 1 0,1-1 0,-1 0 0,0 1 0,0-1 0,0 0 0,1 1-1,-1-1 1,0 0 0,0 0 0,1 1 0,-1-1 0,0 0 0,1 0 0,-1 1-1,0-1 1,1 0 0,-1 0 0,0 0 0,1 0 0,-1 0 0,0 0 0,1 1 0,-1-1-1,1 0 1,-1 0 0,0 0 0,1 0 0,-1 0 0,0 0 0,2-1 0,8-9-1175,5-23 557,-14 31 620,19-52-47,-8 20 294,2 0 1,24-46-1,-37 79-124,0-1 0,0 0 0,0 0 0,1 0 0,-1 1 0,0-1 0,0 1 0,1-1 0,-1 1 1,1-1-1,0 1 0,-1 0 0,1 0 0,0 0 0,0 0 0,0 0 0,-1 0 0,1 1 0,0-1 0,0 0 0,0 1 0,0-1 0,0 1 0,0 0 0,1 0 0,-1 0 0,0 0 0,0 0 0,0 0 1,0 1-1,0-1 0,0 1 0,0-1 0,0 1 0,0 0 0,-1 0 0,1 0 0,0 0 0,0 0 0,0 0 0,-1 0 0,1 0 0,-1 1 0,1-1 0,-1 1 0,1-1 0,-1 1 0,0 0 0,0-1 0,0 1 1,0 0-1,1 2 0,5 11 161,-1 1 0,0 0 0,-1 0 1,-1 0-1,0 1 0,1 19 0,0 55-2055,-5-83-978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14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0 608 8516,'0'0'488,"21"-6"168,66-18-10,-75 20-594,0 0 0,0 0 0,0-1 0,-1 0 0,0-1 0,0-1 0,0 0-1,-1 0 1,0-1 0,-1 0 0,1 0 0,-2-1 0,1-1 0,-1 0 0,-1 0 0,1 0 0,-2-1 0,0 0 0,0 0 0,-1 0 0,0-1-1,-1 0 1,0 0 0,-1 0 0,0-1 0,-1 1 0,1-21 0,0-15 100,-2 0 0,-9-87 0,7 128-43,0 0-1,-1 1 1,0-1-1,0 0 1,-1 1-1,-3-8 1,5 13-55,0-1 0,1 1 0,-1 0 0,0-1 0,0 1 0,0 0 0,0 0 0,0 0 0,0 0 0,-1 0 0,1 0 0,0 0 0,0 0 0,-1 0 0,1 1 0,0-1 0,-1 0 0,1 1 0,-1 0 0,1-1 0,-1 1 0,1 0 0,-1-1 0,1 1 0,-1 0 0,1 0 0,-1 0 0,1 0 0,-1 1 0,1-1 0,-1 0 0,1 1 0,-3 0 0,1 1-23,1-1-1,0 1 1,-1 0-1,1 0 1,0 0-1,0 0 1,1 0 0,-1 1-1,0-1 1,1 1-1,-1-1 1,1 1-1,0-1 1,0 1-1,0 0 1,0-1 0,0 4-1,-2 1-6,-12 39-35,3-1 0,1 2 1,3 0-1,-4 56 0,4 193 116,8-287-92,0 10 7,1 0 0,0 0 0,2 0 1,0 0-1,1-1 0,1 1 0,14 34 1,-16-46-24,0 0 0,1-1 1,0 0-1,0 1 1,0-1-1,1-1 0,0 1 1,0-1-1,1 0 0,0 0 1,-1 0-1,2-1 0,-1 0 1,0 0-1,1 0 1,0-1-1,-1 0 0,1 0 1,1-1-1,-1 0 0,0 0 1,0-1-1,9 1 0,-11-2-70,1 0 0,0 0 0,-1 0 0,1-1-1,-1 1 1,1-1 0,0-1 0,-1 1-1,0-1 1,1 0 0,-1 0 0,9-6-1,-6 3-37,-1-1-1,1 0 1,-1 0-1,0 0 1,-1-1-1,0 0 0,6-9 1,6-11-101,-2-1 1,-1-1-1,16-44 1,-24 56 250,1-6-31,-6 17 9,0-1 0,0 1 1,1 0-1,0 0 0,4-5 1,-6 10 75,-1 27 116,2-1 0,1 1 1,2-1-1,10 39 0,-10-47-237,1 0-1,1-1 1,0 0-1,1 0 1,0-1 0,1 0-1,13 15 1,-7-18-2232,-2-11-2854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14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10053,'0'0'2833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16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9780,'0'0'2924,"4"25"-2582,-1-11-277,5 42 157,2 64 1,-11-73-139,0-34-64,0 0 0,1 0 1,1 0-1,0 0 0,0 0 0,2 0 1,-1 0-1,7 15 0,-9-27-88,1 0 0,-1 0 0,1 0 0,0 0 0,-1 0-1,1-1 1,0 1 0,-1 0 0,1-1 0,0 1 0,0 0 0,0-1-1,0 1 1,0-1 0,0 0 0,0 1 0,0-1 0,0 0 0,0 1-1,0-1 1,0 0 0,0 0 0,0 0 0,0 0 0,0 0 0,0 0-1,0 0 1,0 0 0,0 0 0,0-1 0,0 1 0,0 0 0,0-1-1,0 1 1,0 0 0,0-1 0,-1 1 0,1-1 0,0 0 0,0 1-1,0-1 1,-1 0 0,1 1 0,0-1 0,0 0 0,-1 0 0,2-2-1,4-6-251,0 0-1,0-1 1,-1 0-1,0-1 0,5-18 1,15-63-727,-19 65 712,-1 3 310,-3 16 454,-1 0-1,1 0 1,1 0 0,-1 0 0,6-10 0,-8 18-406,0 0 0,0 0 0,0 0 0,0-1 0,0 1 0,0 0 0,0 0 0,0-1 1,1 1-1,-1 0 0,0 0 0,0 0 0,0-1 0,0 1 0,0 0 0,1 0 0,-1 0 0,0 0 0,0-1 1,0 1-1,1 0 0,-1 0 0,0 0 0,0 0 0,1 0 0,-1 0 0,0 0 0,0 0 0,0 0 0,1 0 0,-1 0 1,0 0-1,0 0 0,1 0 0,-1 0 0,0 0 0,0 0 0,1 0 0,-1 0 0,0 0 0,0 0 0,1 0 0,-1 0 1,0 0-1,0 0 0,0 1 0,1-1 0,-1 0 0,0 0 0,0 0 0,0 0 0,0 1 0,1-1 0,-1 0 0,0 0 1,0 0-1,0 0 0,0 1 0,0-1 0,0 0 0,1 0 0,-1 1 0,0-1 0,0 1 0,6 17 28,-5-15 71,5 20 87,-3-12-310,-1 0 0,2 0 0,-1 0-1,2-1 1,-1 1 0,1-1 0,12 17-1,-8-20-3080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17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0 270 8404,'0'0'702,"20"-3"-100,66-13-28,-77 14-529,0-1-1,0 0 1,0-1-1,0 0 1,-1 0 0,0-1-1,0 0 1,0 0 0,-1-1-1,1 0 1,-1 0-1,-1-1 1,1 0 0,-1 0-1,-1 0 1,1-1-1,4-9 1,-6 11 56,-1 0 1,-1 0-1,1 0 0,-1-1 0,0 1 0,0-1 1,-1 1-1,0-1 0,0 0 0,0-7 1,-1 12-29,0-1 0,0 1 0,0-1 0,0 1 0,-1-1 0,1 1 0,-1 0 0,1-1 0,-1 1 0,0 0 0,0 0 0,0-1 0,0 1 1,0 0-1,0 0 0,-1 0 0,1 0 0,-1 0 0,1 1 0,-1-1 0,0 0 0,0 1 0,0-1 0,0 1 0,0 0 0,0-1 0,0 1 0,0 0 1,-4-1-1,0 0-13,1 1 0,-1-1 1,1 1-1,-1 0 1,1 1-1,-1-1 0,0 1 1,1 0-1,-1 1 1,1-1-1,-1 1 0,1 0 1,-1 1-1,1-1 1,-1 1-1,1 0 0,0 1 1,0-1-1,0 1 1,0 0-1,1 0 0,-1 0 1,1 1-1,0-1 1,0 1-1,0 0 0,0 1 1,1-1-1,-1 1 1,1-1-1,0 1 0,1 0 1,-1 0-1,1 0 1,-2 7-1,0-2-71,0 1 0,1 0 1,1 0-1,0 0 0,0 1 0,1-1 1,0 0-1,1 1 0,1-1 0,-1 0 1,2 1-1,0-1 0,0 0 0,1 0 0,0 0 1,1 0-1,0-1 0,1 0 0,0 1 1,1-2-1,0 1 0,0 0 0,1-1 1,0-1-1,1 1 0,0-1 0,0 0 1,18 12-1,-14-11-327,1 0 0,-1-1 0,1-1 0,1 0 0,21 7 0,-29-12-465,1 0-1,0-1 1,0 0-1,13 1 0,0-2-3464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17.6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99 3169,'0'0'2972,"3"-15"-819,9-46-805,-12 60-1295,0 0 1,0 0 0,0 0-1,0 1 1,0-1 0,0 0-1,0 0 1,0 0-1,-1 1 1,1-1 0,0 0-1,0 0 1,-1 0 0,1 1-1,-1-1 1,1 0-1,0 0 1,-1 1 0,0-1-1,1 1 1,-1-1 0,1 0-1,-1 1 1,0-1 0,1 1-1,-1-1 1,0 1-1,1-1 1,-1 1 0,0 0-1,0-1 1,0 1 0,1 0-1,-1 0 1,0 0-1,0-1 1,0 1 0,-1 0-1,-27 4 1967,29-4-1956,-4 1-5,1 1 1,0-1-1,-1 1 1,1 0-1,0 0 1,0 0-1,0 1 1,1-1-1,-1 1 1,1-1-1,-1 1 1,1 0-1,0 0 1,0 0-1,0 0 1,0 1-1,0-1 1,1 0-1,0 1 1,0-1-1,0 1 1,-1 5-1,-2 6-73,2 1-1,-1-1 1,1 30-1,2-38 23,0 0 0,1 0 0,-1 1 0,1-2 0,1 1 0,-1 0 0,1 0 0,1 0 0,-1-1 1,1 1-1,0-1 0,4 6 0,-4-8-65,0 0 0,0-1 0,1 1 0,-1-1 0,1 0 0,0 0 0,-1-1 0,1 1 0,0-1 0,1 0 0,-1 0 0,0 0 0,1 0 0,-1-1 0,1 0 0,-1 0 0,1 0 0,0 0 0,4-1 0,-4 0-304,-1 0 0,0 0 0,1 0 0,-1-1-1,0 1 1,1-1 0,-1 0 0,0-1 0,0 1 0,0-1 0,0 1 0,0-1 0,0-1 0,0 1 0,-1 0 0,6-6 0,-3 2-376,0 0 1,0-1-1,-1 1 1,0-1 0,0-1-1,0 1 1,4-13-1,-2 5 851,-1-1-1,6-26 0,-5-4 12441,-7 67-12528,4 97 89,-2-102-113,1-1 1,0 0-1,1 1 0,1-2 1,10 26-1,-10-30-40,0 2-31,0-1 0,1 0 0,1 0 1,0 0-1,0-1 0,11 12 0,-18-22 23,1 1 1,-1-1 0,0 0-1,1 1 1,-1-1 0,0 0-1,0 1 1,1-1-1,-1 0 1,1 0 0,-1 0-1,0 1 1,1-1 0,-1 0-1,0 0 1,1 0 0,-1 0-1,1 0 1,-1 0-1,0 0 1,1 1 0,-1-1-1,1 0 1,-1-1 0,1 1-1,-1 0 1,0 0 0,1 0-1,-1 0 1,1 0-1,-1 0 1,0 0 0,1-1-1,-1 1 1,0 0 0,1 0-1,-1 0 1,0-1 0,1 1-1,-1 0 1,0-1-1,1 1 1,-1 0 0,0-1-1,0 1 1,0 0 0,1-1-1,-1 1 1,0 0 0,0-1-1,0 1 1,0-1-1,1 1 1,-1-1 0,5-27-1212,-4 23 1172,5-59-210,7-35 1837,-11 89-1136,0 0-1,1 0 1,0 1 0,0-1 0,1 1-1,1 0 1,7-12 0,-9 17-325,1 1 0,-1-1 0,1 0 1,0 1-1,0 0 0,0 0 0,1 0 0,-1 1 0,1 0 0,-1-1 0,1 1 1,0 1-1,0-1 0,0 1 0,8-2 0,9 1-931,-1 0-1,29 1 1,-42 1-2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6:56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51 3025,'0'0'9965,"-1"-10"-8799,1 9-1146,-1-2 52,1 0-1,0 0 0,-1 0 0,1 1 0,-1-1 0,0 0 0,0 0 1,0 1-1,0-1 0,-3-3 0,4 5-45,-1 1-1,1 0 1,-1-1 0,1 1 0,-1-1-1,1 1 1,-1 0 0,0-1-1,1 1 1,-1 0 0,1 0-1,-1-1 1,0 1 0,1 0 0,-1 0-1,0 0 1,0 0 0,1 0-1,-1 0 1,0 0 0,0 0-1,-25 12 720,25-11-733,0 0 1,0 0-1,0 1 1,0-1-1,1 0 1,-1 0-1,0 1 1,0-1-1,1 1 1,-1-1-1,1 1 1,-1-1-1,1 1 1,0-1-1,-1 1 1,1-1-1,0 1 1,0 2-1,3 32-173,-2-32 197,5 27-8,12 39-1,-10-43-102,-1 1-1,5 38 1,-10 34-4941,-2-100 4897,-1 1-1,1 0 1,-1-1-1,1 1 1,-1-1-1,1 1 1,-1-1-1,1 1 1,-1-1-1,0 1 1,1-1-1,-1 1 1,0-1-1,0 0 1,1 1-1,-1-1 1,0 0-1,0 0 1,1 0-1,-1 0 1,0 1-1,0-1 1,0 0-1,1 0 1,-1 0-1,0-1 1,0 1-1,0 0 1,1 0-1,-1 0 1,0-1-1,0 1 1,1 0-1,-1-1 1,0 1-1,1 0 1,-1-1-1,-1 0 1,2-3-1,-1-1 1,0 1 0,1-1 0,0 1 0,0-1-1,0 1 1,0-1 0,1 1 0,0-1-1,0 1 1,0 0 0,0-1 0,1 1 0,-1 0-1,5-7 1,7 1-2666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51.8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5763,'0'0'8433,"4"11"-8150,17 76-27,-20-83-252,0-1 0,-1-1 1,2 1-1,-1 0 0,0 0 0,1 0 1,-1 0-1,1-1 0,0 1 0,0-1 1,0 1-1,0-1 0,0 0 0,1 0 1,-1 0-1,1 0 0,-1 0 0,1-1 1,0 1-1,-1-1 0,1 1 1,0-1-1,0 0 0,0 0 0,4 0 1,-3 0-43,1 0 0,0-1 0,-1 0 1,1 0-1,-1 0 0,1 0 0,0-1 1,-1 0-1,1 0 0,-1 0 0,0 0 1,1-1-1,-1 1 0,0-1 0,0 0 1,6-5-1,16-16-387,-22 18 411,0 1 1,0 0 0,1 0 0,-1 0 0,1 0-1,8-4 1,-12 8 24,-1 1 0,1-1 0,-1 0 0,1 1 0,0-1 0,-1 0 1,1 1-1,-1-1 0,1 1 0,-1-1 0,1 1 0,-1-1 0,1 1 0,-1-1 0,0 1 0,1 0 0,-1-1 0,0 1 0,0-1 0,1 1 0,-1 0 0,0-1 0,0 1 0,0 0 0,0-1 0,0 1 0,0 0 0,0-1 0,0 1 0,0 1 0,1 1 55,1 5 26,2 0-1,-1 1 1,1-1-1,6 10 1,-8-15-170,0 0 1,0 1-1,1-1 1,-1 0-1,1-1 1,-1 1-1,1 0 1,0-1 0,0 1-1,0-1 1,1 0-1,5 3 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18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49 166 2225,'-8'-18'1956,"-23"-58"7,29 71-1617,1 0-1,-1 0 1,1 0-1,0 0 1,0 0-1,0 0 0,1 0 1,0-11-1,0 5 975,0 11-1268,0 0 0,0-1 0,0 1 0,1 0 0,-1 0 1,0-1-1,0 1 0,0 0 0,0 0 0,0 0 0,0 0 0,1-1 0,-1 1 0,0 0 1,0 0-1,0 0 0,0 0 0,1 0 0,-1 0 0,0-1 0,0 1 0,1 0 1,-1 0-1,0 0 0,0 0 0,0 0 0,1 0 0,-1 0 0,0 0 0,0 0 0,1 0 1,-1 0-1,0 0 0,0 0 0,0 0 0,1 0 0,-1 0 0,0 0 0,0 0 1,0 1-1,1-1 0,-1 0 0,0 0 0,0 0 0,0 0 0,1 0 0,-1 1 0,12 9 200,-6 1-29,-2 1-1,1 0 1,-2 0 0,1 1-1,-2-1 1,3 25 0,0 85 309,-5-101-510,-2 88 34,2 51 153,2-133-571,0 1 1,2 0-1,13 43 0,-2-36-1935,-15-34 2169,0 0 1,0-1-1,1 1 1,-1 0 0,0-1-1,1 1 1,-1 0 0,1-1-1,-1 1 1,1-1-1,-1 1 1,1-1 0,-1 1-1,1-1 1,0 0-1,-1 1 1,1-1 0,0 0-1,-1 1 1,1-1 0,0 0-1,-1 0 1,1 1-1,0-1 1,0 0 0,-1 0-1,1 0 1,0 0 0,0 0-1,-1 0 1,1 0-1,0 0 1,-1-1 0,1 1-1,0 0 1,0 0 0,-1-1-1,1 1 1,0 0-1,-1-1 1,1 1 0,-1 0-1,1-1 1,0 1-1,-1-1 1,1 1 0,0-2-1,5-5-61,-1-1 0,0 0 0,0-1 0,6-16 0,8-12 766,-15 29-314,0 1-1,1 0 0,0 0 1,1 0-1,0 1 0,0-1 1,7-5-1,-9 9-138,1 1 0,-1-1 0,0 1 0,1-1 0,0 1 0,0 1 0,-1-1-1,1 1 1,0 0 0,0 0 0,0 0 0,1 0 0,6 1 0,-11 0-108,1 0 1,0 0-1,-1 0 1,1 0-1,0 0 1,-1 0-1,1 1 1,0-1-1,-1 1 0,1-1 1,-1 1-1,1-1 1,-1 1-1,1 0 1,-1 0-1,1 0 1,-1 0-1,1 0 1,-1 0-1,0 0 1,0 0-1,0 0 0,0 1 1,1 0-1,0 3 83,-1-1-1,1 0 0,-1 0 1,0 1-1,0-1 0,-1 0 1,0 1-1,0 5 1,1-2-38,-1 0 1,-1 0 0,1 0-1,-1 0 1,-1-1 0,0 1-1,0 0 1,0-1 0,-1 0-1,0 1 1,0-1 0,-1 0 0,0 0-1,0-1 1,-1 1 0,1-1-1,-1 0 1,-1 0 0,1-1-1,-1 0 1,0 0 0,0 0-1,-9 5 1,-3 0-832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19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1 433 3698,'0'0'8299,"5"20"-7824,18 65-184,-21-78-265,1 0 1,0-1-1,0 1 0,0-1 0,0 1 0,1-1 1,0 0-1,1 0 0,-1-1 0,1 1 0,0-1 1,0 0-1,8 5 0,-7-6-29,-1-1 0,1 0 1,-1 0-1,1-1 0,0 0 0,0 0 1,0 0-1,1-1 0,-1 0 0,0 0 1,0-1-1,12 0 0,-16 0-42,0-1 1,0 1-1,0-1 0,0 0 1,0 1-1,0-1 0,0 0 1,0 0-1,0-1 0,-1 1 1,1 0-1,0 0 1,-1-1-1,1 1 0,-1-1 1,1 0-1,-1 1 0,0-1 1,0 0-1,0 0 0,0 0 1,0 1-1,0-1 0,0 0 1,-1 0-1,1 0 0,-1-1 1,0 1-1,1 0 0,-1 0 1,0-3-1,1-7 110,0 0 0,-1 0 0,-1 0 0,-1-15-1,0 21 175,0 0-1,0 0 0,-1 1 1,0-1-1,0 1 0,0 0 1,0 0-1,-1 0 0,0 0 1,0 0-1,0 1 0,0 0 1,-1 0-1,0 0 0,0 0 1,0 1-1,0 0 0,0 0 1,-1 0-1,1 1 0,-1 0 1,0 0-1,0 0 0,0 1 1,0-1-1,-9 1 0,14 1-99,266-16-398,-263 16 240,0 0-1,0 0 0,0 0 1,0 0-1,1 1 1,-1-1-1,0 1 0,0-1 1,0 1-1,0 0 0,0 0 1,0 0-1,-1 0 1,1 0-1,0 0 0,0 0 1,-1 0-1,1 1 0,-1-1 1,1 1-1,-1-1 1,1 1-1,-1 0 0,0 0 1,0-1-1,0 1 0,2 4 1,-1 3 44,1 1 0,-1-1 1,0 1-1,-1 0 0,0 11 1,5 35-76,-5-53 1,0 0 0,-1 0 0,1-1 0,0 1 1,1 0-1,-1 0 0,0-1 0,1 1 0,-1-1 1,1 1-1,0-1 0,0 0 0,4 5 0,-4-6-27,1 0 0,-1 0 0,0 0 0,1 0 0,-1 0-1,0 0 1,1-1 0,-1 1 0,1-1 0,-1 1 0,1-1 0,-1 0 0,1 0 0,0 0-1,-1 0 1,1-1 0,-1 1 0,1-1 0,-1 0 0,0 1 0,1-1 0,-1 0-1,0 0 1,1-1 0,-1 1 0,0 0 0,0-1 0,0 1 0,0-1 0,0 0 0,3-3-1,20-40-112,-20 35 174,1-1 1,0 1-1,10-14 0,-16 24 6,0 0-1,0-1 1,1 1-1,-1-1 0,0 1 1,0 0-1,0-1 1,1 1-1,-1 0 0,0 0 1,0-1-1,1 1 1,-1 0-1,0-1 1,1 1-1,-1 0 0,0 0 1,1 0-1,-1-1 1,1 1-1,-1 0 1,0 0-1,1 0 0,-1 0 1,0 0-1,1 0 1,-1 0-1,1 0 0,-1 0 1,0 0-1,1 0 1,-1 0-1,1 0 1,-1 0-1,0 0 0,1 0 1,-1 0-1,1 0 1,-1 1-1,0-1 0,1 0 1,-1 0-1,0 0 1,1 1-1,-1-1 1,0 0-1,0 1 0,1-1 1,-1 0-1,0 0 1,0 1-1,1-1 1,-1 0-1,0 1 0,0-1 1,0 1-1,1-1 1,-1 0-1,0 1 0,0-1 1,0 0-1,0 1 1,0-1-1,0 1 1,5 34 212,-4-27-173,-1-4-34,2 10 49,0 0 0,1 0 0,8 22 0,-11-34-56,1 1 1,-1-1 0,1 0 0,0 0 0,0 0-1,0 0 1,0 0 0,0 0 0,1-1 0,-1 1-1,0 0 1,1-1 0,-1 1 0,1-1 0,0 1 0,0-1-1,-1 1 1,1-1 0,0 0 0,0 0 0,0 0-1,0 0 1,0-1 0,0 1 0,0 0 0,1-1-1,-1 0 1,0 1 0,0-1 0,0 0 0,1 0-1,-1 0 1,2-1 0,-1 1-83,0-1 1,-1 0-1,1-1 1,-1 1-1,0 0 0,1-1 1,-1 1-1,0-1 1,0 0-1,0 1 0,0-1 1,0 0-1,0 0 1,0-1-1,-1 1 1,3-4-1,19-45-64,-7 13 2894,-13 67-2417,-3-26-295,1-1 0,-1 1 0,1-1-1,0 0 1,0 0 0,0 0 0,0 1 0,0-1 0,0 0 0,3 3 0,-3-4-116,0 0 0,0-1-1,-1 1 1,1 0 0,0-1 0,0 1 0,0-1 0,0 1 0,0-1 0,-1 0 0,1 1 0,0-1 0,0 0 0,0 0 0,0 1 0,0-1 0,0 0 0,0 0 0,1 0 0,1-1-73,-1 0-1,0 1 1,0-1-1,0 0 1,0 0 0,1-1-1,-1 1 1,-1 0-1,1-1 1,0 1-1,0-1 1,0 1 0,-1-1-1,1 0 1,-1 0-1,0 0 1,1 0 0,-1 0-1,0 0 1,1-3-1,0 2 14,0-3 215,1 1 0,-1 0 0,1 0 0,0 0 0,1 1 0,-1-1 0,5-4 0,-6 8-36,-1 0 1,0 0 0,0 1-1,1-1 1,-1 1 0,0-1-1,1 1 1,-1-1 0,0 1-1,1 0 1,-1 0 0,1-1-1,-1 1 1,0 0 0,1 0-1,-1 0 1,1 1 0,-1-1-1,0 0 1,1 0 0,-1 1-1,1-1 1,-1 1-1,0 0 1,0-1 0,1 1-1,-1 0 1,0-1 0,0 1-1,0 0 1,0 0 0,0 0-1,0 0 1,2 2 0,12 11-530,1 0 0,1-1 1,29 16-1,-37-24 385,0-1 0,1 0-1,0 0 1,0-1 0,0-1 0,0 0 0,0 0 0,0-1 0,16 0 0,-16-1 80,-1 0 0,0 0 0,0-1 1,0-1-1,0 0 0,0 0 1,-1 0-1,17-8 0,-21 8 31,0 0 0,-1-1-1,1 1 1,-1-1 0,0 0-1,0 0 1,0 0 0,0 0 0,0 0-1,-1-1 1,1 1 0,-1-1-1,0 0 1,0 1 0,0-1 0,-1 0-1,0 0 1,1-1 0,-1 1 0,-1 0-1,2-7 1,-2 11 74,0 0 0,0-1 0,0 1 0,0 0 0,0 0-1,0-1 1,0 1 0,0 0 0,0 0 0,0-1 0,0 1 0,0 0 0,0 0 0,0-1 0,0 1 0,0 0-1,0 0 1,0-1 0,0 1 0,0 0 0,-1 0 0,1 0 0,0-1 0,0 1 0,0 0 0,0 0 0,-1 0-1,1-1 1,0 1 0,0 0 0,0 0 0,-1 0 0,1 0 0,0 0 0,0 0 0,0-1 0,-1 1 0,1 0-1,0 0 1,0 0 0,-1 0 0,1 0 0,0 0 0,0 0 0,-1 0 0,1 0 0,0 0 0,0 0 0,-1 0-1,1 0 1,0 0 0,0 0 0,-1 0 0,1 1 0,0-1 0,-1 0 0,-12 9 477,9-4-531,1 1 1,0-1-1,1 1 1,-1 0-1,1-1 0,1 1 1,-1 0-1,1 0 0,0 1 1,0-1-1,0 0 0,1 0 1,1 8-1,-2-10-17,1 0-1,0 0 1,1-1-1,-1 1 1,1 0-1,-1 0 1,1 0-1,1-1 1,-1 1-1,0 0 1,1-1-1,0 1 1,-1-1-1,1 0 1,1 0-1,-1 1 1,0-1-1,1-1 1,0 1-1,-1 0 1,7 4-1,-7-6-29,0 0 1,0 0-1,1 0 0,-1-1 1,0 1-1,0 0 0,1-1 1,-1 0-1,0 1 0,0-1 0,1 0 1,-1 0-1,0 0 0,1-1 1,-1 1-1,0 0 0,0-1 1,1 0-1,-1 1 0,3-2 0,-2 0-76,-1 0-1,1 0 1,0-1-1,-1 1 1,1-1-1,-1 1 0,0-1 1,1 0-1,-1 0 1,-1 1-1,1-1 1,1-4-1,4-9-314,-2 0 0,0 0 0,0-1 0,2-22 1,-7 37 419,11-97 158,-4 0-1,-6-104 0,-2 102 173,1 93 66,-1-24 411,1 32-641,0-1 0,0 0 0,-1 0 0,1 1 0,0-1 0,0 0 0,0 1 0,0-1 0,-1 0 0,1 0 0,0 1 0,-1-1 0,1 0 0,0 1 0,-1-1 0,1 1 0,-1-1 0,1 0 0,-1 1 0,1-1 0,-1 1 0,0 0 0,1-1 0,-1 1 0,0-1 0,1 1 0,-1 0 0,0-1 0,1 1 0,-1 0 0,-1 0 1,1 1-121,1 0 0,-1 0 0,0 0 0,1 0 0,-1 0 0,0 0 0,1 0 0,0 0 0,-1 0 0,1 1 0,0-1 0,-1 0 0,1 0 0,0 1 0,0-1 0,0 0 0,0 0 0,0 2 0,0 2 49,-8 292 488,8-221-394,0-46-173,1 0-1,2 0 1,1 0-1,1-1 1,1 0-1,19 53 1,-23-78-125,-2-1-121,1-1 1,0 1-1,0 0 1,1-1-1,-1 1 1,1 0-1,-1-1 1,1 0-1,0 1 1,0-1 0,0 0-1,0 0 1,4 3-1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22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198 1 9748,'0'0'4245,"-18"3"-3493,-55 13-317,70-15-416,0 0 0,-1 1 1,1 0-1,0-1 0,0 1 0,0 0 0,1 1 0,-1-1 0,0 0 0,1 1 0,0 0 0,-1-1 0,1 1 0,0 0 0,0 0 1,1 0-1,-1 0 0,1 1 0,-2 4 0,-2 3 15,-4 5-5,2 0 0,0 0 0,0 1-1,2 0 1,0 1 0,1-1 0,1 1 0,-2 24-1,5-41-30,0 0-1,1-1 1,-1 1 0,0 0-1,0 0 1,1-1 0,-1 1-1,0 0 1,1-1-1,-1 1 1,0 0 0,1-1-1,-1 1 1,1 0 0,0-1-1,-1 1 1,1-1-1,-1 1 1,1-1 0,0 1-1,-1-1 1,1 0-1,0 1 1,-1-1 0,1 0-1,0 1 1,0-1 0,-1 0-1,1 0 1,0 0-1,0 0 1,0 0 0,-1 0-1,1 0 1,1 0 0,2 0-26,0 0 1,0 0 0,0-1-1,0 1 1,0-1 0,0 0-1,4-1 1,-2-2-136,1 1 0,0-1 0,-1 0 0,0 0 1,0 0-1,0-1 0,0 0 0,6-8 0,41-53-1715,-12 14 1100,-40 51 785,-1 1-1,0 0 1,0-1-1,0 1 1,0 0-1,1-1 1,-1 1-1,0 0 1,0-1-1,0 1 1,1 0-1,-1 0 1,0 0-1,0-1 1,1 1-1,-1 0 1,0 0-1,1 0 1,-1-1-1,0 1 1,1 0-1,-1 0 1,0 0-1,1 0 0,-1 0 1,0 0-1,1 0 1,-1 0-1,0 0 1,1 0-1,-1 0 1,0 0-1,1 0 1,-1 0-1,0 0 1,1 0-1,-1 0 1,0 0-1,1 1 1,-1-1-1,0 0 1,1 0-1,-1 0 1,0 0-1,0 1 1,1-1-1,-1 0 1,0 0-1,0 1 1,1-1-1,-1 0 1,0 1-1,0-1 1,0 0-1,1 0 1,-1 1-1,0-1 1,0 0-1,0 1 1,0-1-1,0 0 1,0 1-1,0-1 1,0 1-1,0-1 1,0 0-1,0 1 1,0-1-1,0 1 1,1 34 684,-1-25-513,-1 34 592,1-11-535,1 0 0,5 36 0,-5-62-225,0 1-1,1-1 1,-1 0-1,2 0 0,-1 0 1,1 0-1,0 0 1,1 0-1,-1-1 0,1 1 1,0-1-1,1 0 0,0 0 1,10 9-1,-12-13-155,1 1 0,0-1 0,0 0 0,1 0-1,-1 0 1,0-1 0,1 1 0,-1-1 0,1 0 0,-1 0-1,1-1 1,-1 0 0,8 0 0,5 0-4093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22.7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8500,'0'0'4373,"4"19"-4208,26 134 417,-26-132-484,-2-5-60,1-1 0,1 0 1,0 0-1,1 0 0,0-1 0,1 1 1,1-1-1,12 20 0,-18-32-46,0-1-1,0 0 1,0 1-1,0-1 1,0 0-1,0 0 1,0 0 0,1 0-1,-1 0 1,0 0-1,1 0 1,-1 0-1,1 0 1,-1-1-1,1 1 1,-1-1-1,1 1 1,-1-1-1,1 1 1,0-1-1,-1 0 1,4 0-1,-4 0-23,0-1 0,1 1 0,-1-1 0,0 0 0,0 0 0,0 0-1,0 0 1,0 1 0,0-1 0,0 0 0,0-1 0,-1 1 0,1 0 0,0 0 0,-1 0 0,1 0 0,0-1-1,-1 1 1,0 0 0,1 0 0,-1-1 0,0 1 0,1 0 0,-1-1 0,0 1 0,0-2 0,2-66 14,-2 45 510,5-42-1,-4 62-475,0 1-1,0-1 0,0 1 0,1-1 1,-1 1-1,1-1 0,0 1 0,0 0 1,0-1-1,0 1 0,1 0 0,-1 1 1,1-1-1,0 0 0,0 1 0,0 0 1,0-1-1,0 1 0,0 0 0,1 1 1,-1-1-1,0 0 0,1 1 0,4-1 1,5-2-1055,1 1 1,-1 1 0,0 0 0,1 1 0,16 0-1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23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3426,'0'0'9820,"-1"17"-9329,-3 20-256,0-4 180,1 0 1,1 1-1,5 54 1,-2-84-409,0-1 1,0 0-1,1 1 1,-1-1-1,1 0 1,-1 0-1,1 1 1,0-2-1,0 1 1,1 0-1,-1 0 1,1-1-1,-1 1 1,1-1-1,0 0 1,0 1-1,0-1 1,4 2-1,-5-3-69,1 0 1,-1 0-1,0 0 0,1 0 1,-1 0-1,1-1 0,0 1 1,-1-1-1,1 1 0,0-1 1,-1 0-1,1 0 0,-1 0 0,1-1 1,0 1-1,-1-1 0,1 1 1,-1-1-1,1 0 0,-1 0 1,1 0-1,-1 0 0,0 0 1,1-1-1,-1 1 0,3-3 0,3-5-55,-1 0-1,0-1 1,0 0-1,-1 0 0,0-1 1,-1 0-1,0 0 0,6-18 1,10-23 629,-21 52-482,0-1 1,0 1-1,1-1 1,-1 0-1,0 1 0,0-1 1,1 1-1,-1-1 1,0 1-1,1-1 1,-1 1-1,1-1 1,-1 1-1,1 0 1,-1-1-1,0 1 1,1-1-1,0 1 1,-1 0-1,1 0 1,-1-1-1,1 1 1,-1 0-1,1 0 1,0 0-1,-1-1 1,1 1-1,-1 0 1,1 0-1,0 0 1,0 0-1,0 1-15,0 0 0,0-1 0,0 1-1,0 0 1,0 0 0,0-1 0,0 1 0,-1 0-1,1 0 1,0 0 0,0 0 0,-1 0-1,1 0 1,-1 1 0,1-1 0,-1 0 0,0 0-1,1 2 1,13 48 273,-2 1 0,7 80 0,-2 111-151,-15-33-39,-2-202-104,-1 1-1,0-1 0,0 1 0,-1-1 1,0 1-1,0-1 0,-1 0 0,0 0 1,-1 0-1,-5 10 0,6-14-12,1-1 0,-1 1 1,0-1-1,0 0 0,0 0 0,0 0 0,-1 0 1,1-1-1,-1 1 0,0-1 0,1 0 0,-1 0 0,0 0 1,0-1-1,-1 1 0,1-1 0,0 0 0,0 0 1,-1 0-1,1-1 0,-9 0 0,11 0 42,-1 0 1,1 0-1,-1 0 1,0-1-1,1 1 0,-1-1 1,1 0-1,-1 0 1,1 0-1,0 0 0,-1 0 1,1 0-1,0-1 1,0 1-1,0-1 1,0 0-1,0 1 0,0-1 1,0 0-1,0 0 1,1 0-1,-1-1 0,1 1 1,0 0-1,-1 0 1,1-1-1,0 1 0,0-1 1,1 1-1,-2-3 1,-1-9 96,1 1 1,0-1-1,1 1 1,0-22 0,2 19-99,1 0 0,0 0 0,2 0-1,-1 1 1,2 0 0,0-1 0,0 2 0,2-1 0,0 1 0,0 0 0,16-22 0,12-10 57,74-76 0,-101 113-79,21-21-8,17-19-2344,63-52 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56:31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395 1 512,'-19'0'1708,"-16"0"147,-68 0 1761,-104 12 0,203-11-3187,2-1-240,0 0-1,0 0 0,0 0 0,1 0 1,-1 0-1,0 0 0,0 1 0,1-1 1,-1 1-1,0 0 0,1-1 0,-1 1 1,-1 1-1,8 1-348,59 14 104,1-4 0,1-2 0,86 4 0,-136-14 48,982 10 154,-278-14 98,-381 5-159,-194-4-79,161 5 44,-35 34 224,-3-2-44,-19-23-137,105 8-42,448 87 133,139 21 307,-898-123-1222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1:06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18 9748,'0'0'2997,"-3"1"-2765,-7 5-324,11-3-59,18-2 30,-4-1 325,295 36 1509,-207-19-1434,137 4-1,509-19 1389,-590-15-1395,3 0-87,-35 12 12,150-20 0,-123 6 83,190 8 0,-285 7-242,191-17 342,-27 0-197,209 33-92,141 14-59,-334-22 1905,-204-8-1924,-15 0-3063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1:15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1 207 11317,'0'0'822,"19"-2"-1193,1 0 371,13-1 11,61-15-1,-28 2 332,1 3-1,0 3 1,109-2-1,62 12 154,281-10-80,-142 1 165,-102 7-408,-92-18 239,-5 1-85,99 17-152,-12 1-108,-200-4 44,84-19 1,13-1-17,-66 16-24,0 5 0,110 9 0,-34 18 22,-10-1-79,772 17 680,-887-39-447,67-1 149,144 18-1,-88-4-276,-96-12-2888,-58-1-3990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2:22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12870,'0'0'3316,"3"21"-3364,0 11 61,2 1-1,1-2 1,15 46 0,53 157-144,-74-234 108,1 1 1,-1-1-1,0 0 1,0 1-1,0-1 1,0 1-1,0-1 1,1 1-1,-1-1 0,0 0 1,0 1-1,1-1 1,-1 0-1,0 1 1,1-1-1,-1 0 1,0 1-1,1-1 1,-1 0-1,1 0 0,-1 1 1,0-1-1,1 0 1,-1 0-1,1 0 1,-1 0-1,1 1 1,-1-1-1,1 0 0,-1 0 1,0 0-1,1 0 1,-1 0-1,1 0 1,-1 0-1,1 0 1,-1 0-1,1-1 0,-1 1 1,1 0-1,-1 0 1,0 0-1,1 0 1,-1-1-1,1 1 1,-1 0-1,0 0 1,1-1-1,-1 1 0,0 0 1,1-1-1,-1 1 1,0 0-1,1-1 1,16-22-712,18-51 126,12-24 680,-41 87-55,0 1-1,1 1 0,0-1 0,0 1 1,1 0-1,16-13 0,-23 21-23,1 0-1,-1 0 1,0 0-1,0 0 1,1 0-1,-1 0 1,1 1-1,-1-1 1,1 0-1,-1 1 1,1-1-1,-1 1 1,1 0-1,-1 0 1,3-1-1,-3 1 5,-1 1 1,1-1-1,0 0 0,-1 0 0,1 1 1,0-1-1,-1 0 0,1 1 0,-1-1 1,1 1-1,0-1 0,-1 1 0,1-1 1,-1 1-1,1-1 0,-1 1 0,0-1 1,1 1-1,-1-1 0,0 1 0,1 0 1,-1-1-1,1 2 0,0 5-5,0-1 0,0 1 0,0-1 0,0 1 0,-2 10 0,1-9 2,-1 45 12,3 59-916,-2-112 879,0 1 0,1-1 0,-1 1 0,1 0 0,-1-1 0,1 1 1,-1-1-1,1 1 0,-1-1 0,1 1 0,0-1 0,-1 0 0,1 1 0,-1-1 1,1 0-1,0 1 0,0-1 0,-1 0 0,1 0 0,0 0 0,-1 0 0,1 0 1,0 0-1,0 0 0,-1 0 0,1 0 0,0 0 0,-1 0 0,1 0 0,1 0 1,23-6-1572,-17 1 1077,0 0 0,0-1 0,-1 0 0,0 0 0,-1-1 0,1 0 0,9-14 0,-12 14 346,1 1 1,0-1-1,0 1 1,1 0-1,-1 1 1,1 0 0,1-1-1,-1 2 1,1-1-1,0 1 1,0 0-1,13-5 1,-18 8 279,1 1 0,0-1 0,-1 1 0,1 0 0,0 0 0,-1 0 0,1 1 0,0-1 0,-1 1 0,1-1 0,-1 1 0,1 0 0,-1 0 1,1 0-1,-1 0 0,4 3 0,36 30 1271,-5-3-503,-31-28-832,-1 0-1,1 0 1,0 0-1,0-1 1,0 0-1,0-1 1,0 1-1,0-1 1,1 0-1,-1-1 1,0 1-1,0-1 1,1-1-1,-1 1 1,0-1-1,1 0 1,-1 0-1,0-1 1,6-2-1,-7 2-26,0 0 1,-1-1-1,1 0 1,-1 0-1,1 0 0,-1 0 1,0 0-1,0-1 0,-1 0 1,1 0-1,-1 0 0,0 0 1,0 0-1,0-1 1,0 0-1,-1 1 0,0-1 1,0 0-1,0 0 0,-1 0 1,1 0-1,0-10 1,-1 11 141,0-1 1,-1 1 0,1-1 0,-1 0 0,0 1-1,-1-1 1,1 1 0,-1-1 0,0 1 0,0-1 0,0 1-1,-1-1 1,1 1 0,-1 0 0,0 0 0,0 0 0,-1 0-1,1 0 1,-1 0 0,0 1 0,0-1 0,0 1 0,0 0-1,-1 0 1,1 0 0,-1 0 0,0 0 0,0 1 0,0 0-1,0 0 1,0 0 0,0 0 0,-1 1 0,-7-2 0,-1-1 318,0 2 1,-1 0 0,1 0-1,-26 2 1,37-1-458,1 1-1,0 0 1,-1 1 0,1-1-1,0 0 1,-1 0 0,1 1-1,0-1 1,-1 0 0,1 1-1,0-1 1,0 1 0,-1 0-1,1-1 1,0 1 0,0 0-1,0 0 1,0 0 0,0 0-1,0 0 1,0 0-1,0 0 1,0 0 0,1 0-1,-1 0 1,-1 3 0,1 0-558,-1 0 1,1 1 0,0-1-1,1 1 1,-1-1 0,1 0 0,0 6-1,0 2-3820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2:23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15159,'0'0'2017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54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1 537 6307,'0'0'5853,"13"-19"-5538,0 1-268,2-2-3,-1 0 0,-1-1 0,-1 0 0,15-37 0,-13 19 54,-2-1 0,-2 0 1,-2 0-1,-1-1 0,-2 0 1,-1-51-1,-4 91-51,0 0 0,0 0 0,0 0-1,0 0 1,0 0 0,0 0 0,0 0 0,-1 0 0,1 0-1,0 0 1,0 0 0,-1 0 0,1 0 0,-1 0 0,1 1-1,-1-1 1,1 0 0,-1 0 0,1 0 0,-1 1 0,0-1-1,1 0 1,-1 1 0,0-1 0,0 1 0,0-1 0,1 0-1,-1 1 1,0 0 0,0-1 0,0 1 0,0 0 0,0-1-1,0 1 1,0 0 0,0 0 0,0 0 0,0 0 0,-1 0-1,-1 0-18,1 0-1,-1 1 1,1-1-1,-1 1 1,1 0-1,-1 0 1,1 0-1,0 0 1,-1 0-1,1 1 1,0-1-1,0 0 1,0 1-1,0 0 1,-2 2-1,-3 4-16,1 1 0,0 0 0,1 0-1,0 1 1,0-1 0,1 1 0,0 0-1,-3 17 1,-15 88 79,22-113-90,-7 56 26,4 0 0,3 67-1,1-112-39,0 1-1,1-1 1,1 1-1,0-1 1,1 0-1,0 0 1,1 0-1,0 0 1,1-1-1,0 0 1,1 0-1,1-1 1,0 1-1,0-2 1,1 1-1,0-1 1,12 10-1,-10-12-443,-1 0 0,1-1 0,1 0 0,0 0-1,-1-1 1,21 6 0,28 3-2535,-28-13-374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1:42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278 489 9652,'0'0'1516,"-18"3"-393,7-2-958,4-1-101,0 1 0,0 0-1,1 0 1,-1 1-1,0-1 1,0 2-1,1-1 1,0 1-1,-1 0 1,1 0 0,0 0-1,0 1 1,1 0-1,-1 0 1,1 1-1,-9 9 1,-5 9 57,2 2-1,1 0 1,-19 40 0,26-47-82,2 0 0,0 0-1,1 1 1,1 0 0,1 1 0,-3 23 0,7-41-40,-1 0 0,1 0-1,0 1 1,0-1 0,0 0 0,0 0 0,0 0 0,0 0 0,1 0-1,-1 0 1,1 0 0,0 0 0,-1 0 0,1 0 0,0 0 0,0 0-1,0 0 1,0-1 0,1 1 0,-1 0 0,0-1 0,1 1-1,-1-1 1,1 1 0,-1-1 0,3 2 0,-1-2-22,1 0 0,-1 0 0,1 0 0,-1-1 0,1 1-1,0-1 1,-1 0 0,1 0 0,0 0 0,-1 0 0,1-1 0,-1 1 0,1-1 0,-1 0 0,4-2 0,0 1-134,0-1 0,0 0 0,0-1 0,-1 0 0,1 0 0,-1 0 0,0-1-1,0 0 1,-1 0 0,1 0 0,7-12 0,4-6-672,24-44 0,-17 21 437,-2-2-1,-3 0 1,25-92 0,12-155-870,-45 183 1392,-9 62 6437,-8 104-5017,0-14-1446,-7 417 75,13-415-161,9 106 117,-7-130-463,1 0 0,1 0 0,1 0 0,0-1 0,12 27 0,-16-43 202,-1-1 0,0 1 0,0-1 0,0 0 0,0 1 1,0-1-1,1 1 0,-1-1 0,0 0 0,0 1 0,1-1 0,-1 0 0,0 1 0,0-1 0,1 0 0,-1 1 0,1-1 0,-1 0 0,0 0 0,1 1 0,-1-1 0,0 0 1,1 0-1,-1 0 0,1 0 0,-1 1 0,1-1 0,0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1:42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0 278 11141,'0'0'-139,"23"-3"230,72-13 109,-86 14-166,-1-1-1,1-1 0,-1 1 1,0-2-1,0 1 0,-1-1 1,1 0-1,-1 0 0,0-1 1,0 0-1,-1 0 0,0-1 1,0 0-1,0 0 1,7-14-1,-8 15-4,0-1 15,0 0 0,-1 0 0,0 0 0,-1 0 0,1-1 0,-1 0 0,-1 1 0,1-1 0,-1 0 0,-1 0 0,1-1 0,-1 1 0,-1-15 0,0 21 9,0 1 0,0 0 0,-1-1 0,1 1 0,0-1 0,-1 1 0,1 0 0,-1-1 0,0 1 0,1 0 0,-1 0 0,0-1 0,0 1 0,0 0 0,0 0 0,0 0 0,0 0 0,0 0 0,0 0 0,0 0 0,-1 1 0,1-1 0,0 0 0,0 1 0,-1-1 0,1 1 0,-1-1 0,1 1 0,0-1 0,-1 1 0,-2 0 0,-6-2 281,-1 1 1,0 1-1,-14 0 1,12 0 36,10 0-333,1 0 1,-1 1 0,1-1 0,-1 0 0,1 1 0,-1-1 0,1 1 0,0 0 0,-1 0-1,1 0 1,0 0 0,0 0 0,-1 0 0,1 1 0,0-1 0,0 1 0,0-1 0,1 1-1,-1 0 1,0 0 0,1 0 0,-1 0 0,1 0 0,0 0 0,-1 0 0,1 1 0,0-1-1,0 0 1,1 1 0,-2 2 0,0 7 3,-1 0-1,2 1 1,0 0 0,0 21 0,1-25-48,1-2-65,-1 1-1,1-1 0,0 0 1,1 0-1,0 0 1,0 0-1,0 0 1,1-1-1,0 1 0,1-1 1,-1 0-1,1 1 1,0-2-1,1 1 0,-1 0 1,1-1-1,0 0 1,1 0-1,-1 0 0,1-1 1,0 0-1,0 0 1,0 0-1,0-1 1,1 0-1,0 0 0,-1-1 1,1 0-1,9 2 1,38 7-1809,-11-11-2715,-17-3-1635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1:43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258 38 8260,'0'0'5434,"-17"-7"-4783,-55-20-163,70 26-474,0 0 0,-1 1 0,1-1 0,0 1 0,0-1-1,-1 1 1,1 0 0,0 0 0,-1 0 0,1 1 0,0-1 0,-1 0-1,1 1 1,0-1 0,0 1 0,-1 0 0,1 0 0,0 0-1,0 0 1,0 0 0,0 0 0,0 1 0,1-1 0,-1 1-1,0-1 1,0 1 0,1 0 0,-1 0 0,1-1 0,0 1-1,-3 4 1,-1 2 13,-3 2-20,0 0 0,1 1 1,1 0-1,0 1 0,0-1 0,1 1 0,1 1 0,0-1 1,0 0-1,1 1 0,1 0 0,0 0 0,1-1 0,0 1 1,2 23-1,0-33-8,-1-1 0,1 1-1,-1-1 1,1 1 0,0-1 0,0 1 0,0-1 0,0 0 0,0 0 0,1 1-1,-1-1 1,1 0 0,-1 0 0,1 0 0,0-1 0,0 1 0,3 2 0,-1-1-7,0-1 1,0 0-1,1 0 1,-1 0-1,0 0 1,1-1-1,-1 1 1,1-1-1,6 0 1,-3 0-49,0 0 0,0-1 1,0-1-1,0 1 0,0-1 1,0 0-1,0-1 0,0 0 1,-1 0-1,1-1 0,11-5 1,-4-3-212,0 0 0,-1-2 0,0 1 1,-1-2-1,0 0 0,-1 0 0,-1-1 0,0 0 1,-1-1-1,-1-1 0,10-24 0,-17 36 442,0 1 0,-1-1-1,1 0 1,-1 0 0,-1 0 0,1 0-1,0-7 2957,-1 15-2741,-7 153-54,-6 0 0,-42 193 0,2-124-1063,43-195 505,-1 0 1,-1 0 0,-1-1 0,-2-1 0,-20 31 0,30-52 205,-1-1 0,1 1 0,-1-2 1,0 1-1,0 0 0,-1-1 0,1 0 0,-12 5 1,17-9 24,-1 0 1,1 0 0,-1 0 0,0-1 0,0 1 0,1 0 0,-1-1 0,0 1 0,0-1 0,0 0 0,0 0 0,0 0 0,0 0 0,1 0 0,-1 0-1,0 0 1,0 0 0,0-1 0,0 1 0,1-1 0,-1 1 0,0-1 0,0 0 0,1 0 0,-1 0 0,0 0 0,1 0 0,-1 0 0,1 0 0,-1 0-1,1-1 1,0 1 0,0-1 0,-1 1 0,1-1 0,0 1 0,0-1 0,1 0 0,-1 1 0,0-1 0,0-3 0,-5-12-1,1 0 0,1-1 0,1 0 0,0 0 1,1 0-1,1-1 0,1 1 0,1 0 0,0 0 0,1 0 1,1 0-1,1 0 0,1 0 0,0 1 0,14-31 0,5 7-17,1 1-1,3 1 0,39-44 0,99-85-6028,-138 144 715,-13 11 1144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1:43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0 128 9220,'0'0'6539,"3"1"-6173,-1 0-344,-1 0 1,0 1-1,0-1 0,0 0 1,0 0-1,0 1 1,0-1-1,0 0 0,0 1 1,0-1-1,-1 1 1,1-1-1,0 1 0,-1 0 1,1-1-1,-1 1 1,0 0-1,0-1 1,0 1-1,1 1 0,-2 45 176,1-29-138,0 153 9,0-171-357,0-6-323,0-32 618,2 0-1,1 0 0,2 0 1,2 0-1,1 1 0,2 0 1,25-59-1,-34 92 19,0 0-1,1 1 1,-1-1-1,1 1 1,-1-1 0,1 1-1,0 0 1,0-1-1,0 1 1,0 0 0,1 0-1,-1 1 1,1-1-1,-1 0 1,1 1 0,2-2-1,1 2-10,0-1 0,0 1 0,0 1-1,0-1 1,0 1 0,8 0 0,1 0-38,8 0-333,-11 0-2773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1:47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11605,'0'0'2044,"16"13"-2033,-12-9-8,128 92 47,-107-80-44,-1 2 0,39 36 0,-55-47 1,-2 0 0,1 0 0,-1 1 0,-1 0 0,1 1 0,-1-1 0,-1 1 0,1 0 0,-1 0 0,-1 1 0,0-1 0,3 14 0,-4-7 10,1 1-1,-2-1 1,0 1-1,-1-1 0,-1 0 1,0 1-1,-1-1 1,-1 0-1,-1 0 1,0 0-1,-1 0 0,-10 21 1,-4 0-317,-1-1-1,-2-1 1,-2 0 0,-1-2 0,-44 45 0,75-114-11535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1:47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11509,'0'0'1051,"16"3"-1053,-5-1 6,0-1-1,0 2 1,0 0 0,-1 0 0,0 1-1,1 0 1,-1 1 0,-1 0 0,1 0 0,-1 1-1,9 8 1,-5-3 6,35 29 15,-2 2 1,46 54-1,-80-82-12,-1 0 0,-1 2 0,0-1 0,0 1 0,-2 0 0,0 1 0,-1 0 1,-1 0-1,0 1 0,-1 0 0,4 34 0,-7-42 1,-1 0 0,0 1 0,-1-1 0,0 0 0,-1 1 0,0-1 0,0 0 0,-1 1 0,-1-1 0,0 0 0,0 0-1,-1-1 1,0 1 0,0-1 0,-1 1 0,-8 9 0,-20 19 79,-1-1-1,-3-2 1,0-1-1,-56 37 1,-28 26-1946,106-85-1164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2:04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0 261 8308,'0'0'2518,"6"5"-2256,-1-1-213,-1-1 1,1 0 0,1 0-1,-1 0 1,0-1 0,1 1-1,0-1 1,-1-1 0,1 1-1,0-1 1,0 0 0,0 0-1,0 0 1,0-1 0,0 0 0,0-1-1,0 1 1,-1-1 0,1 0-1,11-4 1,-11 2-21,0 0 0,-1-1 0,0 0 0,1 0 0,-1-1 0,-1 1 0,1-1 0,-1 0 0,0-1 0,0 1 0,0-1 0,4-9 0,-3 4-5,0 1 0,0-1 0,-2 0 0,1 0-1,-1 0 1,2-19 0,-4 24-44,-1 0 0,1-1 0,-1 1 0,0-1 0,-1 1 0,0-1 1,0 1-1,0-1 0,-1 1 0,-4-12 0,4 15 21,0 0 0,0 0 0,0 1 0,0-1 0,-1 1 0,1-1 0,-1 1 0,1 0 0,-1 0 0,0 0 0,0 0 0,0 0 0,0 1 0,0-1 0,-1 1 0,1 0 0,0 0 0,-1 0 0,1 0 0,-1 1 0,-5-1 0,5 0 45,0 1 0,0 0 1,1 0-1,-1 0 0,0 0 0,0 0 1,1 1-1,-1 0 0,0 0 1,1 0-1,-1 0 0,1 0 0,-1 1 1,1-1-1,-1 1 0,1 0 1,-5 4-1,4-2-12,0 1 1,0-1-1,1 1 0,0 0 1,0 0-1,0 0 0,0 0 1,1 0-1,0 1 1,-3 10-1,0 6 53,0 0 0,2 0 0,1 1 0,1-1-1,0 1 1,6 43 0,-4-61-70,-1 1-1,2-1 0,-1 0 1,0 1-1,1-1 0,0 0 1,0 0-1,1 0 1,0-1-1,-1 1 0,2-1 1,-1 1-1,0-1 0,1 0 1,0 0-1,0 0 1,0-1-1,0 0 0,0 1 1,1-1-1,0-1 0,6 4 1,-1-2-359,1-1-1,-1 0 1,0 0-1,1-1 1,0-1 0,-1 1-1,1-2 1,0 0 0,19-2-1,-7-3-3608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2:04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60 203 3298,'0'0'3076,"17"-9"-2743,51-29 187,-67 37-432,1 0 0,-1 0 0,1 0 1,-1 0-1,0 0 0,1 0 0,-1 0 0,0 0 0,0-1 0,0 1 0,0 0 0,0-1 0,0 1 0,0-1 0,0 1 0,0-1 0,-1 1 0,1-1 0,-1 0 0,1 1 0,-1-1 0,1 0 1,-1 0-1,0 1 0,0-1 0,0 0 0,0 1 0,0-1 0,-1 0 0,1 0 0,-1-2 0,-1-6 285,3 6-260,-1 0-1,0 1 1,0-1-1,-1 0 1,1 0 0,-1 1-1,0-1 1,1 0-1,-2 1 1,1-1 0,0 1-1,-1-1 1,0 1-1,0 0 1,0-1-1,0 1 1,0 0 0,0 0-1,-1 1 1,0-1-1,1 0 1,-1 1 0,0 0-1,0 0 1,-1 0-1,1 0 1,0 0-1,-1 0 1,1 1 0,-1 0-1,1-1 1,-1 1-1,0 1 1,1-1 0,-1 0-1,0 1 1,0 0-1,1 0 1,-7 1-1,8-1-59,0 0-1,-1 0 1,1 0-1,-1 0 0,1 1 1,0 0-1,0-1 1,-1 1-1,1 0 0,0 0 1,0 0-1,0 0 0,0 0 1,0 0-1,0 1 1,0-1-1,0 1 0,-3 3 1,3-2-31,0 1 1,-1 0 0,1-1-1,0 1 1,1 0 0,-1 0-1,1 0 1,0 0-1,-2 8 1,1 6-30,1-1 0,1 0 0,0 1 1,4 21-1,-3-32 21,1 0 1,-1-1-1,2 1 0,-1 0 1,1-1-1,0 1 1,0-1-1,0 0 0,1 0 1,0 0-1,0-1 1,1 1-1,-1-1 0,1 0 1,1 0-1,-1 0 1,1-1-1,-1 0 0,1 0 1,7 3-1,-2-1-394,0-1 0,0-1 0,0 1 0,1-2 0,0 0 0,-1 0 0,1-1 0,0 0 0,0-1 0,0-1 0,13 0 0,-5-3-4188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2:26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0 461 9748,'0'0'958,"17"2"-939,-6-1 3,-3 1-7,0-1 0,1 0 0,-1-1-1,0 0 1,1 0 0,-1-1 0,0 0 0,1 0 0,-1-1 0,0 0 0,0-1 0,15-6 0,-11 2-35,-1-1-1,0 0 1,0-1-1,-1 0 1,0 0-1,0-1 1,-1 0-1,0-1 1,-1 0-1,0 0 1,-1-1 0,-1 0-1,10-23 1,-9 14-247,0 0 0,-1-1 0,-2 0 0,0 0 0,-1 0 0,-2-1 0,0-35 0,-2 55 359,1-1 1,0 1-1,0 0 0,-1 0 1,0-1-1,0 1 1,0 0-1,0 0 1,0 0-1,0 0 1,-1 0-1,0 1 1,1-1-1,-1 0 1,0 1-1,0-1 1,-1 1-1,1-1 0,0 1 1,-1 0-1,1 0 1,-1 0-1,0 1 1,0-1-1,0 1 1,0-1-1,0 1 1,0 0-1,0 0 1,0 0-1,0 0 1,0 1-1,0 0 0,-1-1 1,1 1-1,0 0 1,0 0-1,-1 1 1,1-1-1,0 1 1,0-1-1,0 1 1,-7 3-1,8-3 8,-1 1-1,0 0 1,1 0-1,-1 0 0,1 0 1,0 1-1,-1-1 1,1 1-1,0-1 1,1 1-1,-1 0 1,0-1-1,1 1 1,-1 0-1,1 0 1,0 0-1,-1 6 1,-11 60-20,12-57-17,-9 101 16,5 128-1,6-139-44,-23 189-1,21-283 16,-1 4-63,0-1 1,0 0-1,-1 0 0,-7 16 0,9-25 43,1-1-1,-1 1 1,0 0 0,0-1-1,0 1 1,0-1-1,0 1 1,0-1 0,0 0-1,0 0 1,0 1-1,-1-1 1,1 0 0,-1 0-1,1 0 1,-1 0-1,1 0 1,-1-1 0,1 1-1,-1 0 1,0-1-1,1 1 1,-1-1-1,0 1 1,1-1 0,-1 0-1,0 0 1,0 0-1,0 0 1,1 0 0,-1 0-1,0-1 1,1 1-1,-1 0 1,0-1 0,-2 0-1,3 0 1,0 0-1,0 0 0,-1 0 1,1 0-1,0 0 1,0 0-1,0 0 0,1 0 1,-1 0-1,0 0 1,0 0-1,0 0 0,1-1 1,-1 1-1,1 0 0,-1-1 1,1 1-1,-1 0 1,1-1-1,0 1 0,0-3 1,-2-35-89,2 30 101,0-7-47,1-1 0,0 0 0,1 1-1,7-27 1,-6 33-2,1 1 0,0-1 0,0 1 0,1 0-1,0 0 1,1 0 0,0 1 0,12-13 0,-10 12-67,1 0 0,1 0 0,-1 1 0,1 1 0,1 0 0,-1 0 0,1 1 0,1 0 0,-1 1 0,24-7-1,-19 8-1205,0 0 0,1 1-1,0 1 1,24 1-1,-29 1-2199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2:27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27 232 8244,'0'0'2380,"-4"-1"-2362,-18-3 6385,54 6-6493,56-2 3,-30-2 104,-47 2-12,1 0-1,-1-1 0,1 0 1,-1-1-1,0 0 1,0-1-1,20-8 1,-25 8-1,0 0-1,0-1 1,0 1 0,-1-1 0,1-1 0,-1 1 0,0-1 0,-1 0-1,1 0 1,-1 0 0,0-1 0,0 0 0,0 1 0,3-10-1,-4 9 2,0 0 0,-1-1 0,1 0 0,-1 1 0,-1-1 0,1 0 0,-1 0 0,-1 0 0,1 0 0,-1 0 0,0 0 0,-1 0 0,-2-11 0,2 16 5,-1 0 0,1 0 0,-1 0 0,0 1 0,0-1 0,1 1 0,-1-1 0,0 1 0,-1 0 0,1 0 0,0 0 0,0 0 1,0 0-1,-1 0 0,1 1 0,0-1 0,-1 1 0,1 0 0,0-1 0,-1 1 0,1 0 0,-1 0 0,-1 1 0,-3-1 35,-1 0-1,1 1 1,0 0-1,0 0 1,0 0-1,1 1 1,-8 2-1,8 0-35,0 0 0,0 1 0,1-1 0,0 1 0,0 0 0,0 0 0,1 1-1,-1-1 1,1 1 0,1 0 0,-1 0 0,1 1 0,0-1 0,0 1-1,1-1 1,0 1 0,0 0 0,1 0 0,-2 11 0,2-8-17,-1 0 0,2 0 0,-1 0-1,1 0 1,1 0 0,0 0 0,0 0 0,1-1 0,0 1 0,1 0 0,0-1 0,1 0 0,6 14-1,-5-16-58,0-1 1,0 0-1,0-1 0,1 1 0,-1-1 0,1 0 0,1-1 0,-1 1 0,1-1 0,-1 0 0,1-1 0,0 0 0,1 0 0,-1 0 0,14 2 0,-6-2-872,0 0 0,0-2 0,1 0 1,-1-1-1,1 0 0,23-4 0,-36 3 519,-1 1-1,1-1 1,0 1 0,-1-1-1,0 0 1,1 0 0,-1 0-1,1 0 1,-1-1 0,4-2-1,16-17-5021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54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205 0 432,'0'0'12593,"-22"1"-11654,0 0-761,-1 1-1,-23 4 1,42-4-146,0-1 0,0 0 0,0 1 0,0 0 0,0 0 0,1 0 0,-1 1 0,0-1 0,1 1 0,0 0 0,0 0 0,0 0 0,0 0 0,0 0 0,1 1 0,-1 0 0,-1 4 0,-1 0 23,2 0 0,-1 1 1,1 0-1,1 0 0,-3 14 0,2-9-31,1 1-1,1-1 0,0 15 0,1-27-24,0 0 0,0 1 0,0-1-1,0 1 1,1-1 0,-1 0 0,1 1 0,-1-1 0,1 0 0,0 1-1,0-1 1,0 0 0,0 0 0,0 0 0,1 0 0,-1 0 0,1 0-1,-1 0 1,1 0 0,0-1 0,-1 1 0,1 0 0,0-1 0,4 3-1,0-2-115,0-1 0,0 1 0,1-1 0,-1 0 0,0-1 0,1 1 0,-1-1 0,0-1 0,1 1 0,-1-1 0,0 0 0,1 0 0,-1-1 0,0 0 0,0 0 0,0 0 0,0-1 0,-1 0 0,1 0 0,-1-1 0,0 1 0,0-1 0,7-7-1,5-5-348,-1 0-1,0-2 1,-2 0 0,0-1-1,12-21 1,-22 34 458,-2 3 28,0 1-1,-1-1 1,1 1 0,-1-1 0,0 1 0,1-1 0,-1 0 0,0 0 0,-1 1-1,2-7 2392,-4 29-685,2-16-1720,-1-1 1,1 1-1,1-1 1,-1 1 0,0 0-1,1-1 1,0 1-1,0-1 1,0 1-1,0-1 1,1 1-1,-1-1 1,1 0-1,3 5 1,-2-6-9,-1 1-1,1-1 1,0 0 0,0-1-1,0 1 1,0 0 0,0-1 0,0 0-1,1 0 1,-1 0 0,0 0-1,1 0 1,-1-1 0,0 1-1,6-1 1,-1 1-123,-1-1 0,0 1 0,0-1 0,0-1 0,0 0 0,0 0 0,0 0 0,0 0 0,0-1 0,0-1 0,0 1 0,-1-1 0,1 0 0,6-4 0,5-1-161,-18 8 275,1 0 0,-1 0 0,1 0 0,-1 1 0,0-1 0,1 0 0,-1 0 0,1 0 0,-1 0 0,0 0-1,1 1 1,-1-1 0,1 0 0,-1 0 0,0 0 0,1 1 0,-1-1 0,0 0 0,1 1 0,-1-1 0,0 0 0,0 1 0,1-1 0,-1 1 0,1 2-18,0 0 1,0 1 0,0-1 0,-1 0 0,0 1-1,1-1 1,-2 6 0,2 7 183,1 15-14,-2-13-96,1 0 0,1 0-1,0 0 1,2 0 0,0-1-1,10 27 1,-14-42-68,1 0-1,-1-1 1,1 1 0,0-1-1,-1 0 1,1 1 0,0-1-1,0 0 1,0 1 0,0-1-1,0 0 1,0 0 0,1 0-1,-1 0 1,0 0 0,1 0-1,-1 0 1,0-1 0,1 1-1,-1 0 1,1-1 0,-1 1-1,1-1 1,-1 1 0,1-1-1,0 0 1,-1 0 0,1 0-1,-1 0 1,1 0 0,0 0-1,-1 0 1,1 0 0,-1 0-1,1-1 1,-1 1 0,1-1-1,-1 1 1,1-1 0,-1 0-1,1 0 1,-1 1 0,0-1-1,1 0 1,-1 0 0,0 0-1,0-1 1,0 1 0,1 0-1,-1 0 1,-1 0 0,1-1-1,0 1 1,0-1 0,0 1-1,-1-1 1,1 1 0,0-2-1,7-22-409,-1 1 0,0-1-1,3-39 1,-5 31 1869,14-49 0,-17 78-1293,-1 1 0,1-1 0,1 1-1,-1-1 1,0 1 0,1 0 0,0 0-1,0 0 1,0 0 0,0 1-1,0-1 1,0 1 0,1 0 0,-1 0-1,1 0 1,-1 0 0,1 1 0,0-1-1,6-1 1,5-1-416,1 0-1,0 1 1,23-1-1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2:28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113 469 2913,'0'0'11755,"-14"0"-11171,10 0-558,-2 0 20,1 0 0,-1 0-1,0 0 1,1 1 0,-1 0-1,1 0 1,-6 3 0,8-3-30,1 0 1,-1 0 0,1 1-1,-1-1 1,1 1 0,0 0-1,0 0 1,0 0-1,0 0 1,0 0 0,0 0-1,1 0 1,-1 1 0,1-1-1,-1 1 1,1-1 0,0 1-1,0-1 1,0 1 0,0 0-1,0 3 1,0 0-6,-1 0-1,1 0 1,0 0 0,1 0-1,0 1 1,0-1 0,0 0-1,1 0 1,0 0 0,1 7-1,-1-11-26,0 1 0,0-1-1,0 0 1,1 0-1,-1 1 1,0-1 0,1 0-1,0 0 1,-1 0-1,1-1 1,0 1 0,0 0-1,0-1 1,0 1-1,0-1 1,0 0 0,0 1-1,1-1 1,-1 0-1,0 0 1,1-1 0,-1 1-1,1 0 1,-1-1-1,1 0 1,2 1 0,1 0-303,0-1 0,0 0 0,-1 0 0,1 0 0,0 0 0,-1-1 0,1 0 0,0 0 0,-1-1 0,8-2 0,-5-1 51,0 1 1,0-1 0,0-1 0,-1 0 0,9-8 0,-15 13 320,0 1-40,0 0-1,0 0 1,0 0 0,1 0-1,-1 0 1,0 0 0,0 0-1,0 1 1,0-1-1,0 0 1,1 1 0,-1-1-1,0 1 1,1 0 0,9 7 49,1 0 0,0-1 1,1 0-1,0-1 1,17 6-1,-26-11-135,1 0 0,0 0 0,-1 0 0,1 0-1,-1-1 1,1 0 0,0 0 0,0 0 0,-1 0 0,1-1 0,0 1 0,-1-1 0,1-1 0,-1 1 0,1-1 0,-1 1-1,0-1 1,0-1 0,1 1 0,5-5 0,-1-1-335,0-1 1,-1 0-1,0 0 0,-1-1 0,0 0 0,0 0 1,-1 0-1,9-21 0,-4 4 196,-1-1 0,10-44 0,-11 8 1560,-2 1 0,-2-1 0,-8-113 0,0 159 490,3 18-1710,-1-1 0,1 1 0,0 0 0,-1-1 0,1 1 0,-1-1 0,1 1 0,-1 0 0,1-1 0,-1 1 1,1 0-1,-1 0 0,0-1 0,1 1 0,-1 0 0,1 0 0,-1 0 0,0 0 0,1 0 0,-1-1 0,1 1 0,-1 0 0,-1 1 0,2-1-119,-1 0 0,1 1-1,0-1 1,-1 0 0,1 0-1,-1 1 1,1-1 0,0 1-1,-1-1 1,1 0 0,0 1-1,0-1 1,-1 1 0,1-1-1,0 1 1,0-1 0,0 1-1,-1-1 1,1 1 0,0-1-1,0 1 1,0-1 0,0 1-1,0-1 1,0 1 0,0-1-1,0 1 1,0-1 0,0 1-1,1-1 1,-1 1 0,0 3 12,-3 107 137,22 216-1,-11-247-2320,-6-29-2541,-3-51 4622,1 1 0,-1-1 0,0 0 0,1 0-1,-1 0 1,0 1 0,0-1 0,1 0 0,-1 0 0,0 0 0,0 0 0,1 0 0,-1 0 0,0-1-1,0 1 1,1 0 0,-1 0 0,0 0 0,1-1 0,-1 1 0,-1-1 0,-3-2 193,-1-1 1,0 0-1,1 0 1,0 0-1,0-1 1,1 1-1,-7-9 0,-30-43 2010,26 35-830,3 6 16,9 11-1008,0 1 1,0 0-1,0-1 1,0 1-1,1-1 1,0 0-1,0 0 1,0 1-1,0-2 1,0 1-1,0-5 1,2 8-297,0 1 1,0-1-1,0 0 0,1 1 1,-1-1-1,0 0 0,1 1 1,-1-1-1,1 0 0,-1 1 1,0-1-1,1 0 0,0 1 1,-1-1-1,1 1 0,-1-1 1,1 1-1,-1 0 0,1-1 1,0 1-1,-1-1 0,1 1 0,0 0 1,0 0-1,1-1 0,22-5-20,-17 5 28,43-6 7,0 2 0,99 3-1,-84 3-507,-18-12-378,-47 19 706,-1 38 268,-1-27-93,2-1 1,0 1-1,1 0 0,0 0 1,2-1-1,0 1 1,1-1-1,8 22 0,-11-37-104,1 0-1,-1 0 0,1-1 0,-1 1 1,1-1-1,0 1 0,0-1 0,0 0 0,0 0 1,0 0-1,1 0 0,-1 0 0,1 0 0,-1-1 1,1 1-1,0-1 0,2 1 0,1 0-249,-1-1 0,1 0 0,-1 0 0,1 0 0,-1-1 0,1 0 0,-1 0-1,8-1 1,-11 0 335,0 1-1,1-1 1,-1 0-1,0 0 0,1 0 1,-1 0-1,0 0 1,0-1-1,0 1 1,0-1-1,0 1 1,0-1-1,0 0 0,-1 0 1,1 0-1,-1 0 1,2-3-1,23-42 41,-19 34-32,2-6 10,-6 10 31,2 0 0,-1 0-1,2 0 1,-1 1 0,1-1 0,10-10 0,-15 18-40,-1 1 1,0 0 0,1 0-1,-1 0 1,0-1-1,0 1 1,1 0 0,-1 0-1,1 0 1,-1 0 0,0 0-1,1 0 1,-1 0-1,0 0 1,1 0 0,-1 0-1,0 0 1,1 0-1,-1 0 1,0 0 0,1 0-1,-1 0 1,0 0 0,1 1-1,-1-1 1,0 0-1,1 0 1,-1 0 0,0 0-1,0 1 1,1-1-1,-1 0 1,0 0 0,0 1-1,1-1 1,-1 0 0,0 1-1,0-1 1,0 0-1,1 0 1,-1 1 0,0-1-1,0 0 1,0 1-1,0-1 1,0 1 0,0-1-1,0 0 1,0 1 0,0-1-1,0 1 1,7 24 328,-6-20-121,3 14 301,2-1-1,0 0 1,12 23 0,-17-37-690,1 0-1,0-1 1,0 1 0,0-1-1,0 1 1,0-1 0,1 0-1,0 0 1,-1 0 0,1 0-1,0-1 1,1 1 0,-1-1-1,0 1 1,1-1-1,-1 0 1,1-1 0,0 1-1,-1-1 1,1 1 0,0-1-1,0 0 1,4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2:29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8196,'0'0'5221,"0"0"-5151,0 0-1,0 0 1,0-1 0,0 1-1,0 0 1,0 0 0,0 0-1,0-1 1,0 1 0,0 0 0,0 0-1,0 0 1,0-1 0,1 1-1,-1 0 1,0 0 0,0-1 69,0 1-69,0 0 0,1 0-1,-1 0 1,0 0 0,0 0-1,0 0 1,1-1 0,-1 1 0,0 0-1,0 0 1,0 0 0,1 0-1,-1 0 1,0 0 0,0 0-1,0 0 1,1 0 0,-1 0 0,0 0-1,0 0 1,1 0 0,-1 0-1,0 0 1,0 0 0,0 0-1,1 0 1,-1 1 0,0-1 0,0 0-1,0 0 1,1 0 0,-1 0-1,0 0 1,0 1 70,0-1-71,1 0 1,-1 0 0,0 0-1,0 0 1,0 1 0,0-1-1,0 0 1,8 32-50,5 52 0,-11-58 2,2 0 1,1 0-1,1 0 1,11 28-1,-14-50-36,0-12-103,0-20 21,1-19 107,2 0 0,19-74-1,-23 116 7,0 0 0,0 0 0,1 0 0,0 1-1,0-1 1,0 1 0,0-1 0,1 1 0,-1 0-1,1 0 1,0 1 0,0-1 0,1 1 0,-1 0-1,1 0 1,0 0 0,-1 1 0,1-1 0,0 1-1,0 0 1,1 1 0,9-3 0,-2 2-231,1-1 0,-1 2 0,16 0-1,34 4-4453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2:29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1 202 8980,'0'0'2004,"19"3"-1711,65 5 73,-77-9-266,0 0 1,1 0-1,-1 0 1,0 0 0,0-1-1,0-1 1,0 1-1,0-1 1,0 0-1,-1-1 1,1 1 0,-1-1-1,8-7 1,6-3 209,-11 9-245,-1 0 0,0-1 0,-1 0 0,1 0 0,12-14 0,-18 17-28,0-1 0,0 1 0,0 0 0,0-1 1,0 1-1,-1-1 0,1 0 0,-1 0 0,0 1 1,0-1-1,-1 0 0,1 0 0,-1 0 0,0 0 0,0 0 1,0 0-1,-1-6 0,0 8 8,1 1 1,-1-1-1,1 0 0,-1 1 1,0-1-1,0 0 1,0 1-1,0-1 0,0 1 1,0-1-1,0 1 1,0-1-1,-1 1 0,1 0 1,0 0-1,-1 0 0,1 0 1,-1 0-1,1 0 1,-1 0-1,0 0 0,1 0 1,-1 1-1,0-1 1,0 1-1,-2-1 0,-6-1 119,0 1 1,0 0-1,-17 1 0,19 0-117,6 0-20,1 0-1,-1 1 1,0-1 0,1 1-1,-1 0 1,1-1 0,-1 1-1,1 0 1,-1 0 0,1 0-1,-1 0 1,1 0 0,0 0-1,0 0 1,-1 1 0,1-1 0,0 0-1,0 1 1,0-1 0,1 1-1,-1-1 1,0 1 0,0-1-1,1 1 1,-1 0 0,1-1-1,-1 1 1,1 0 0,0-1-1,0 4 1,-2 10 87,0-1-1,2 25 0,0-29-88,0 6 55,0 1 0,1-1 0,1 0 0,0 0 0,9 32 0,-9-43-74,1 1 0,-1-1-1,1 0 1,0 0 0,0 0 0,1 0 0,-1 0 0,1-1 0,0 1 0,1-1-1,-1 0 1,1-1 0,-1 1 0,1-1 0,0 0 0,0 0 0,1 0 0,-1 0 0,1-1-1,6 2 1,-4-2-226,-1 0 0,1-1 0,0 0 0,0 0 0,0-1 0,0 1 0,0-2 0,0 1 0,0-1 0,0-1 0,-1 1 0,1-1 0,0 0 0,-1-1 0,1 0 0,11-7 0,-6 2-461,0 0 0,-1-1 0,0-1 0,0 0 0,-1 0 0,0-1 0,16-23 0,2-5-5234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2:34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0 7011,'0'0'6358,"-1"2"-5819,-1 4-520,0 0-1,1 0 1,0 1 0,0-1 0,1 0 0,0 1-1,0-1 1,0 0 0,2 10 0,-1-1-13,2 10 4,1-1-1,12 41 0,-10-44 3,0 1-1,-2 0 1,0 0-1,0 24 1,-4-45-4,0 0-1,-1 1 1,1-1 0,0 0-1,0 0 1,-1 0 0,1 1 0,-1-1-1,1 0 1,-1 0 0,1 0-1,-1 0 1,1 0 0,-1 0 0,0 0-1,0 0 1,0 0 0,1-1 0,-1 1-1,0 0 1,0 0 0,0-1-1,0 1 1,0 0 0,0-1 0,-1 1-1,1-1 1,-2 1 0,-35 4-45,37-5-109,1-1 1,-1 1 0,1 0 0,-1 0 0,0 0 0,1-1 0,-1 1 0,1 0 0,-1 0 0,1-1-1,-1 1 1,1 0 0,-1-1 0,1 1 0,0-1 0,-1 1 0,1-1 0,-1 1 0,1-1-1,0 1 1,0-1 0,-1 1 0,1-1 0,0 1 0,0-1 0,-1 1 0,1-1 0,0 0 0,0 1-1,0-1 1,0 1 0,0-1 0,0 0 0,0 1 0,0-1 0,0 1 0,0-1 0,1 1-1,-1-1 1,0-1 0,0-2-1506,0-8-3506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2:34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1 432,'0'0'13807,"-3"17"-13831,1-11 25,1-1 0,0 1 1,0-1-1,0 1 1,1 0-1,-1-1 1,1 1-1,1 0 0,-1-1 1,1 1-1,0 0 1,0-1-1,1 1 1,-1-1-1,1 0 0,1 1 1,-1-1-1,1 0 1,0 0-1,0-1 1,0 1-1,0-1 1,1 1-1,0-1 0,5 4 1,73 61 6,19 17 28,-87-74-89,-2 2 0,0-1 1,0 2-1,-2-1 0,10 17 1,-17-25 19,0 0 1,0-1 0,-1 1-1,0 0 1,0 0 0,-1 0-1,0 0 1,0 1 0,0-1-1,0 0 1,-1 1 0,0-1-1,-1 0 1,0 0 0,1 1-1,-2-1 1,1 0 0,-1 0-1,0 0 1,0 0 0,-1 0-1,1-1 1,-2 1 0,1-1-1,0 0 1,-1 1 0,0-2-1,0 1 1,0 0 0,-1-1-1,0 0 1,-7 5 0,-22 18 86,-2-3 0,-1 0 0,-71 32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2:35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0 736,'0'0'13265,"17"16"-13236,-9-8-16,4 2 8,-1 0-1,-1 1 1,1 0 0,-2 1 0,0 0 0,0 1 0,-1 0 0,-1 0 0,12 28 0,-9-12 5,-1 1 1,-2 0-1,-1 0 0,-1 0 1,-2 1-1,-1 0 1,-1 0-1,-7 59 0,3-76 3,-2 0 1,1 0-1,-2 0 0,0-1 0,0 0 0,-1 0 0,-1 0 0,-14 18 0,10-16 43,-1 0-1,0-1 0,-1-1 0,-1 0 0,0-1 0,-18 11 1,28-20-330,-18 10 340,5-9-4572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08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4066,'0'0'9684,"35"58"-22378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08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10213,'0'0'1873,"-6"90"-1873,39-78-145,-14-12-4385,0 0-2609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09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 1345,'0'0'12683,"8"-15"-12734,-4 6 34,-1 3 11,0 0-1,1 0 1,-1 0 0,1 0-1,6-6 1,-8 10 5,0 0 1,0 0-1,0 0 1,1 0-1,-1 1 0,1-1 1,-1 1-1,1-1 0,-1 1 1,1 0-1,0 0 1,0 0-1,0 1 0,0-1 1,-1 1-1,1-1 1,0 1-1,5 0 0,-2 0-18,0 1-1,0-1 0,0 2 0,0-1 0,0 0 0,0 1 0,-1 0 1,1 1-1,0-1 0,-1 1 0,1 0 0,-1 0 0,0 1 0,0-1 1,-1 1-1,1 0 0,-1 1 0,1-1 0,-2 1 0,1 0 0,0 0 1,-1 0-1,0 0 0,0 1 0,2 5 0,0 2-49,0 0-1,-2 1 1,1-1-1,-2 1 1,0 0-1,0 0 1,-1 0-1,-1 0 1,-1 0-1,-1 15 1,0-24 18,1 0 0,0 0 1,-1 0-1,0 0 0,0 0 1,-1-1-1,1 1 1,-1 0-1,0-1 0,-4 4 1,4-4 40,1-1 0,-1 1 0,0 0 1,1 0-1,0 0 0,0 0 0,0 0 1,1 0-1,-1 1 0,1-1 0,0 0 1,0 1-1,0 5 0,1-1-22,1 0 0,0-1 0,1 1-1,5 15 1,-4-15 76,-1 0 0,0 0 0,0 0 0,1 17 0,-4-22 35,0 0 1,0 0 0,0 0-1,-1 0 1,1 0 0,-1 0-1,0-1 1,0 1 0,0-1-1,0 1 1,-1-1-1,1 0 1,-1 0 0,0 0-1,0 0 1,0 0 0,0-1-1,0 0 1,-1 1 0,-3 1-1,0 0-148,0 0 0,0 0-1,0-1 1,0 0 0,0 0-1,-1-1 1,1 0 0,-1 0-1,-15 1 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10.1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1 413 9893,'0'0'2817,"24"13"-2708,-16-9-100,4 2 5,0 0 0,1 0 0,0-1 0,24 5 1,-30-8-12,0-2 0,0 1 0,1-1 0,-1 0 0,0 0 0,0 0 0,1-1 0,-1-1 0,0 1 0,0-1 0,0 0 0,0-1 0,0 0 1,8-5-1,8-4-208,-2-2 1,0-1 0,0-1 0,-2 0 0,0-1-1,-1-2 1,24-30 0,-33 38 41,-1-1 0,0 0 0,-1 0 0,0-1 0,-1 0 0,-1 0 0,0 0 0,0-1 0,-2 1 0,0-1 0,0 0 0,-1 0 0,-1-1 0,0 1 0,-2-14 0,1 25 277,-1 0 0,0 0 0,1 0 0,-1 0-1,-1 0 1,1 1 0,0-1 0,-1 1 0,1-1 0,-1 1 0,0-1 0,0 1 0,0 0 0,0 0 0,0 0 0,0 0 0,-1 0 0,1 0 0,-1 0 0,1 1 0,-1 0 0,0-1 0,1 1 0,-1 0 0,0 0 0,0 0 0,0 1 0,-3-1 0,1 0 2,0 0 1,0 1-1,0-1 0,0 1 1,0 0-1,-1 0 1,1 1-1,0 0 1,0 0-1,0 0 1,0 0-1,1 1 1,-1 0-1,0 0 1,1 0-1,-7 4 1,3 2-82,0 0 0,0 1 1,1-1-1,0 1 0,0 1 1,1-1-1,1 1 0,-1 0 1,2 1-1,-1-1 0,-4 18 1,-3 17 61,-10 66 1,-2 161 56,11-89-44,11-162-99,-1-1 1,0 1-1,-2-1 1,-10 28-1,14-44-11,-1 1 1,0-1-1,0 0 0,0 0 0,0 0 1,0 0-1,-1-1 0,1 1 0,-1-1 1,0 1-1,0-1 0,-1 0 0,1 0 1,-1 0-1,1-1 0,-1 1 0,0-1 1,0 0-1,0 0 0,0 0 0,0 0 1,-1-1-1,1 0 0,0 0 0,-1 0 1,-6 0-1,10-1 0,0 0 0,0 0 1,0 0-1,0 0 0,0-1 1,0 1-1,0 0 0,0-1 1,0 1-1,0-1 0,0 1 1,0-1-1,0 1 0,0-1 1,1 0-1,-1 1 0,0-1 0,0 0 1,1 0-1,-1 1 0,1-1 1,-1 0-1,0 0 0,1 0 1,0 0-1,-1-1 0,-1-3 3,1 1 0,0 0 0,0 0 0,0-1-1,1 1 1,-1-1 0,1-3 0,1-3 14,-1 1 1,1-1-1,1 1 1,0-1-1,6-17 1,0 13-12,0 1-1,0 0 1,2 0 0,-1 0 0,2 1-1,0 1 1,0 0 0,16-12-1,-1 3-19,1 0-1,1 2 0,31-17 0,-38 26 5,1 1 1,0 0-1,0 1 0,1 2 1,0 0-1,47-5 1,141 7-50,-126 5 46,-84-1 16,10 0-215,0 0 0,1-1 1,18-4-1,-28 4 200,-1 1 1,1-1 0,0 1-1,0-1 1,-1 0-1,1 1 1,-1-1 0,1 0-1,-1 0 1,1 0 0,-1 0-1,0-1 1,1 1-1,1-3 1,-2 3 50,-1 0 0,0 0 1,1 0-1,-1 0 0,0-1 0,0 1 0,0 0 0,0 0 1,0 0-1,0 0 0,0-1 0,0 1 0,-1 0 1,1 0-1,0 0 0,-1 0 0,1 0 0,0-1 0,-1 1 1,0 0-1,1 0 0,-1 0 0,1 0 0,-1 1 0,0-1 1,-1-1-1,-8-8 191,0 0 1,-1 1-1,-1 0 0,1 0 1,-2 1-1,1 1 1,-1 0-1,0 1 1,0 0-1,-24-6 0,36 12-296,4 0 57,1 0 0,-1 0 0,0 0 0,0 0 0,0 1-1,0 0 1,0-1 0,0 1 0,0 0 0,0 0 0,0 1 0,3 1 0,-5-1 361,-12-2-305,1-1-9,-1 1 1,1 1 0,0 0-1,-1 0 1,-15 5-1,23-5-37,0 0-1,0 0 1,0 1 0,0 0-1,1-1 1,-1 1-1,0 0 1,1 0-1,0 0 1,-1 1-1,1-1 1,0 0 0,0 1-1,0 0 1,1-1-1,-1 1 1,1 0-1,-1 0 1,1 0 0,0 0-1,0 0 1,-1 5-1,0 3 0,0-1 0,0 0 0,1 0 1,1 19-1,0-26-4,0 0-1,0-1 1,0 1 0,1-1 0,-1 1 0,1-1-1,0 0 1,-1 1 0,1-1 0,0 1 0,0-1 0,1 0-1,-1 0 1,0 0 0,1 0 0,-1 0 0,1 0-1,0 0 1,0 0 0,0 0 0,-1-1 0,2 1 0,-1-1-1,3 2 1,13 2-305,0-1 0,-1-2 0,1 1 0,0-2 0,1-1 0,30-2 0,1 0-6529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56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64 6275,'0'0'8177,"-8"-22"-3535,8 22-4632,-1 0 1,1 1-1,0-1 1,-1 0-1,1 1 0,-1-1 1,1 1-1,0-1 1,-1 1-1,1-1 0,0 1 1,-1-1-1,1 1 0,0-1 1,0 1-1,-1 0 1,1-1-1,0 1 0,0-1 1,0 1-1,0 0 1,0-1-1,0 1 0,0-1 1,0 1-1,0 0 1,0-1-1,0 1 0,1 0 1,-2 29-89,1-25 116,-1 52 1,0-20 3,1-1-1,8 55 0,-8-88-48,0-2-1,0 0 0,0 0 0,0-1 0,0 1 0,0 0 0,0 0 0,1 0 0,-1-1 0,0 1 0,0 0 0,0 0 0,1 0 0,-1-1 0,1 1-1,-1 0 1,0 0 0,1-1 0,-1 1 0,1-1 0,-1 1 0,1 0 0,0-1 0,-1 1 0,1-1 0,0 1 0,-1-1 0,2 1 0,-2-1-46,1-4-60,1-25 37,0-18 94,3 0-1,1 1 1,24-88-1,-29 132-22,0 0 0,-1 0-1,1-1 1,0 1 0,1 0-1,-1 0 1,0 0 0,1 0 0,-1 0-1,1 0 1,-1 0 0,3-1 0,-3 2 3,0 1 0,0 0 1,0 0-1,-1 0 1,1 0-1,0-1 1,0 1-1,0 0 1,0 1-1,-1-1 0,1 0 1,0 0-1,0 0 1,0 0-1,-1 1 1,1-1-1,0 0 0,0 0 1,0 1-1,-1-1 1,1 1-1,0-1 1,-1 1-1,1-1 1,-1 1-1,1-1 0,0 1 1,-1 0-1,1-1 1,-1 1-1,1 0 1,-1-1-1,0 1 0,1 0 1,-1 0-1,0-1 1,1 1-1,-1 2 1,9 16 46,0 0 0,8 34 0,-13-40-52,0 1 0,0-1-1,1-1 1,1 1 0,0-1 0,0 1 0,1-2 0,1 1 0,13 14-1,-20-24-68,1-1 1,0 1-1,-1-1 0,1 0 0,0 0 0,-1 1 0,1-1 0,0-1 0,0 1 0,0 0 0,0 0 0,0-1 0,0 1 0,0-1 1,0 0-1,0 1 0,0-1 0,1 0 0,-1 0 0,0 0 0,0-1 0,0 1 0,0 0 0,2-2 0,0 1 36,-1 0 0,0-1 0,1 0 0,-1 0-1,0 0 1,0 0 0,0 0 0,0-1 0,0 1 0,-1-1-1,5-5 1,-5 5-95,0 0 0,-1 0-1,1 1 1,1-1-1,-1 1 1,0 0 0,1-1-1,-1 1 1,1 0 0,-1 0-1,1 1 1,0-1-1,0 1 1,0-1 0,0 1-1,0 0 1,0 0 0,0 0-1,0 1 1,1-1-1,-1 1 1,0-1 0,0 1-1,1 0 1,4 1 0,105-1-985,-107 1 1131,-1 1 0,1 0 0,-1 0-1,1 1 1,-1-1 0,0 1 0,1 0-1,-2 1 1,1-1 0,0 1 0,-1 0 0,5 5-1,24 17 8,-23-20-8,1-1 0,0 0-1,0-1 1,0 0 0,0-1-1,1 0 1,-1-1 0,1 0-1,0 0 1,0-2 0,18 0-1,-28 0-5,0 0 1,0 0-1,0-1 0,0 1 0,-1-1 0,1 1 0,0-1 0,0 0 1,0 0-1,-1 0 0,1 0 0,0 0 0,-1 0 0,1 0 1,-1 0-1,1-1 0,-1 1 0,1 0 0,-1-1 0,0 1 0,0-1 1,0 0-1,0 1 0,0-1 0,0 0 0,-1 0 0,1 0 0,0 1 1,-1-1-1,1-4 0,0 2 167,-1 1 0,1-1 0,-1 1 0,0-1 0,0 0 0,0 1 0,-1-1 0,1 1 0,-1-1 0,0 1 0,0-1 0,0 1 0,0-1 0,-1 1 0,1 0 0,-4-6 0,-1 3-45,0-1 1,0 1-1,-1 1 0,1-1 0,-1 1 1,0 1-1,-1-1 0,1 1 0,-1 0 1,0 1-1,1 0 0,-2 0 0,1 0 0,0 1 1,-13-1-1,26 4-667,0 0 1,0 0 0,-1 1-1,1 0 1,0 0-1,-1 0 1,0 0 0,6 5-1,3 0-916,11 1-2781,-3-2-1327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11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197 550 9620,'0'0'5101,"-18"-1"-4548,-62-2-196,76 3-348,-1 1 0,1-1 0,0 1 0,0-1 0,0 1 0,-1 0 0,1 1 0,0-1 0,0 1 0,1 0 0,-1 0 0,0 0 0,1 0 0,-1 1 0,1-1 0,0 1 0,-1 0 0,1 0 0,1 0 0,-1 1 0,0-1 0,1 1 0,0-1 0,0 1 0,0 0 1,0 0-1,0 0 0,1 0 0,0 0 0,0 0 0,0 0 0,0 0 0,0 0 0,1 1 0,0-1 0,0 6 0,1-8-9,-1-1-1,0 0 1,0 0 0,1 1 0,-1-1 0,1 0 0,-1 0 0,1 0 0,-1 1 0,1-1 0,0 0 0,0 0 0,-1 0 0,1 0 0,0 0 0,0 0-1,0-1 1,0 1 0,0 0 0,2 1 0,1 0-8,-1-1-1,1 1 1,-1-1-1,1 0 1,-1 0-1,1-1 1,5 2-1,4-2-608,1 1 0,28-4 0,-35 2 116,0 0 0,-1-1 1,1 1-1,-1-1 1,1-1-1,-1 1 0,0-1 1,11-7-1,-3 0-799,28-26 0,-26 22 5236,-17 26-1052,0-3-2740,0 0-95,0-1-1,0 1 0,1 0 1,0 0-1,0 0 1,2 8-1,-1-15-50,0 0 0,-1 0 0,1 1 0,0-1-1,0-1 1,0 1 0,0 0 0,0 0 0,1 0 0,-1 0 0,1-1 0,-1 1-1,1-1 1,-1 1 0,1-1 0,0 0 0,0 1 0,0-1 0,-1 0-1,1 0 1,0 0 0,0-1 0,1 1 0,-1 0 0,0-1 0,0 1 0,0-1-1,0 0 1,4 0 0,0 0-120,0 0 1,0-1-1,0 1 0,-1-2 1,1 1-1,0 0 0,0-1 0,-1 0 1,1-1-1,-1 1 0,0-1 0,0 0 1,0 0-1,0-1 0,0 1 1,0-1-1,-1 0 0,0 0 0,0-1 1,0 1-1,4-9 0,9-10-423,-2-2 0,-1 0 0,12-30 0,-19 40 318,13-33-132,-1 0 1,-2-1-1,-3-1 0,10-63 1,-16 56 3569,1-100 0,-7 367-2248,-5 232-3476,3-440 2487,-5 35-2675,5-36 2622,0 0 0,0-1 0,0 1 0,0-1 0,0 1 0,0 0 1,0-1-1,0 1 0,0-1 0,0 1 0,-1-1 0,1 1 0,0-1 0,0 1 0,-1 0 0,1-1 0,0 1 0,-1-1 0,1 0 0,-1 1 0,1-1 0,0 1 0,-1-1 0,1 0 0,-1 1 0,1-1 0,-1 0 0,1 1 0,-1-1 0,0 0 0,1 0 0,-1 0 0,1 0 0,-1 1 0,1-1 0,-1 0 0,0 0 0,1 0 0,-1 0 0,1 0 0,-1 0 0,0 0 0,1-1 0,-1 1 0,1 0 0,-1 0 0,1 0 0,-1 0 0,0-1 0,1 1 0,-1 0 0,1-1 0,-1 1 0,1 0 0,-1-2 0,-5-4 532,0-1 0,1 0 0,0 0 0,0-1 0,1 0 0,0 1 0,-5-16 0,-2-2 200,-15-25 1076,11 22 218,-16-40 1,30 68-1922,1-1 1,0 0 0,-1 0 0,1 0 0,0 0 0,0 0 0,0 1 0,-1-1 0,1 0 0,0 0 0,0 0 0,0 0 0,1 0 0,-1 0 0,0 0 0,0 0 0,0 0 0,1 1 0,-1-1 0,0 0 0,1 0 0,-1 0 0,0 0 0,1 1 0,-1-1 0,1 0-1,0 1 1,-1-1 0,1 0 0,0 1 0,-1-1 0,1 0 0,0 1 0,0-1 0,-1 1 0,1 0 0,0-1 0,0 1 0,0 0 0,0-1 0,-1 1 0,1 0 0,2 0 0,5-2-73,0 1 1,0 1-1,0 0 1,11 1-1,-2-1 152,108 2 50,80-4-43,-204 2-105,-1 1-1,1 0 0,0-1 0,0 1 0,-1 0 0,1 0 0,0-1 0,-1 1 0,1 0 1,-1 0-1,1 0 0,-1 0 0,0 0 0,1 0 0,-1 0 0,0 0 0,0 0 1,1 0-1,-1 0 0,0 0 0,0 0 0,0 0 0,0 0 0,0 0 0,-1 2 0,1 43 72,0-32-41,-1-4-40,1 0 10,0-1-1,1 1 0,0 0 0,0 0 0,3 9 0,-4-17-14,1 0-1,0 0 0,0 0 0,0 0 1,0 0-1,0 0 0,0 0 0,0 0 0,1 0 1,-1-1-1,0 1 0,1-1 0,0 1 1,-1-1-1,1 1 0,0-1 0,0 0 0,0 0 1,-1 0-1,1 0 0,0 0 0,1 0 1,-1-1-1,0 1 0,0-1 0,0 1 0,0-1 1,4 0-1,-3 1-83,1-1 1,-1 0-1,1 0 1,-1-1 0,1 1-1,-1-1 1,1 1-1,-1-1 1,1 0-1,-1-1 1,0 1-1,0 0 1,1-1 0,-1 0-1,0 0 1,0 0-1,3-2 1,0-3 71,0-1 0,0 1 0,-1-1 0,0 0 0,5-11 0,17-28 37,-27 47-24,0 1-1,0-1 0,0 0 1,0 0-1,0 0 1,0 0-1,0 0 0,0 0 1,0 0-1,0 1 0,0-1 1,0 0-1,0 0 1,0 0-1,0 0 0,0 0 1,1 0-1,-1 1 0,0-1 1,0 0-1,0 0 0,0 0 1,0 0-1,0 0 1,0 0-1,0 0 0,0 0 1,0 1-1,0-1 0,1 0 1,-1 0-1,0 0 0,0 0 1,0 0-1,0 0 1,0 0-1,0 0 0,1 0 1,-1 0-1,0 0 0,0 0 1,0 0-1,0 0 0,0 0 1,0 0-1,1 0 1,-1 0-1,0 0 0,0 0 1,0 0-1,0 0 0,0 0 1,0 0-1,0 0 1,1 0-1,-1 0 0,0 0 1,0-1-1,0 1 0,0 0 1,0 0-1,0 0 0,0 0 1,0 0-1,0 0 1,1 0-1,-1 0 0,0-1 1,0 11 85,0-9-90,0 6-11,0 3 135,0 1 0,1 0 0,0-1 1,3 11-1,-4-19-173,0 0 0,1 0-1,-1 0 1,1-1 0,-1 1 0,1 0 0,0-1 0,0 1-1,0-1 1,0 1 0,0 0 0,0-1 0,0 0 0,0 1 0,1-1-1,-1 0 1,0 0 0,1 0 0,-1 0 0,1 0 0,0 0 0,-1 0-1,1 0 1,0 0 0,-1-1 0,1 1 0,0-1 0,0 0 0,-1 1-1,4-1 1,-3 0-11,-1-1 1,1 1-1,-1-1 0,1 1 0,-1-1 0,0 0 0,1 0 0,-1 1 1,0-1-1,1 0 0,-1 0 0,0 0 0,0-1 0,0 1 1,0 0-1,0 0 0,0 0 0,0-1 0,-1 1 0,1-1 1,0 1-1,-1 0 0,1-1 0,0-2 0,-1 2 86,1 1 0,-1-1 0,1 1 0,-1-1 0,1 1 0,-1 0 0,1-1 0,0 1-1,0 0 1,0-1 0,0 1 0,0 0 0,0 0 0,0 0 0,0 0 0,0 0 0,1 0 0,-1 0 0,0 0 0,1 1 0,-1-1 0,0 0-1,1 1 1,2-1 0,-3 1-7,-1 0 0,1 1 0,-1-1 0,1 1 0,0-1-1,-1 1 1,1-1 0,-1 0 0,0 1 0,1 0 0,-1-1 0,1 1 0,-1-1-1,0 1 1,1 0 0,-1-1 0,0 1 0,0 0 0,1-1 0,-1 1 0,0 0-1,0-1 1,0 2 0,4 23 251,-3-19-205,-1-4-49,0 0 0,0 1 0,1-1 0,-1 0-1,1 0 1,0 0 0,0 0 0,0 0 0,0 0 0,0 0 0,0 0 0,2 3 0,-2-5-10,-1 0-1,0 0 1,1 0 0,-1 1 0,0-1-1,0 0 1,1 0 0,-1 0-1,0 0 1,1 0 0,-1 0 0,0 0-1,1 0 1,-1 0 0,0 0 0,1 0-1,-1 0 1,0 0 0,1 0 0,-1 0-1,0 0 1,1-1 0,-1 1 0,0 0-1,0 0 1,1 0 0,-1 0-1,1-1 1,10-14-50,-1-7 143,-6 13-59,0 1 1,1-1 0,9-13 0,-12 20-39,0 0 0,-1 0 0,1 1 0,0-1 0,0 0 0,0 1 1,0-1-1,0 1 0,0 0 0,0 0 0,1-1 0,-1 2 0,0-1 0,1 0 1,-1 0-1,1 1 0,-1-1 0,1 1 0,2 0 0,3 0 56,0 2 0,-1-1 0,1 1-1,-1 0 1,0 1 0,1 0 0,-1 0 0,0 0-1,-1 1 1,1 0 0,11 9 0,-8-6-11,0 0 1,1-1-1,22 9 0,-12-9-20,0-2 1,0 0-1,1-1 0,-1-2 0,36 0 1,-54-1-14,2-1 44,1 0 0,0 0-1,0 0 1,-1 0 0,1-1-1,-1 0 1,1 0 0,-1-1-1,0 1 1,0-1 0,0 0-1,0-1 1,0 1-1,-1-1 1,1 0 0,-1 0-1,0 0 1,0-1 0,-1 1-1,1-1 1,-1 0 0,3-7-1,0 1 115,0 0 0,-1 0 1,-1-1-1,0 1 0,0-1 0,-1-1 0,-1 1 0,0 0 0,0-20 0,-2 31-138,0 0-1,0 0 0,-1-1 0,1 1 0,0 0 0,-1 0 1,1 0-1,-1 0 0,0 0 0,1 0 0,-1 0 0,0 0 1,0 0-1,1 0 0,-1 0 0,0 0 0,0 0 1,0 1-1,0-1 0,0 0 0,0 1 0,0-1 0,0 1 1,-1-1-1,1 1 0,0 0 0,0-1 0,0 1 0,0 0 1,-1 0-1,1 0 0,0 0 0,0 0 0,-1 0 0,0 0 1,-1 0-6,0 0 0,0 0 1,1 0-1,-1 1 0,0-1 0,0 1 1,1-1-1,-1 1 0,1 0 1,-1 0-1,0 0 0,1 1 1,0-1-1,-1 1 0,-3 2 1,4 0-14,0-1 0,-1 1 1,1 0-1,1 0 1,-1 0-1,0 0 1,1 0-1,0 0 0,0 0 1,0 1-1,1-1 1,-1 6-1,2 57-7,0-60 5,0 6 6,1 1 1,1-1-1,0 0 1,0 0-1,1-1 1,1 1-1,0-1 1,12 19-1,-12-22-53,0-1 0,1 0-1,0 0 1,0 0 0,1-1 0,0 0-1,1 0 1,-1-1 0,1 0-1,0 0 1,16 7 0,-6-9-2797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19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317 24 5779,'0'0'3361,"-19"-4"-1315,-63-15-520,76 19-1409,0 0 0,0 0 0,0 0-1,0 0 1,0 1 0,1 0 0,-1 0-1,0 1 1,1-1 0,-1 1 0,1 1-1,-1-1 1,1 1 0,0 0 0,0 0-1,0 0 1,0 1 0,-7 7-1,-1 2 28,2 0 0,0 0 0,0 1 0,-11 22 0,17-29-123,1-1 1,0 1-1,0 0 1,1 0-1,0 1 1,0-1-1,1 1 1,0 0 0,0-1-1,1 1 1,0 0-1,0 0 1,1 0-1,0 13 1,1-19-22,-1-1 1,1 1 0,0-1 0,-1 1 0,1 0 0,0-1 0,0 0-1,0 1 1,0-1 0,0 1 0,1-1 0,-1 0 0,0 0-1,0 0 1,1 0 0,-1 0 0,1 0 0,-1 0 0,1 0 0,-1 0-1,1-1 1,0 1 0,-1-1 0,1 1 0,2 0 0,5 0 1,0 0 0,-1 0-1,17-1 1,-15 0-10,3-1-145,1-1 1,-1 0-1,0 0 0,-1-1 1,1-1-1,0 0 0,-1-1 1,0 0-1,19-12 0,-13 8-81,-15 7 180,0 1 0,0-1 0,0 1 0,0 0-1,1 0 1,-1 0 0,0 0 0,1 1 0,-1-1 0,0 1 0,5 0-1,-7 0 43,1 0 0,-1 1 0,1 0 0,-1-1 0,1 1-1,-1 0 1,0-1 0,0 1 0,1 0 0,-1 0 0,0 0 0,0 0-1,0 0 1,0 0 0,0 1 0,0-1 0,0 0 0,0 0-1,-1 1 1,1-1 0,0 1 0,-1-1 0,1 0 0,-1 1 0,1 1-1,8 26 80,21 73 19,-27-89-70,-1 0 1,0 0 0,-1 0 0,0 1 0,-3 23 0,1-34 14,0-1 0,0 1 1,0 0-1,0-1 0,-1 1 1,0-1-1,1 0 0,-1 0 0,0 0 1,0 0-1,0 0 0,0 0 0,0 0 1,-1 0-1,1-1 0,0 1 1,-1-1-1,1 0 0,-1 0 0,0 0 1,1 0-1,-1 0 0,0 0 0,-3 0 1,-12 3 260,0-1 0,-25 2 1,40-4-266,-25 2 122,1-2-1,-1 0 1,-38-5 0,65 4-187,0 0 0,0-1 0,0 1 0,0 0-1,0 0 1,0-1 0,0 1 0,0-1 0,0 1 0,0-1 0,0 1 0,1-1 0,-1 1 0,0-1 0,0 0 0,1 0-1,-1 1 1,0-1 0,1 0 0,-1 0 0,0 0 0,1 0 0,-1 1 0,1-1 0,0 0 0,-1 0 0,1 0 0,0 0-1,0 0 1,-1 0 0,1 0 0,0 0 0,0 0 0,0 0 0,0 0 0,0 0 0,0 0 0,1 0 0,-1-2 0,4-14-4252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20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0 120 7700,'0'0'112,"144"0"-112,-7 0 272,30-1 240,23-15 256,13-3-15,23-3-289,17 0-64,15 1-96,-2 9-160,-28 6-64,-32 6-48,-41 0 32,-33 3-64,-25 11 0,-19-4-288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21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265 1 6755,'0'0'6678,"-11"0"-5953,-1-1-550,0 1 0,0 1 0,0 0 0,-18 4 0,26-5-127,1 1-1,0 0 1,-1 0 0,1 0-1,0 0 1,0 1 0,0-1 0,0 1-1,0 0 1,0 0 0,0 0 0,1 0-1,-1 0 1,1 1 0,-1-1 0,1 1-1,0-1 1,0 1 0,0 0-1,0 0 1,1 0 0,-1 0 0,1 0-1,-2 7 1,0 11-23,1-1 0,2 1-1,0 0 1,3 21 0,0 22 11,-4-63-31,1 1 1,0-1-1,-1 1 0,1-1 0,-1 1 0,1-1 1,-1 1-1,0-1 0,1 0 0,-1 1 1,0-1-1,0 0 0,0 0 0,0 1 0,0-1 1,0 0-1,0 0 0,-1 0 0,1 0 1,0-1-1,-1 1 0,1 0 0,0 0 0,-1-1 1,1 1-1,-1-1 0,1 1 0,-1-1 1,1 0-1,-1 1 0,-2-1 0,-7 1 0,0 0-1,0 0 1,-14-2-1,23 1-15,-14-4-1268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27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48,'0'0'0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28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1601,'0'0'12912,"15"15"-12733,-3-4-127,7 10 31,2-2-1,0-1 0,34 22 1,-18-16-147,2-3 0,0-1-1,1-2 1,43 12 0,-79-28-130,15 6-2584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28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109 341 928,'0'0'13415,"-108"18"-10950,127-26-2465,28-28 0,25-19 80,19-16-48,10-10-32,-4 1-1249,-67 53-3889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29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0 169 9636,'0'0'2129,"4"-8"-2366,7-15 246,1 0 0,1 1 0,1 0 0,1 1-1,23-25 1,-36 44-73,0 0-157,-1 9-14,-1 258 1422,0-263-1198,0 1-82,0 0-1,0 0 1,0 1-1,0-1 1,0 0-1,1 0 1,-1 1-1,1-1 1,0 0-1,0 0 0,0 0 1,0 0-1,1 0 1,1 4-1,7-4-3841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31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8964,'0'0'4354,"15"26"-6515,-5-26-1248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31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7812,'0'0'0</inkml:trace>
  <inkml:trace contextRef="#ctx0" brushRef="#br0" timeOffset="1">173 1 6515,'0'0'2465</inkml:trace>
  <inkml:trace contextRef="#ctx0" brushRef="#br0" timeOffset="2">346 3 9572,'0'0'2017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56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20 566 2769,'0'0'13641,"7"-6"-12654,7-5-790,-4 4-43,-23 22 29,8-9-180,1-1 1,0 1-1,1 0 1,-1 0-1,1 1 0,0-1 1,1 1-1,0-1 1,0 1-1,0 0 0,1 0 1,0 0-1,0 0 1,0 0-1,1 0 0,1 0 1,1 13-1,-2-18-31,1 1-1,0-1 1,0 1-1,0-1 1,0 0-1,1 1 1,-1-1-1,1 0 1,-1 0-1,1 0 1,0 0-1,-1 0 1,1 0-1,0 0 0,1-1 1,-1 1-1,0-1 1,0 1-1,1-1 1,-1 0-1,0 0 1,1 0-1,-1 0 1,1 0-1,0-1 1,-1 1-1,1-1 1,-1 0-1,4 0 1,-2 1-146,1-1 1,-1 0 0,0 0-1,1 0 1,-1-1 0,0 1 0,1-1-1,-1 0 1,0-1 0,0 1-1,0-1 1,0 1 0,0-1-1,0-1 1,0 1 0,-1 0-1,7-6 1,-2-2-315,-1-1 0,0 0 0,0 0 0,-1 0 0,0-1 0,-1 0 0,-1 0 0,1 0 0,2-18 0,17-123-1095,-23 136 1600,14-190 1638,-3 21 4417,-9 172-4227,-1 21-613,1 25-777,-3 87-160,5 111-31,-2-195-333,2 0-1,1-1 0,2 0 0,19 52 1,-4-37-1817,-22-48 1680,-1 0 1,0 0 0,1-1 0,-1 1 0,1 0 0,-1-1-1,1 1 1,-1 0 0,1-1 0,0 1 0,-1-1 0,1 1-1,0-1 1,-1 1 0,1-1 0,0 1 0,0-1 0,0 0-1,0 1 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32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5779,'0'0'7635,"22"130"-7299,-22-74-48,-1 4-31,-7-2-193,2-9 16,4-4-80,2-9-689,-2-11-2448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33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97 11221,'0'0'2257,"112"-40"-2465,-29 27 288,14-3-48,4-3-32,-65 13-1521,-9 4-5298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33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11605,'0'0'1185,"99"4"-5955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34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9412,'0'0'3298,"76"0"-3490,-63 0-2289,-2 0-2226</inkml:trace>
  <inkml:trace contextRef="#ctx0" brushRef="#br0" timeOffset="1">238 31 3410,'0'0'8051,"85"10"-7763,-52-10-32,-22 0-256,-1 0-4129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34.4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79 3137,'0'0'10693,"112"31"-10068,-70-4-145,-1-1-384,-3-2 0,-7-4-80,-8-4-16,-10-4-544</inkml:trace>
  <inkml:trace contextRef="#ctx0" brushRef="#br0" timeOffset="1">37 323 12438,'0'0'1424,"72"-117"-1376,-11 55 32,5-1-64,3 5-16,-47 42-176,-6 10-5170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34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6211,'0'0'2564,"9"-1"-2327,-8 1-233,2-1 23,-1 0-1,0 1 0,0-1 0,1 1 0,-1-1 0,0 1 0,1 0 0,-1 0 0,0 0 1,1 0-1,-1 1 0,0-1 0,0 1 0,1-1 0,-1 1 0,0 0 0,0 0 1,0 0-1,0 0 0,0 0 0,0 0 0,0 1 0,0-1 0,0 0 0,-1 1 0,1 0 1,0-1-1,-1 1 0,1 0 0,-1 0 0,0 0 0,0 0 0,0 0 0,0 0 0,2 4 1,0 10 207,-1 0 1,0 0 0,0 0 0,-2 0-1,0 0 1,-3 20 0,2-23-150,-1 5 85,-1-1-1,-7 26 0,6-28 32,0 0-1,1 1 1,-2 30-1,5-45-198,0 0 0,0 0 0,0 0 0,0-1 0,0 1 0,1 0 0,-1 0 0,0 0 0,1 0 0,-1 0 0,0-1-1,1 1 1,-1 0 0,1 0 0,-1-1 0,1 1 0,0 0 0,-1-1 0,1 1 0,0 0 0,-1-1 0,1 1 0,0-1 0,0 1 0,-1-1 0,1 0-1,0 1 1,0-1 0,0 0 0,0 1 0,1-1 0,32 2-65,-24-2 43,3 0-64,-7 1-5,1-1 0,-1 0 0,0 0 0,1-1 0,-1 0 0,0 0-1,0 0 1,11-5 0,12-11-3419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37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 9812,'0'0'2450,"3"112"-1890,-8-50 192,-10-2-240,3-4-335,3-6-113,7-11-64,2-12-145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37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13126,'0'0'1553,"96"-15"-1569,-18 10 32,11-9-32,-51 7-945,-5-1-4657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45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5651,'0'0'6677,"-11"22"-6351,3-7-270,-2 2 26,1 1 1,1 0-1,1 1 0,0 0 0,2 0 1,-6 32-1,0 78 826,7 184 0,5-175-526,1-55-111,11 84 0,-7-123-208,3-1-1,1 0 1,26 70 0,-31-101-47,0 0-1,1-1 1,0 0 0,1 0 0,13 16-1,-17-24-60,0 1 1,0-1-1,0 0 0,1 0 0,0 0 0,-1-1 1,1 1-1,0-1 0,0 0 0,0 0 0,0 0 0,1 0 1,-1-1-1,0 0 0,1 0 0,-1 0 0,9 1 0,-3-5-2574,-4-12-1570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38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11589,'0'0'3218,"42"3"-8773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57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0 219 5218,'0'0'6241,"18"2"-5057,-1-1-941,19 3 72,0-2 1,39-3 0,-71 0-307,0 0-1,0 0 1,0 0-1,0 0 1,0-1-1,0 1 1,0-1-1,0 0 1,-1 0-1,1 0 1,-1-1-1,1 1 1,-1-1-1,0 0 1,0 0-1,0 0 1,0 0 0,-1-1-1,0 1 1,1-1-1,-1 1 1,0-1-1,-1 0 1,1 0-1,-1 0 1,2-7-1,2-7 154,-2 0 0,0 0 0,-1 0 0,-1-32 0,-1 48-116,0 1-1,-1 0 1,1 0-1,0-1 1,-1 1-1,1 0 1,-1 0-1,1-1 1,-1 1-1,0 0 1,0 0-1,1 0 1,-1 0-1,0 0 1,0 0-1,0 0 1,0 0-1,0 1 1,0-1-1,0 0 1,-1 0-1,1 1 1,0-1-1,0 1 0,0-1 1,-1 1-1,1-1 1,0 1-1,-1 0 1,1 0-1,0 0 1,-1 0-1,1 0 1,-2 0-1,-1 0 22,1 0 0,0 0 0,-1 0 0,1 0 0,0 1 0,-1 0 0,1-1 0,0 1 0,0 0 0,0 1 0,0-1 0,0 0 0,-6 5 0,5-2-51,0 0 1,1 1 0,-1 0-1,1 0 1,0 0-1,0 0 1,1 0 0,-1 1-1,1-1 1,0 1 0,1-1-1,0 1 1,-2 11 0,0 9 12,2 46-1,1-70-25,1 7-30,-1 0 0,2 1 0,-1-2-1,1 1 1,0 0 0,1 0 0,0-1 0,1 1-1,0-1 1,0 0 0,0 0 0,1 0 0,0-1 0,1 0-1,9 10 1,-14-16-198,0 1 0,0-1 0,1 0 1,-1 0-1,0 0 0,0-1 0,1 1 0,-1 0 0,0 0 0,1-1 0,-1 1 0,3 0 0,11 0-6156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39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 11621,'0'0'481,"102"-12"-658,-85 2-1727,-1 3-3427</inkml:trace>
  <inkml:trace contextRef="#ctx0" brushRef="#br0" timeOffset="1">287 33 11525,'0'0'1361,"103"-17"-1553,-84 8-1809,-4 2-3666</inkml:trace>
  <inkml:trace contextRef="#ctx0" brushRef="#br0" timeOffset="2">574 43 9796,'0'0'0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39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1 736,'0'0'13687,"64"87"-12151,-41-48-335,5-3-481,5-5-496,1-6-160,0-8-64,-4-6 0,-7-5-1600,-10-4-1010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40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1 325 12822,'0'0'3297,"34"-92"-3008,13 47-65,9-4-144,2-1-80,-1 1 0,-9 10-3378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46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1 512,'0'0'10781,"17"12"-10055,-5-4-530,0 0 1,-1 1-1,0 1 1,-1 0-1,0 0 1,-1 1-1,0 0 0,0 1 1,-1 0-1,11 22 1,-4 6 139,0 0 0,-3 1 1,-2 0-1,8 60 0,-9-12 20,-3 96 0,-6-160-373,-2 0 0,0 0 0,-2 0 0,-1 0 0,-1 0 1,-1-1-1,-1 0 0,-1 0 0,-1-1 0,-1 0 0,-1-1 0,-1-1 0,-1 1 0,-30 33 0,37-47-891,-12 11-692,1-14-6078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47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29 432,'0'0'8127,"6"-4"-7802,-1 0-320,1 1-1,-1 0 0,1 0 1,0 1-1,0-1 1,9-1-1,-14 4 0,0-1 0,1 1 0,-1 0 0,1-1 1,-1 1-1,1 0 0,-1 0 0,1 0 0,-1 0 0,1 0 0,-1 0 0,1 0 0,-1 1 0,1-1 0,-1 1 0,1-1 0,-1 1 0,0-1 0,1 1 0,-1 0 0,0 0 1,1-1-1,-1 1 0,0 0 0,0 0 0,0 0 0,0 0 0,0 1 0,0-1 0,0 0 0,0 0 0,0 1 0,-1-1 0,1 0 0,0 1 0,-1-1 0,1 1 0,-1 2 0,2 0-40,-1 1 0,0 0 0,-1 0 0,1 0 0,-1 0 0,0-1 0,0 1 0,0 0 0,-1 0 0,0 0 0,0 0 0,0 0 0,-1-1-1,1 1 1,-1-1 0,0 1 0,0-1 0,-1 1 0,1-1 0,-1 0 0,0 0 0,-4 4 0,-16 14-421,-19 22 282,39-41 245,1 0 1,0 1-1,0-1 0,0 0 0,1 1 0,-1 0 0,1-1 0,0 1 0,0 0 1,0 0-1,0 0 0,0 7 0,1-2-284,0 12 2642,-4 39 1,-9-14 782,-4-15-3830,12-24 95,-9 17 919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4:15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0,'0'0'93,"0"0"-77,0-1-21,0 0 29,0 0-91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4:18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1 308 512,'25'0'7404,"48"-1"-6644,91-13 0,401-85 2404,-242 40-1707,-95 17-1073,318-46 305,-489 84-633,-33 3-4680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4:19.9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149 124 368,'0'0'9348,"-16"-6"-6130,-52-19-1529,66 24-1572,0 1 0,0-1 1,1 0-1,-1 0 0,0 0 1,1 0-1,-1 0 0,1 0 0,-1 0 1,1-1-1,0 1 0,-2-2 1,3 2-96,0 1 1,-1-1 0,1 1-1,0-1 1,-1 0 0,1 1-1,0-1 1,0 0 0,0 1-1,0-1 1,0 0 0,0 1-1,0-1 1,0 0 0,0 1-1,0-1 1,0 0 0,0 0-1,0 1 1,1-2 0,1 0-21,-1 0 0,0 0 0,1 0 0,-1 0 0,1 0 0,0 0 1,0 0-1,0 1 0,4-4 0,6-1 3,-1 0-1,2 1 1,-1 0 0,0 1 0,1 0 0,0 1-1,0 0 1,0 1 0,0 1 0,0 0-1,1 1 1,-1 0 0,18 3 0,-29-3-8,1 0 0,0 1 0,0-1 0,0 1 0,0 0 0,-1 0 0,1 0-1,0 0 1,-1 0 0,1 1 0,-1-1 0,1 1 0,-1 0 0,0 0 0,0-1 0,0 1 0,0 1 0,0-1 0,0 0 0,0 0 0,-1 1 0,1-1 0,-1 1 0,0-1 0,1 1 0,-1 0 0,1 5 0,0 4-76,0 0-1,0 0 1,-2 1 0,1-1 0,-3 15-1,2-22-11,0 0-1,-1-1 0,0 1 1,0-1-1,0 1 0,0 0 1,-1-1-1,0 0 0,0 1 1,0-1-1,0 0 0,-1 0 1,0 0-1,0-1 0,0 1 1,-5 4-1,-2 1-80,-2-1-1,1 0 1,-1-1 0,-14 7 0,-1 0 318,26-11-150,0-1 1,0 1-1,0-1 0,0 1 0,1-1 0,-1 1 0,1 0 0,0-1 0,-1 1 0,1 0 0,0-1 1,0 1-1,1 0 0,-1-1 0,1 5 0,0-3 8,0 2-13,0-1 0,1 0 1,-1 1-1,1-1 0,0 0 1,1 0-1,-1 0 0,1-1 1,0 1-1,5 6 0,-5-8 23,0 1 0,0 0 0,0 0-1,-1 0 1,0 0 0,0 1 0,0-1 0,0 0 0,-1 1 0,1 0-1,-1-1 1,0 1 0,-1 0 0,1 6 0,-2-9 69,1 0 1,-1 0 0,0 0-1,0 0 1,1 0 0,-2 0-1,1 0 1,0-1 0,0 1-1,0 0 1,-1-1 0,1 1-1,-1-1 1,0 1 0,1-1-1,-1 0 1,0 1 0,0-1-1,0 0 1,-2 1 0,-47 19 1014,41-17-837,6-3-286,-22 9 836,-50 12 1,30-18-3814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4:42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415 59 368,'0'0'11448,"-16"-4"-10824,0 0-457,6 1-65,-1 0 0,1 1 0,0 0 0,0 1 1,-1 0-1,1 1 0,-1 0 0,-18 2 0,12 3 105,0 0 0,0 0 0,0 2 0,1 0 0,0 1 1,-29 20-1,33-20-67,0 1 0,0 0 1,1 1-1,0 0 1,1 1-1,0 0 1,1 0-1,-14 23 0,21-30-136,-1 1 0,1 0 0,0 0 0,1-1 0,-1 1 0,1 0 0,0 0 0,0 0 0,1 1 0,-1-1 0,1 0 0,0 0 0,1 0-1,-1 0 1,2 8 0,0-7-6,1 0-1,-1 0 1,1 0 0,0 0-1,1 0 1,-1 0-1,1-1 1,0 0-1,1 0 1,7 7-1,8 6-37,2-2-1,0-1 0,1-1 0,42 19 0,-55-27 23,78 33-382,-56-26-572,-1 1 0,0 1 0,38 27 0,-66-40 660,-1 0 0,1 1 0,0-1-1,-1 1 1,0 0 0,0 0 0,0 0 0,4 6-1,-6-8 266,1 0-1,-1 0 1,1 0-1,-1 0 1,0 0-1,0 0 1,1 0-1,-1 0 1,0 0-1,0 1 0,0-1 1,0 0-1,0 0 1,0 0-1,0 0 1,-1 0-1,1 0 1,0 1-1,-1-1 1,1 0-1,-1 0 1,1 0-1,-1 0 1,1 0-1,-1 0 1,0-1-1,1 1 1,-1 0-1,0 0 0,0 0 1,0-1-1,0 1 1,-1 1-1,-4 1 124,0 0-1,0 0 1,-1 0-1,0-1 0,1 1 1,-1-2-1,0 1 1,-11 0-1,-66 3 1090,54-5-770,-226 2 4735,255-2-5118,1 1 0,-1-1-1,1 0 1,-1 0 0,1 0 0,-1 0 0,1 0-1,0 0 1,-1 0 0,1 0 0,-1 0 0,1 0-1,-1 0 1,1 0 0,-1 0 0,1 0 0,-1 0-1,1 0 1,-1-1 0,1 1 0,0 0 0,-1 0-1,1-1 1,-1 1 0,1 0 0,0 0 0,-1-1-1,1 1 1,0-1 0,-1 1 0,1 0 0,0-1-1,-1 1 1,1 0 0,0-1 0,0 1 0,0-1-1,-1 1 1,1-1 0,0 1 0,0-1 0,0 1-1,0-1 1,0 0 0,14-21-367,20-11 215,59-47 1,-26 25 106,0-1 42,-4-3 0,99-117 0,-152 163 22,-1-1 1,0 0 0,9-19-1,-16 28 7,0 0 0,0 1 0,-1-1 0,0 0-1,0 1 1,0-1 0,0 0 0,-1 0 0,1 0-1,-1 0 1,0 0 0,-1 0 0,1 0 0,-3-8-1,2 10 28,-1 1-1,0-1 1,1 1-1,-1-1 1,0 1-1,0-1 1,0 1-1,0 0 0,-1 0 1,1 0-1,0 0 1,-1 1-1,0-1 1,1 1-1,-1-1 1,0 1-1,0 0 1,0 0-1,0 0 0,1 1 1,-7-2-1,-5 0 262,-1 0 0,-28 0 0,42 2-329,1 0-108,-1 0 0,1 0 1,-1-1-1,1 1 1,-1 0-1,1 0 0,-1 0 1,0 0-1,1 0 1,-1 0-1,1 0 0,-1 0 1,1 0-1,-1 0 1,1 0-1,-1 0 1,1 1-1,-1-1 0,1 0 1,-1 0-1,1 1 1,-1-1-1,1 0 0,-1 0 1,1 1-1,-1-1 1,1 0-1,0 1 0,-1-1 1,1 1-1,0-1 1,-1 1-1,1-1 0,0 0 1,-1 1-1,1-1 1,0 1-1,0-1 0,0 1 1,-1 0-1,1-1 1,0 1-1,0-1 0,0 1 1,0-1-1,0 1 1,0-1-1,0 1 0,0 0 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4:52.7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269 29 720,'0'0'11203,"-22"-5"-9458,-73-13-401,77 15-944,1 1-1,-1 1 1,-33 2-1,30 0 57,20-1-428,0 0 0,0 0 0,-1 0-1,1 0 1,0 0 0,0 0 0,0 0-1,0 1 1,0-1 0,0 0-1,0 1 1,0-1 0,0 1 0,0-1-1,1 1 1,-1 0 0,0-1 0,0 1-1,0 0 1,1 0 0,-1-1-1,0 1 1,1 0 0,-1 0 0,0 0-1,1 0 1,-1 0 0,1 0 0,0 0-1,-1 0 1,1 0 0,0 0-1,-1 0 1,1 0 0,0 0 0,0 0-1,0 0 1,0 0 0,0 0 0,0 0-1,0 0 1,1 0 0,-1 0-1,0 0 1,1 0 0,0 2 0,1 4-25,0 0 0,1 0 0,0-1 1,0 1-1,1-1 0,4 6 0,15 16 17,1-1-1,1-1 0,56 44 0,11 10-304,-86-74 79,-1 0-1,1 0 1,-2 0-1,1 1 1,-1-1-1,7 15 1,-10-19 187,0-1 1,-1 1-1,1-1 1,0 0 0,-1 1-1,0 0 1,1-1-1,-1 1 1,0-1-1,0 1 1,0-1 0,0 1-1,0 0 1,0-1-1,0 1 1,0-1-1,-1 1 1,1-1 0,-1 1-1,1-1 1,-1 1-1,0-1 1,1 1-1,-1-1 1,0 0 0,0 1-1,0-1 1,0 0-1,0 0 1,0 0-1,0 0 1,-1 0 0,1 0-1,0 0 1,-1 0-1,1 0 1,0 0-1,-1-1 1,1 1-1,-1-1 1,-1 1 0,-10 3 34,1-2 0,-1 1 0,0-2 0,0 1 0,-14-2 0,-67-5 74,91 5-67,-1 0-1,0-1 0,0 0 1,1 0-1,-1 0 0,0 0 1,1 0-1,-1-1 0,1 1 1,-1-1-1,1 0 0,-4-4 1,6 5-19,0 0 0,-1 0 0,1 0 0,1-1-1,-1 1 1,0 0 0,0-1 0,0 1 0,1-1 0,-1 1 0,1-1 0,-1 1 0,1-1 0,-1 1 0,1-1 0,0 0 0,0 1 0,0-1-1,0 1 1,0-1 0,0 0 0,1 1 0,-1-1 0,0 1 0,1-1 0,-1 1 0,1-1 0,0 1 0,-1-1 0,1 1 0,1-3 0,6-5-9,-1 1 0,1-1 0,0 1 1,1 1-1,0 0 0,0 0 0,20-11 1,-25 15 2,49-27-15,67-28 1,28-15-10,-147 73 36,0 0 0,-1-1 0,1 1 0,0 0 0,0-1 0,0 1 0,0-1 0,0 0 0,-1 1 0,1-1 0,0 0 0,-1 1 0,1-1 0,0 0 0,-1 0 0,1 0 0,-1 1 0,1-1 0,-1 0 0,0 0 0,1 0 0,-1 0 0,0 0 0,0 0 0,1 0 0,-1 0 0,0 0 0,0-1 0,-1-1 97,0 1 0,0 0 0,0 0 0,0 0 0,-1 1 1,1-1-1,0 0 0,-1 0 0,-2-2 0,2 3-355,1 0-1,0 0 0,0 0 1,0 0-1,0 0 0,0 0 1,0 0-1,0-1 0,0 1 1,0 0-1,1-1 0,-1 1 1,1 0-1,-1-1 0,1 1 1,-1-1-1,1 1 0,0-1 1,-1 1-1,1-4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58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11285,'0'0'528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4:53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35 848,'0'0'8330,"-14"17"-5449,-46 57-2222,57-68-636,-1 0 1,1 0-1,0 1 1,0-1-1,0 1 1,1-1-1,0 1 0,1 0 1,-1 0-1,1-1 1,0 1-1,1 0 1,0 0-1,0 0 1,1 0-1,-1 0 0,1 0 1,3 10-1,-2-14-40,-1-1-1,1 1 0,0-1 1,-1 1-1,1-1 0,0 0 0,0 0 1,1 1-1,-1-1 0,0-1 1,1 1-1,-1 0 0,1-1 0,0 1 1,-1-1-1,1 0 0,0 0 1,0 0-1,0 0 0,0 0 0,0-1 1,0 1-1,0-1 0,4 0 1,3 1-7,0 0 1,0-1 0,1-1 0,-1 0-1,0 0 1,10-3 0,-13 2 15,-1 0 1,0-1-1,0 0 1,0-1 0,0 1-1,0-1 1,-1 0-1,0 0 1,0-1-1,0 0 1,0 0-1,-1 0 1,0 0 0,0-1-1,0 1 1,0-1-1,3-10 1,-3 7 70,0 0 0,-1 0-1,0 0 1,0 0 0,-1 0 0,-1-1 0,1 1 0,-2 0-1,1-1 1,-1 0 0,-1 1 0,-1-12 0,1 17 61,-1 1 0,0-1 1,1 0-1,-1 1 0,-1-1 1,1 1-1,0 0 0,-1 0 1,0 0-1,1 0 1,-1 0-1,0 1 0,-1-1 1,1 1-1,0 0 0,-1 0 1,-6-3-1,3 1-106,-1 1 0,1 0 0,-1 0 0,0 1 0,0 0 1,0 0-1,0 1 0,-9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4:53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32 9220,'0'0'2303,"-4"19"-996,1-7-1149,-4 14 262,1 0 1,1 1 0,-2 53 0,7-79-419,1 1-1,-1-1 1,0 1 0,0-1 0,0 1 0,1-1 0,-1 1 0,1-1 0,0 1 0,-1-1-1,1 0 1,0 1 0,0-1 0,-1 0 0,1 1 0,0-1 0,0 0 0,1 0-1,-1 0 1,0 0 0,0 0 0,0 0 0,2 0 0,0 1-7,1-1 0,-1 0 0,0 0 0,1 0 0,-1 0 0,1 0 0,-1-1 0,1 0 0,-1 0 0,5 0 0,-1 0-14,0-1-1,0 0 1,-1 0-1,1 0 1,0-1-1,0 0 1,-1-1-1,1 1 1,-1-1-1,9-6 1,-8 4 40,-1-1 1,0-1 0,0 1 0,-1-1 0,1 0 0,-1 0-1,-1 0 1,0-1 0,0 0 0,0 0 0,-1 0 0,0 0 0,2-10-1,-4 14 35,0 0 0,0 0-1,-1 0 1,1 0 0,-1 0 0,0 0-1,0 0 1,0 0 0,-1 0-1,0 0 1,1 0 0,-1 0-1,-1 0 1,1 0 0,0 0-1,-1 0 1,0 1 0,0-1 0,0 1-1,0-1 1,-1 1 0,1 0-1,-1 0 1,0 0 0,0 0-1,0 1 1,0-1 0,-7-3-1,-26-8 178,25 11-436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4:53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 7219,'0'0'5285,"0"-5"-5274,0 4-13,0 0-1,0-1 1,0 1 0,0 0-1,1-1 1,-1 1 0,0 0-1,1-1 1,-1 1-1,1 0 1,-1 0 0,1 0-1,0-1 1,0 1 0,-1 0-1,1 0 1,0 0 0,0 0-1,0 0 1,0 0-1,0 0 1,0 1 0,0-1-1,0 0 1,1 1 0,1-2-1,2 0 2,0 1 0,0 0-1,0 0 1,0 0-1,1 0 1,-1 1 0,7 0-1,-9 0-13,0-1-1,-1 1 1,1 1-1,0-1 1,0 0-1,0 1 1,-1-1-1,1 1 1,0 0-1,-1 0 1,1 0-1,-1 0 1,1 1-1,-1-1 1,1 1-1,2 2 1,-3-2-69,0 1 1,0-1-1,-1 1 0,0 0 1,1-1-1,-1 1 1,0 0-1,0 0 1,-1 0-1,1 0 0,0 0 1,-1 0-1,0 0 1,0 0-1,0 5 1,1-4-49,-1 1 1,0 0-1,0 0 1,0 0 0,-1 0-1,0-1 1,0 1-1,0 0 1,0 0 0,-1-1-1,1 1 1,-1-1 0,-1 0-1,1 1 1,-5 6-1,6-10 138,1 0 0,-1 0 0,1 0 0,-1 0 0,1-1-1,0 1 1,0 0 0,-1 0 0,1 0 0,0 0 0,0 0 0,0 0-1,0 0 1,0 0 0,0 0 0,0 0 0,1 0 0,-1 0 0,0 0-1,0 0 1,1 0 0,-1 0 0,1 0 0,-1 0 0,1 0 0,-1-1-1,1 1 1,-1 0 0,2 1 0,21 19-49,-20-19 41,1 2 5,5 2 131,0 2 0,-1-1-1,13 15 1,-18-19-51,-1 0 1,0 0 0,0 1-1,-1-1 1,1 0-1,-1 0 1,0 1 0,1-1-1,-2 1 1,1 0 0,0-1-1,-1 1 1,1-1-1,-1 1 1,0 6 0,-1-8 152,0 0 1,0 0-1,1 0 1,-1 0-1,0-1 1,-1 1-1,1 0 1,0 0-1,0 0 1,-1-1-1,1 1 1,-1-1-1,0 1 1,1-1-1,-1 0 1,-3 2-1,-36 20 782,33-19-830,7-3-254,-65 28 592,38-24-4932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5:32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1014 4960 5747,'0'0'4015,"-17"-3"-3041,-55-13-81,63 14-704,0-1-1,0-1 1,0 0 0,1 0-1,-1-1 1,1 0-1,-12-9 1,-4-3 95,-26-16-126,1-2 1,2-3-1,-68-69 0,88 77-160,1 0-1,2-2 1,1-1 0,2 0-1,1-2 1,-22-53-1,-104-351 16,108 309 9,-5-24-5,-42-294 1,58 280 11,13 88-46,-9-148-1,26-51 12,1 201-5,25-123-1,-4 68 47,11-172-1,-21 149 14,42-181 1,-41 264-73,3 0 1,45-112 0,47-25 89,-93 178-20,2 0 101,2 0 0,1 2 1,31-33-1,87-77 441,-55 58-33,-41 38-426,95-90 50,-112 109-165,1 2-1,1 2 1,36-21-1,-60 39-52,-4 2-9,0 0 0,-1 0 0,1 0 1,0 0-1,0 0 0,0 0 0,0 1 0,-1-1 1,1 1-1,3-1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5:33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8596,'0'0'1144,"20"-2"-949,1 1-99,43 2 0,-61-1-47,0 1-1,1 0 1,-1 0 0,0 0-1,1 0 1,-1 1-1,0-1 1,0 1-1,0 0 1,-1 0-1,1 0 1,0 0 0,-1 0-1,1 1 1,-1-1-1,0 1 1,1 0-1,2 5 1,-1 0 194,1 1 0,-1 0 0,-1 0-1,4 13 1,-4-11-88,0 1-1,-1-1 0,-1 0 0,0 1 1,0-1-1,-1 1 0,0-1 0,-1 1 0,-1-1 1,-3 15-1,0-9 24,0-1 0,-2 0 0,1-1 0,-2 0 0,0 0 0,-13 17 0,19-29-182,-12 17-147,0 1-1,1 0 0,-10 26 0,20-37-2519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5:39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9028,'0'0'2177,"5"26"-2105,22 293 1302,16 236-549,-43-553-946,3 17-374,-3-18 326,1 0-1,-1-1 1,0 1 0,0-1 0,0 1-1,0-1 1,1 1 0,-1-1 0,0 1-1,1-1 1,-1 1 0,0-1 0,1 1-1,-1-1 1,0 0 0,1 1 0,-1-1-1,1 0 1,-1 1 0,1-1 0,-1 0-1,1 1 1,-1-1 0,1 0 0,-1 0 0,1 0-1,0 1 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5:40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4338,'0'0'3268,"4"17"-3220,65 480 3212,-63-432-3230,-2 10 64,-5-53-64,2 1-1,1-1 1,8 39 0,-4-49-1315,-6-12 1215,0 1 0,0-1 0,0 0 0,0 0 0,0 1 1,0-1-1,0 0 0,1 0 0,-1 0 0,0 1 0,0-1 0,0 0 0,0 0 1,0 1-1,1-1 0,-1 0 0,0 0 0,0 0 0,0 0 0,0 1 0,1-1 1,-1 0-1,0 0 0,0 0 0,1 0 0,-1 0 0,0 0 0,0 0 0,1 0 0,-1 1 1,0-1-1,0 0 0,1 0 0,-1 0 0,0 0 0,0 0 0,1 0 0,-1 0 1,0-1-1,0 1 0,1 0 0,-1 0 0,0 0 0,0 0 0,0 0 0,1 0 1,-1-1-1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5:40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6115,'0'0'384,"25"133"112,-16-70-48,-1-3 289,-2-4 207,-3-6-127,1-1-289,2-2 272,0-1-528,-1-4-112,-1-1-16,0-6-112,0-6 32,0-7-32,1-5-32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01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111 412 7555,'-16'4'2722,"-5"1"-1972,8-1-40,0 0 0,-1-2 0,-19 3 1,42-6 150,15-1-562,0-1 0,42-11 0,438-155-27,-259 83-184,-173 62-235,346-109-1531,-404 129-3548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01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190 384 5362,'0'0'6387,"-18"-10"-4821,-56-32-466,72 40-1060,0 1 0,1 0 0,-1 0 0,0 0 0,0 1 0,0-1 0,0 0 0,0 1 0,1-1 0,-1 1 0,0 0 0,0-1 0,0 1 0,-1 0 0,1 0 0,0 1 0,0-1 1,0 0-1,0 1 0,1-1 0,-1 1 0,0-1 0,0 1 0,0 0 0,0 0 0,0 0 0,1 0 0,-1 0 0,0 0 0,1 1 0,-2 1 0,-1 1-26,1 1-1,0 0 1,1 0 0,0 0-1,-1 0 1,1 0-1,-2 11 1,2-8 18,-1 2-20,1 0 0,0 0 0,0 1 0,1-1 0,0 0 1,1 1-1,0-1 0,3 15 0,-3-23-19,0-1 1,1 0-1,-1 1 1,1-1-1,-1 0 1,1 1-1,0-1 1,-1 0-1,1 1 1,0-1-1,0 0 1,0 0-1,0 0 1,0 0-1,0 0 1,0 0-1,1 0 1,-1 0-1,0-1 1,2 2-1,0-1-13,1 0-1,-1 1 1,1-1 0,-1-1-1,1 1 1,0 0-1,-1-1 1,5 0 0,0 0-90,0-1 1,0 1 0,0-2-1,0 1 1,0-1-1,0 0 1,11-5 0,-5-2-124,-1 1 0,0-2 1,0 0-1,-1 0 1,0-1-1,-1 0 0,0-1 1,13-19-1,1-5-746,38-73-1,-52 88 954,-2 0 0,0 0 0,-1-1 0,-2 0 0,0-1-1,-1 1 1,-1-1 0,-1 0 0,-1-29 0,-4 40 1753,-5 13 192,6 0-1838,0 1 1,0-1-1,0 0 0,0 1 0,0-1 0,0 1 1,0 0-1,0-1 0,0 1 0,1 0 0,-1 3 1,-11 71 183,5 1 0,2 131 0,6-165-268,-2-29-134,1-1-1,0 0 1,2 0-1,-1 0 1,1 0 0,1-1-1,1 1 1,0-1-1,9 22 1,-12-33-3,-1-1 0,0 1 0,0-1 0,1 1 0,-1-1 0,0 1 0,1-1 0,-1 1 0,1-1 0,-1 0 0,0 1 1,1-1-1,-1 0 0,1 1 0,-1-1 0,1 0 0,-1 0 0,1 1 0,-1-1 0,1 0 0,0 0 0,-1 0 0,1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59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1 973 8772,'0'0'1305,"20"-6"-1047,-10 3-250,0 0 22,0 0 0,0 0-1,0-1 1,-1 0-1,0-1 1,0 0-1,0 0 1,0-1-1,-1 0 1,0-1-1,0 0 1,0 0-1,7-10 1,26-40 286,-3-1 1,-2-2-1,-2-2 1,28-75-1,-44 90-244,-2 0-1,-2-1 0,-2-1 0,-2 0 0,-3-1 1,2-79-1,-9 120-122,1 3 194,-1 0-1,0 1 1,-1-1 0,1 0 0,-1 0-1,0 1 1,-3-9 0,3 12-86,0 1 0,0-1 0,0 0-1,-1 1 1,1-1 0,-1 1 0,1-1 0,-1 1 0,1 0 0,-1 0 0,0 0 0,1 0-1,-1 0 1,0 0 0,0 0 0,0 0 0,0 1 0,0-1 0,0 1 0,0-1-1,0 1 1,0 0 0,0 0 0,-3 0 0,2-1-38,-1 1 0,1 0 0,-1 0 0,1 0 0,-1 0 0,1 1 0,-1-1 0,1 1 0,-1 0 0,1 0 0,0 0 0,-1 0 0,1 1 0,0-1 0,0 1 0,0 0 0,0 0 0,0 0 0,0 0 0,1 0 0,-1 1 0,1-1 0,-1 1 1,1 0-1,0 0 0,0 0 0,0 0 0,1 0 0,-1 0 0,-1 6 0,-12 28 3,1 1 1,3 1 0,1 0 0,-9 71 0,13-76-9,-7 64 222,-2 197 0,15-280-192,1-1 0,0 0 0,1 0 0,0 0-1,1 0 1,1-1 0,7 17 0,-8-23-36,0 0 1,1 0-1,0-1 0,0 0 0,1 0 1,-1 0-1,2 0 0,-1-1 0,0 0 0,1 0 1,0 0-1,0-1 0,1 1 0,-1-2 1,9 5-1,-3-4-109,-1 0 0,1-1 0,0 0 0,0-1 0,0 0 0,0-1 0,0 0 0,0-1 0,0-1 0,0 0 0,0 0 0,0-1 0,21-7 0,-30 8-254,-1 0 1,1 0-1,-1-1 1,1 1 0,-1-1-1,0 1 1,0-1-1,0 0 1,0 0-1,0 0 1,0 0-1,-1 0 1,3-3 0,16-31-8725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02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1 121 10485,'0'0'3161,"20"8"-3003,69 21-124,-84-28-38,0 0-1,-1 0 1,1 0-1,0-1 1,0 0-1,0 0 1,0 0-1,0-1 1,0 1-1,0-1 1,-1-1-1,1 1 1,0 0-1,-1-1 1,1 0-1,-1 0 1,1-1-1,-1 1 1,0-1-1,0 0 1,0 0-1,-1 0 1,6-6-1,-4 4-17,-1 0 0,1-1 0,-1 0-1,0 0 1,-1 0 0,1 0 0,-1-1 0,0 1-1,-1-1 1,0 0 0,0 0 0,0 1 0,1-12-1,-3 17 28,0 0 0,0 0 0,0 0 0,0 0 0,0 1 0,-1-1 0,1 0 0,0 0 0,0 0 0,-1 1 0,1-1-1,0 0 1,-1 0 0,1 1 0,-1-1 0,1 0 0,-1 1 0,1-1 0,-1 0 0,1 1 0,-1-1 0,0 1-1,1-1 1,-1 1 0,0-1 0,0 1 0,-28-6 249,21 6-128,-1 0 0,1 1 0,0 0 0,-17 5 0,21-4-65,0-1 0,0 1 0,0 0 0,0 1 0,1-1 0,-1 0 0,1 1 0,-1 0 0,1 0 0,0 0 0,0 0 0,0 0 0,1 1 0,-1-1 0,1 1 0,0 0 0,0 0 0,0 0 0,0 0 0,-1 8 0,2-9-53,0 0-1,1 1 1,-1-1-1,1 1 1,0 0-1,0-1 1,1 1-1,-1-1 1,1 1-1,-1-1 1,1 0-1,0 1 1,1-1-1,-1 0 1,0 1-1,1-1 0,0 0 1,0 0-1,0 0 1,0 0-1,0-1 1,0 1-1,1-1 1,-1 1-1,1-1 1,4 3-1,0 0-94,1 0-1,0 0 0,0-1 0,1 0 1,-1 0-1,1-1 0,10 2 0,20 0-3553,-16-5-1932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03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37 9204,'0'0'3583,"-12"-8"-2644,5 3-803,2 2-74,0 0 0,1 0 1,-1 1-1,0-1 0,-9-2 0,12 5-51,0-1-1,0 1 1,0 0 0,0-1-1,-1 1 1,1 0-1,0 1 1,0-1-1,0 0 1,0 0 0,0 1-1,0-1 1,0 1-1,0 0 1,0 0-1,0 0 1,0 0 0,0 0-1,0 0 1,0 0-1,-2 3 1,-4 3 14,0 0 1,0 1-1,1 0 1,-9 13-1,14-18-19,0 0 0,0 1 0,0-1 0,1 1 0,-1-1-1,1 1 1,0-1 0,0 1 0,0 0 0,1 0 0,-1-1-1,1 1 1,0 0 0,0 0 0,0 0 0,2 5 0,-2-8-12,0 0 1,1 0-1,-1 0 1,0 0 0,1 0-1,0 0 1,-1 0-1,1 0 1,0 0 0,-1 0-1,1 0 1,0 0-1,0 0 1,0-1 0,0 1-1,-1 0 1,1 0-1,0-1 1,1 1 0,-1-1-1,2 1 1,0 0-39,1 0 1,-1 0-1,1 0 1,-1-1 0,1 1-1,0-1 1,4 0 0,0-1-146,-1 0 1,1 0-1,0 0 1,-1-1 0,1-1-1,11-4 1,-3-4-418,0 0-1,0-1 1,-1-1 0,-1 0 0,0-1 0,-1-1-1,-1 0 1,16-24 0,-28 63 6013,1 8-5150,-9 174 543,13-215-3153,-5-120 2620,-33 490 3215,19-254-3173,11-77-284,-10 58 34,11-78-53,-1-1 0,1 0 0,-1 0-1,-1 0 1,0 0 0,0-1 0,-6 9 0,9-15-2,-1 0 0,1-1 0,0 1 0,-1 0 0,1-1 0,-1 1 0,0-1 0,1 1 0,-1-1 0,0 0 0,0 0 0,0 0 0,0 0 0,0 0-1,0 0 1,0-1 0,0 1 0,-1-1 0,1 1 0,0-1 0,0 0 0,0 0 0,0 0 0,-1 0 0,1 0 0,0 0 0,0-1 0,0 1 0,-1-1 0,1 1 0,0-1 0,0 0 0,0 0 0,0 0 0,0 0 0,0 0 0,1 0 0,-1-1 0,0 1 0,1-1 0,-1 1 0,1-1 0,-1 1 0,1-1 0,-1 0 0,0-3 0,-4-11-3,1 0-1,0 0 1,1-1 0,1 1 0,1-1 0,0 0 0,2 0 0,0 0 0,0 0 0,2 0-1,0 1 1,1-1 0,0 0 0,11-27 0,-6 27 2,1 1 1,0 0-1,1 0 1,1 1-1,1 0 0,19-19 1,-7 11-562,1 1 1,40-28-1,-32 32-3324,-12 10-3500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03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16 3217,'0'0'9853,"-2"23"-8970,0 0-698,-2 19 65,2 60 1,2-49-114,0-30-72,0 0 0,1 0 0,8 40 0,-6-57-73,1-13-13,1-21-1,-3 18 44,5-29 4,2 0 0,2 1 1,2 0-1,1 1 0,2 0 1,35-59-1,-49 94-29,0 0-1,1 0 1,-1-1-1,0 1 1,1 1-1,-1-1 1,1 0-1,0 1 1,-1-1-1,1 1 1,0 0 0,0 0-1,0 0 1,0 0-1,0 0 1,0 1-1,5-1 1,-3 0-551,1 1 0,-1 0 0,0 0 0,0 0 0,0 1 0,0 0 0,1 0-1,-1 0 1,6 3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04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0 188 6003,'0'0'5973,"17"2"-5898,54 9 8,-67-11-78,0 0 0,1 0 1,-1 0-1,1 0 1,-1 0-1,0-1 1,1 0-1,-1 0 0,0 0 1,0-1-1,1 1 1,-1-1-1,0 0 1,-1 0-1,1 0 0,0-1 1,-1 0-1,1 1 1,-1-1-1,0 0 0,0-1 1,0 1-1,0 0 1,0-1-1,-1 0 1,4-6-1,-1 0 59,-1 1 0,0-1 0,0 0 0,-1-1 0,-1 1 0,0-1 0,0 1 0,-1-1 1,1-11-1,-3 21-43,1-1-1,0 1 1,0 0 0,-1-1 0,1 1 0,-1-1 0,1 1 0,-1 0 0,0 0 0,1-1 0,-1 1 0,0 0 0,0 0 0,0 0-1,0 0 1,0 0 0,0 0 0,0 0 0,0 0 0,0 0 0,-1 1 0,1-1 0,0 0 0,0 1 0,-1-1 0,1 1 0,0-1 0,-1 1-1,1 0 1,-1-1 0,1 1 0,0 0 0,-1 0 0,-2 0 0,-1 0 50,0 0-1,0 0 1,0 1-1,0-1 1,0 1-1,0 0 1,0 1-1,1-1 1,-8 4 0,6-2-16,1 1 1,0 0-1,0 0 1,1 1-1,-1-1 1,1 1-1,0 0 1,0 0-1,0 1 1,1-1 0,0 1-1,0 0 1,1 0-1,-1 0 1,1 0-1,-3 12 1,2-5-9,1 1 0,0-1 0,1 1 0,0 0 0,1-1 0,1 1 0,2 15 0,-2-25-39,0 1 0,0-1-1,0 1 1,1-1 0,0 0-1,0 1 1,0-1 0,1 0 0,-1 0-1,1-1 1,0 1 0,0 0-1,0-1 1,1 0 0,-1 0-1,1 0 1,-1 0 0,1-1 0,0 1-1,0-1 1,5 2 0,1 0-301,0 0 1,0-1 0,0 0-1,0-1 1,1 0 0,-1-1 0,18 0-1,-4-4-4328,-7-11-2267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06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9 239 4354,'0'0'5397,"18"3"-5341,60 5 54,-74-8-95,0 0 0,0-1 0,-1 0 0,1 1 0,0-2 0,0 1 0,-1 0 0,1-1 1,-1 1-1,1-1 0,-1 0 0,0 0 0,0 0 0,1-1 0,4-4 0,-2 0 3,1-1-1,-1 0 0,-1 0 0,6-10 0,-7 12-6,3-6 3,-1 0 0,0-1 0,6-19 0,-10 26 20,0 0 1,-1 1-1,0-1 1,0 0-1,0 0 1,-1 0-1,0 0 1,0 1-1,-1-1 1,1 0-1,-3-6 1,3 11 2,-1-1 0,0 1 0,0-1 1,0 1-1,0 0 0,0-1 0,0 1 0,0 0 0,0 0 1,0 0-1,-1 0 0,1 0 0,-1 0 0,1 0 0,0 0 1,-1 1-1,1-1 0,-1 0 0,0 1 0,1-1 0,-1 1 1,1 0-1,-1-1 0,0 1 0,-1 0 0,-47 1 816,45-1-799,-2 1 24,0 1 1,0 0-1,0 0 1,0 0-1,0 1 0,0 0 1,1 0-1,0 1 1,0 0-1,0 0 1,0 0-1,0 1 0,1 0 1,0 0-1,0 0 1,0 1-1,-4 6 1,4-6 1,1 0 0,0 1 1,1-1-1,-1 1 0,1-1 0,0 1 1,1 0-1,0 0 0,0 0 1,0 0-1,1 1 0,0-1 1,0 0-1,1 1 0,0-1 0,1 0 1,0 10-1,1-13-76,-1 0 1,1 0-1,0 0 1,0-1-1,1 1 0,-1 0 1,1-1-1,-1 0 1,1 0-1,0 1 0,0-2 1,1 1-1,-1 0 1,0-1-1,1 1 0,0-1 1,0 0-1,-1 0 1,1 0-1,0-1 0,7 2 1,5 2-24,1-1 0,-1-1 0,1-1 1,21 1-1,-19-1-152,-11-1-171,-1 0 0,1-1 0,-1 0 0,0 0 0,1-1 0,-1 0 0,1 0 0,-1-1 0,9-3 0,11-10-4402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06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13830,'0'0'1409,"146"15"-1569,-99-15 112,-7 0-929,-9 0-1472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07.1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11045,'0'0'4434,"118"43"-4626,-42-43 144,0 0-1457,-50-6-3025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07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0 371 13542,'0'0'958,"18"-14"-1380,-12 10 420,7-6-19,0-1 1,0 0 0,-1-1 0,-1 0 0,0-1 0,0 0 0,-1 0-1,11-22 1,77-176 183,-92 200-125,-2 12-7,-4 21 52,0-12-29,-4 289 2296,1 7-5488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12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1 7139,'0'0'2348,"-16"3"-307,-51 11-230,67-15-1767,-1 1 0,0 0 0,0 0 0,0 0 0,1 0 0,-1 0 0,0 1 0,0-1 0,1 0 0,-1 0-1,0 0 1,0 1 0,1-1 0,-1 0 0,0 1 0,0-1 0,1 0 0,-1 1 0,0-1 0,1 1 0,-1-1 0,1 1-1,-1 0 1,1-1 0,-1 1 0,1-1 0,-1 2 0,13 5 572,-8-5-578,41 17 145,2-3-1,75 18 1,-87-25-43,477 96 617,92 25-1127,-592-125-2324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13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9909,'0'0'800,"196"-4"-800,-48 4 1008,27 0 801,14 7-720,7 7-497,7-4-240,4-1-128,-4-4-80,-13 0-96,-31 0 48,-29 2-80,-34 1-16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7:59.7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 6 6627,'0'0'7953,"-13"-1"-7433,-42-3-98,53 4-411,1 0 0,0 0 0,0 0 0,-1 0 1,1 1-1,0-1 0,0 0 0,-1 1 0,1-1 0,0 1 1,0-1-1,0 1 0,0 0 0,-1-1 0,1 1 1,0 0-1,0 0 0,1 0 0,-1-1 0,0 1 0,0 0 1,0 0-1,1 1 0,-1-1 0,0 0 0,1 0 0,-1 0 1,1 0-1,-1 2 0,0 2 0,0-1 1,0 1-1,1 0 1,0-1-1,0 10 1,1-5 21,-1 7-22,0 1-1,2-1 0,0 1 1,1-1-1,0 0 1,1 0-1,1 0 0,11 25 1,-11-32-9,22 60 14,-26-64-9,1 0-1,-1 0 1,0 1 0,0-1 0,-1 0-1,0 1 1,0-1 0,0 0-1,0 1 1,-1-1 0,-1 7-1,0-9 3,1 0-1,-1-1 0,0 1 0,0-1 0,0 1 0,0-1 1,0 0-1,-1 0 0,1 0 0,-1 0 0,1 0 0,-1-1 1,0 1-1,0-1 0,1 1 0,-1-1 0,0 0 0,0 0 1,0-1-1,-5 2 0,0 0-32,-1-1 1,1 0 0,-1 0-1,0-1 1,1 0 0,-12-1-1,19 1-167,1-1 1,-1 1-1,1 0 0,-1 0 0,0 0 0,1 0 0,-1-1 0,1 1 0,-1 0 0,1 0 0,-1-1 0,1 1 0,0 0 0,-4-4-1527,4 3 1527,0 1 0,0-1 0,0 1 0,-1-1 0,1 0 0,0 1 0,0-1 0,0 1 0,0-1 0,0 1 0,0-1 0,0 0 1,0 1-1,0-1 0,0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13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88 10533,'0'0'2027,"15"-15"-1888,-4 3-76,-8 7-30,1 1 0,0-1 0,0 0 0,1 1 0,-1 0 0,1 0 0,0 1 0,0-1 0,0 1 0,1 0 0,-1 0 0,1 1 0,0-1 0,-1 1 0,1 1 0,0-1 0,0 1 0,0 0 0,7 0 0,-4 1 8,0 0-1,0 1 1,0 0-1,-1 1 1,1 0-1,0 0 1,-1 1-1,0 0 1,1 0-1,-1 1 1,13 8-1,-16-8-26,1 0 0,-1 0 1,0 1-1,-1 0 0,1 0 0,-1 0 0,0 0 0,0 1 0,-1 0 0,1 0 0,-1 0 0,-1 0 0,1 0 1,-1 0-1,0 1 0,1 8 0,0 1-16,-1 1 0,0 0 0,-2-1 0,0 1 0,0 0 1,-2-1-1,0 1 0,-1-1 0,-1 1 0,0-1 0,-1 0 0,-1-1 0,0 1 0,-2-1 1,1 0-1,-14 18 0,-7 5 120,-1-1 0,-48 46 1,76-82-81,0 0 0,0 0-1,0 0 1,0 0 0,0 0 0,1 0 0,-1 0 0,0 0 0,0 0 0,1 0 0,-1 0 0,1 0 0,-1 1 0,1-1 0,0 0 0,-1 0 0,1 1 0,0-1 0,0 0-1,0 1 1,0-1 0,0 2 0,0-2-29,1 0 0,0 0 0,-1 0-1,1 0 1,0 0 0,0 0 0,0 0-1,0 0 1,-1 0 0,1 0 0,1 0-1,-1-1 1,0 1 0,0 0 0,0-1 0,0 1-1,0-1 1,2 1 0,8 2-42,1 0 0,-1-1 0,23 1 0,-26-2 121,44 2-42,1-1 0,58-6 0,-99 3-212,-9 1 20,-1 0 1,1 0-1,0 0 0,0-1 0,0 1 1,-1-1-1,1 0 0,0 1 0,-1-1 1,1 0-1,-1-1 0,1 1 1,-1 0-1,1-1 0,-1 1 0,3-4 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3:14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15559,'0'0'416</inkml:trace>
  <inkml:trace contextRef="#ctx0" brushRef="#br0" timeOffset="1">50 259 9316,'0'0'1745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4:08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7908,'0'0'1483,"9"25"-1470,-2-5-11,1 0 0,0-1 0,23 36 0,-20-41 15,0-1 1,2-1-1,-1 0 0,2 0 0,-1-1 0,19 11 0,168 114 425,334 245 666,-368-250-753,310 234 303,-333-265-568,216 113 0,-113-99-37,-35-18 75,-147-57-133,-61-37-237,-5-1-650,-14-1-3510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4:09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0 864,'0'0'12822,"109"24"-12822,14-9 16,31 4 32,24 0 160,12 2 81,-8-4-65,-15-2-32,-24 0-128,-22-3 0,-22 2-64,-21-5-16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4:09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25 7347,'0'0'2535,"-1"0"-2547,1-1 0,0 1 1,-1-1-1,1 0 0,0 1 1,0-1-1,-1 0 0,1 1 1,0-1-1,0 0 0,0 1 0,0-1 1,0 0-1,0 1 0,0-1 1,0 0-1,0 1 0,1-1 1,-1 1-1,0-1 0,0 0 1,0 1-1,1-1 0,-1 1 0,1-2 1,5 0 29,1 0 1,-1 1 0,1 0 0,0 0-1,0 0 1,-1 1 0,1 0-1,0 1 1,0-1 0,-1 1 0,13 3-1,-15-3 2,-1 0 0,0 1 0,0-1-1,0 0 1,-1 1 0,1 0 0,0 0 0,-1 0-1,1 0 1,-1 0 0,1 0 0,-1 1 0,0-1-1,0 1 1,0-1 0,0 1 0,-1 0 0,1 0 0,-1 0-1,1 0 1,-1 0 0,0 0 0,0 0 0,-1 0-1,1 0 1,-1 1 0,1 2 0,0 25 161,-2-1 0,-5 33 0,-1 33-119,7-92-66,1 0-1,-1-1 0,1 1 0,-1 0 1,1 0-1,0-1 0,0 1 0,1 0 1,-1-1-1,1 1 0,0-1 0,0 1 1,0-1-1,5 6 0,1-1-30,0 0 0,1-1 0,15 11 0,-14-11 16,-1-1 0,0 1-1,-1 1 1,8 8 0,-13-13 25,-1 1-1,1-1 1,-1 1-1,0-1 1,-1 1-1,1 0 1,0-1-1,-1 1 1,0 0 0,0 0-1,0 0 1,-1 0-1,1 0 1,-1 0-1,0 6 1,-1-6 8,0 0 0,0 0 0,0 0 0,0 0 0,-1 0 1,0 0-1,0-1 0,0 1 0,0-1 0,-1 1 0,1-1 1,-1 0-1,0 0 0,0 0 0,0 0 0,0 0 0,-1-1 1,-3 3-1,-12 8 170,-1-1-1,-21 9 1,27-15 41,-21 9 310,26-12-473,1 0-1,-1 1 1,0 0-1,1 1 1,0 0 0,-10 8-1,40-13-4908,-6-2 1581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4:10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1 544,'0'0'0</inkml:trace>
  <inkml:trace contextRef="#ctx0" brushRef="#br0" timeOffset="1">106 158 7347,'0'0'2562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4:10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0 224,'0'0'17400,"47"11"-23611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2:53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1 341 14038,'0'0'1316,"16"-1"-1282,116-4 148,-126 5-178,0-1 1,0 0-1,-1 0 0,1 0 1,0-1-1,-1 0 1,1 0-1,-1-1 0,1 1 1,-1-1-1,0 0 0,0-1 1,0 1-1,5-6 1,-3 2 6,0-1 1,0 0-1,-1 0 1,0-1 0,-1 1-1,0-1 1,7-16 0,-3 0 7,-2 0 1,0 0 0,-1 0 0,-2-1-1,3-45 1,-10 53 7,3 17-25,0 1 0,-1 0 0,1 0-1,0 0 1,-1 0 0,1 1 0,0-1 0,-1 0-1,1 0 1,0 0 0,-1 0 0,1 0-1,0 0 1,0 0 0,-1 0 0,1 1 0,0-1-1,0 0 1,-1 0 0,1 0 0,0 1-1,0-1 1,-1 0 0,1 0 0,0 1 0,0-1-1,0 0 1,0 0 0,0 1 0,-1-1 0,1 1-1,-15 31 59,6 16-50,2 1 0,3 0 1,1 0-1,5 60 0,-1-28 3,-8 138-29,3-181-257,-1 0 0,-2-1 1,-20 62-1,25-92 135,-1 0-1,0 0 1,-1-1-1,1 1 1,-1-1 0,0 1-1,-1-1 1,0-1-1,0 1 1,0 0-1,-7 4 1,10-8 125,0-1 1,-1 1-1,1-1 1,0 0-1,-1 0 0,1 0 1,-1 0-1,1 0 1,-1-1-1,0 1 0,1-1 1,-1 0-1,1 0 1,-1 0-1,0 0 0,1 0 1,-1 0-1,0-1 1,1 1-1,-1-1 0,1 0 1,-1 1-1,1-1 1,-1-1-1,1 1 0,-1 0 1,1-1-1,0 1 1,0-1-1,0 1 0,0-1 1,0 0-1,0 0 1,-2-3-1,-6-6 41,2-1 0,-1 1 0,2-1-1,-1-1 1,2 1 0,-1-1 0,2 0 0,0-1 0,-5-18 0,6 14 45,0 0 0,2 0 0,0 0 1,0 0-1,2 0 0,0 0 0,4-20 0,-3 33-75,0 1 0,0-1 0,1 1-1,-1-1 1,1 1 0,0 0 0,0 0 0,1 0-1,-1 0 1,1 0 0,0 1 0,0-1 0,7-5-1,-2 2 20,1 0-1,0 1 0,1 0 0,-1 1 0,16-7 0,1 2-331,1 1 1,0 2-1,38-6 1,-27 10-3072,-13 3-2977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2:53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0 208 13782,'20'7'441,"-9"-3"-400,8 4-38,0-1 1,25 5 0,-36-10-23,0-1 0,0 0 0,0 0 0,0-1 0,0 0 0,0 0 0,0-1 0,0 0 0,0 0 0,0-1 0,9-3-1,-6-1-106,-1 0 0,0 0 0,0-2-1,-1 1 1,0-1 0,0 0 0,-1-1 0,0 0-1,0 0 1,-1-1 0,0 0 0,-1 0-1,0-1 1,-1 1 0,0-1 0,-1 0-1,0-1 1,0 1 0,-2-1 0,1 0-1,1-19 1,-5 30 195,1 0-1,0 1 1,-1-1 0,1 0-1,-1 0 1,1 1-1,-1-1 1,1 0 0,-1 1-1,1-1 1,-1 0-1,0 1 1,1-1-1,-1 1 1,0-1 0,1 1-1,-1 0 1,0-1-1,0 1 1,0 0 0,1-1-1,-1 1 1,0 0-1,0 0 1,0 0 0,0-1-1,0 1 1,1 0-1,-1 0 1,-1 1 0,-35-1 1129,30 0-1025,3 0-121,1 1 0,0-1 1,-1 1-1,1-1 0,0 1 0,0 0 1,0 0-1,0 1 0,0-1 1,0 0-1,0 1 0,0 0 0,0 0 1,1 0-1,-1 0 0,1 0 1,-1 0-1,-2 5 0,1-2-20,1 0 0,0 1 0,0-1 0,0 1-1,1 0 1,0-1 0,0 1 0,0 0 0,0 11 0,0-8-36,1 0 0,1 0 0,0 1 1,0-1-1,0 0 0,2 0 0,-1 0 1,1 1-1,0-1 0,1-1 0,0 1 1,0 0-1,8 12 0,-6-13-188,1 0 1,1-1-1,12 12 0,-16-16-192,0-1 0,0 0 0,0 0 0,0 0 0,0 0 0,0 0-1,1-1 1,-1 1 0,0-1 0,1 0 0,-1 0 0,1 0 0,6 0 0,7-1-3399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2:54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103 472 7123,'0'0'8225,"-16"5"-7566,-49 18-419,63-22-238,0 0 0,1 1-1,-1 0 1,0-1 0,1 1-1,0 0 1,-1 0-1,1-1 1,0 1 0,0 0-1,0 0 1,0 1 0,0-1-1,0 0 1,1 0-1,-1 0 1,1 0 0,0 1-1,-1-1 1,1 0 0,0 0-1,0 1 1,0-1-1,1 0 1,-1 0 0,0 1-1,2 2 1,-1 6 0,-1-9-50,0-1-1,0 1 1,0-1-1,0 1 1,0-1-1,0 0 1,1 1-1,-1-1 1,0 1-1,1-1 1,0 1-1,-1-1 1,1 0-1,0 1 0,-1-1 1,1 0-1,0 0 1,0 1-1,0-1 1,0 0-1,0 0 1,0 0-1,0 0 1,1 0-1,-1-1 1,0 1-1,1 0 1,-1 0-1,0-1 0,1 1 1,-1-1-1,1 1 1,-1-1-1,0 0 1,1 0-1,-1 1 1,1-1-1,-1 0 1,1 0-1,-1 0 1,3-1-1,1 0-248,-1 1 0,0-1 0,0 0 0,0 0 0,1-1 0,-1 1 0,-1-1-1,1 0 1,0 0 0,0 0 0,-1-1 0,1 1 0,4-5 0,43-58-1386,-50 95 4671,-1-26-2969,1 1 1,1 0 0,-1-1 0,1 1 0,-1-1 0,1 0-1,1 1 1,-1-1 0,0 0 0,1 0 0,0 0 0,0-1 0,0 1-1,1-1 1,-1 1 0,1-1 0,0 0 0,-1 0 0,2-1-1,-1 1 1,0-1 0,0 0 0,1 0 0,-1-1 0,1 1 0,-1-1-1,1 0 1,0 0 0,-1 0 0,1-1 0,0 0 0,0 1-1,0-2 1,-1 1 0,1-1 0,0 1 0,-1-1 0,1-1 0,0 1-1,5-3 1,-5 0-180,1 0 0,0-1-1,-1 1 1,0-1-1,0 0 1,-1-1 0,0 1-1,1-1 1,-2 0 0,6-10-1,4-10-249,11-32-1,-13 24 387,-1-1 0,-1 0 1,6-52-1,-2-107 1725,-9 114 575,0 67-668,0 11-362,-2 10-725,1 141-283,1 9-12,10-44-1286,-6-50-483,2 71 0,-11-135 1456,0-1 1,0 1-1,0 0 1,0 0-1,0 0 0,0-1 1,0 1-1,0 0 0,0-1 1,0 1-1,1-1 1,-1 1-1,0-1 0,0 1 1,0-1-1,-1-1 0,-11-15 177,1-1 0,1-1 0,0 1 0,1-2 0,-10-29 0,-3-3 1201,20 46-910,-6-18 1352,9 23-1719,0 1-1,1-1 1,-1 0 0,0 0 0,0 1 0,0-1-1,0 0 1,1 1 0,-1-1 0,0 1-1,1-1 1,-1 0 0,0 1 0,1-1 0,-1 1-1,1-1 1,-1 1 0,1-1 0,-1 1 0,1-1-1,0 1 1,-1-1 0,1 1 0,-1 0-1,1-1 1,0 1 0,-1 0 0,1 0 0,0-1-1,-1 1 1,1 0 0,1 0 0,30-6 16,0 2 1,1 0 0,0 3 0,49 3-1,-13-1-39,-32-2-25,-23 0-126,0 1 0,0 0-1,0 0 1,0 2 0,24 5 0,-37-7 150,0 1 0,1 0 0,-1-1 0,0 1 0,0 0 0,0 0 0,0 0 0,0 0 0,0 0 0,0 0 0,0 0 0,0 1-1,-1-1 1,1 0 0,0 0 0,-1 1 0,1-1 0,-1 0 0,1 1 0,-1-1 0,0 0 0,0 1 0,1-1 0,-1 2 0,-1 42 412,0-28-324,0 7-21,1-16-43,-1 0 0,1 1 1,1-1-1,0 0 0,2 14 0,-2-20-21,0 0 0,0 1-1,0-1 1,1 0 0,-1 0-1,0 1 1,1-1 0,-1 0-1,1-1 1,0 1 0,0 0-1,-1 0 1,1-1 0,0 1-1,1-1 1,-1 1 0,0-1-1,0 0 1,1 0-1,-1 0 1,0 0 0,5 0-1,-1 1-292,1-1 0,-1 0 0,0 0 0,0 0 0,0-1 0,1 0 0,-1 0 0,0-1-1,0 1 1,0-1 0,0-1 0,0 1 0,0-1 0,0 0 0,0-1 0,0 1 0,-1-1 0,7-4-1,3-5-1037,-1 0-1,0-1 0,0 0 1,17-24-1,34-26 10621,-61 74-7198,0 19-3280,-3-23 1978,3 15-613,0 0-1,13 35 1,-14-50-236,-1-1-1,1 1 1,1 0 0,-1-1-1,1 1 1,0-1 0,0 0 0,1 0-1,0-1 1,0 1 0,8 5 0,-3-7-2825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00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47 5763,'0'0'11429,"-17"-46"-11525,17 66-1201,8 11-127,-3-14-5524,-1 2-63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2:54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3185,'0'0'9218,"3"15"-8362,8 122 502,-11-129-1326,0 0 0,1 0-1,0 0 1,2 8-1,-3-15-35,0 0 0,0 0 0,0 0 0,0 0 0,1 0 0,-1-1 0,0 1 0,0 0 0,1 0 0,-1 0 0,1 0 0,-1-1 0,1 1 0,-1 0 0,1 0 0,-1-1 0,1 1 0,0 0 0,-1-1 0,1 1 0,0 0-1,0-1 1,-1 1 0,1-1 0,0 0 0,0 1 0,0-1 0,0 0 0,0 1 0,-1-1 0,1 0 0,0 0 0,0 0 0,0 0 0,0 0 0,0 0 0,0 0 0,0 0 0,0 0 0,0 0 0,0 0 0,-1-1 0,1 1 0,0 0 0,0-1 0,0 1-1,0 0 1,-1-1 0,1 1 0,1-2 0,1 0-5,0 0 0,-1-1 0,1 0 0,0 0 0,-1 0 0,0 0 0,0 0 0,0 0 0,0-1 0,1-3 0,17-43 142,-9 22-57,-6 16-8,-1 2 41,0 1 0,1 0 0,10-16-1,-13 22-101,-1 1 0,1 0 0,0 1 0,0-1 0,0 0 0,0 0 0,0 1 1,0-1-1,0 1 0,1 0 0,-1-1 0,0 1 0,1 0 0,-1 1 0,1-1 0,-1 0 0,1 1 0,-1-1 0,1 1 0,2 0 0,2-1-242,2 1-383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2:55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0 157 8996,'0'0'2705,"18"3"-2665,56 6-26,-71-9-4,-1 0-1,1 0 1,-1 0 0,0-1 0,1 1 0,-1-1 0,0 1-1,1-1 1,-1 0 0,0 0 0,0 0 0,1 0 0,-1 0-1,0-1 1,0 1 0,0-1 0,0 1 0,-1-1 0,1 0 0,0 0-1,-1 1 1,1-1 0,-1 0 0,2-4 0,0-1 49,0 1 1,-1-1-1,1 1 1,-2-1-1,3-11 1,-4 16-26,4-48 171,-4 49-167,1-1 0,-1 1 0,-1 0 0,1 0 0,0-1-1,0 1 1,0 0 0,-1-1 0,1 1 0,0 0 0,-1 0 0,1-1 0,-1 1 0,0 0 0,1 0 0,-1 0 0,0 0 0,0 0 0,0 0 0,0 0 0,0 0 0,0 0 0,0 0 0,0 1-1,0-1 1,0 0 0,0 1 0,0-1 0,0 1 0,-1-1 0,1 1 0,-2-1 0,1 1 44,1-1 0,-1 1 1,0 0-1,1 0 0,-1-1 0,0 1 1,0 1-1,1-1 0,-1 0 0,0 0 0,1 1 1,-1-1-1,0 1 0,1-1 0,-1 1 0,1 0 1,-1-1-1,1 1 0,-1 0 0,1 0 1,-1 0-1,1 0 0,0 0 0,0 1 0,0-1 1,-1 0-1,1 1 0,0-1 0,0 2 0,-1 3-27,0 0-1,1 0 0,0 1 0,0-1 0,0 0 0,1 13 0,0-14-12,-1 19 6,2 0 0,0 0 0,8 38 0,-7-53-53,0-1 0,1 0 1,0 0-1,0 0 0,0-1 0,1 1 1,0-1-1,1 1 0,0-2 0,0 1 0,0 0 1,1-1-1,12 11 0,-13-14-326,0 0 0,0-1 1,0 1-1,0-1 0,1 0 0,-1 0 0,1-1 1,-1 1-1,1-1 0,0-1 0,-1 1 1,1-1-1,10 0 0,-14 0 106,0 0-316,1 0-1,0 0 1,0 0-1,0-1 1,0 1-1,-1 0 0,1-1 1,0 0-1,3-1 1,25-21-3008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2:55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320 16 11141,'0'0'4458,"-2"-3"-4154,1 2-268,1 0-1,-1 0 1,0 1 0,1-1-1,-1 0 1,0 0 0,0 0-1,1 1 1,-1-1-1,0 0 1,0 1 0,0-1-1,0 1 1,0-1-1,0 1 1,0 0 0,0-1-1,0 1 1,0 0-1,0 0 1,0-1 0,0 1-1,0 0 1,0 0-1,-1 0 1,1 0 0,0 1-1,0-1 1,0 0 0,0 0-1,0 1 1,0-1-1,-1 1 1,0 0 3,0 1 1,0-1-1,1 1 1,-1-1-1,1 1 1,-1-1-1,1 1 1,0 0-1,-1 0 1,1 0-1,0 0 1,0 0-1,0 0 1,1 0-1,-1 0 1,0 0-1,1 0 1,-1 3-1,-3 43 12,2 1 0,1-1 0,10 67 0,-5-60-23,-3-42-27,1 4 9,-2 1 0,1-1 0,-5 33-1,3-44 1,0 0-1,-1-1 0,0 1 1,0-1-1,0 0 0,-1 1 1,0-1-1,1 0 0,-2 0 1,1-1-1,-1 1 0,1-1 1,-1 0-1,-1 0 0,-7 7 1,1-3-162,0 0 0,0-1 1,-1 0-1,0-1 0,-1 0 1,1-1-1,-1-1 0,0 0 1,0 0-1,0-1 0,-1-1 1,-26 2-1,14-6-5261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4:49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137 142 5202,'0'0'10880,"-18"15"-10144,9-7-696,0-1 0,0 2 0,1-1 0,0 1 0,1 0 0,-1 1 0,2 0 1,0 0-1,0 0 0,0 1 0,2 0 0,-1 0 0,1 0 0,1 1 0,-3 16 0,-3 44 108,3 0 1,6 111-1,0-174-144,1-1-1,0 0 1,0 0-1,1 0 1,0 0-1,1 0 1,-1 0-1,1-1 1,1 1-1,0-1 1,9 14-1,-10-18-7,0 1 0,0-1-1,0 0 1,1 0-1,0-1 1,0 1 0,-1-1-1,1 1 1,1-1-1,-1-1 1,0 1 0,0-1-1,1 1 1,-1-1 0,1 0-1,-1-1 1,1 1-1,-1-1 1,1 0 0,-1 0-1,1 0 1,5-2 0,-4 1-8,-1 0 1,0 0-1,1 0 1,-1-1-1,0 0 1,0 0-1,-1-1 1,1 1-1,0-1 1,-1 0 0,1-1-1,-1 1 1,4-5-1,0 0 7,-1-1-1,0 0 1,0 0-1,-1 0 1,0-1-1,4-10 1,1-7 9,-1 0 1,-1-1-1,-1 0 1,4-33-1,-7 30 16,-1-1-1,-2 0 0,-1 0 0,-1 0 0,-2 0 0,-8-45 0,7 62-11,-1-1-1,0 1 1,-2 0 0,1 0-1,-2 1 1,0-1-1,-1 1 1,0 1 0,-1 0-1,0 0 1,-1 1 0,-1 0-1,0 0 1,-23-18 0,31 27 4,-1 0 1,0 0-1,0 1 1,0-1-1,-1 1 1,1 0-1,0 0 1,-1 0-1,1 1 1,-1-1-1,0 1 1,-6-1-1,9 7-324,3 2-399,0-1 0,0 1-1,1-1 1,0 1 0,0-1 0,1 1-1,-1-1 1,1 0 0,1 0 0,-1-1-1,1 1 1,0-1 0,0 1 0,9 7-1,16 15-5731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4:49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52 137 13494,'-4'17'1075,"-1"9"-810,-10 50 30,2 0 0,-1 83 0,13-152-292,2 0 0,-1 0 1,1 0-1,0 1 0,0-1 0,1 0 0,0 0 0,0-1 0,3 8 0,-3-10-5,1-1 0,-1 1 0,1-1 0,-1 0 0,1 0 0,0 0 0,0 0 0,1 0 0,-1-1 0,1 1 0,-1-1 0,1 0 0,0 0 0,-1 0 1,1-1-1,5 2 0,-1 0-29,-1-1 0,0 0 0,1 0 1,0 0-1,-1-1 0,1-1 1,0 1-1,-1-1 0,1 0 1,0-1-1,-1 0 0,1 0 1,0-1-1,-1 0 0,0 0 1,1 0-1,-1-1 0,0 0 1,0-1-1,-1 0 0,1 0 1,-1 0-1,1-1 0,-1 0 1,-1 0-1,1 0 0,5-8 0,-4 3 26,0-1 0,-1 0 0,0-1 0,-1 0 0,0 1-1,0-2 1,-2 1 0,4-15 0,-3 0 277,-1 0 1,-1-51-1,-3 66-174,-1 0-1,0 0 1,-1 0-1,0 0 1,-1 1 0,0-1-1,-1 1 1,0 0-1,-1 0 1,0 1-1,-1 0 1,0 0-1,0 0 1,-12-11-1,2 4-99,-1-1-1,-1 2 1,0 0 0,-1 2-1,-39-22 1,25 24-1508,5 8-2340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4:49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3426,'0'0'11317,"25"122"-10757,-17-66-320,1 2-208,-1-3-32,-1-7-416,-3-4-1233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4:50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 8308,'0'0'8148,"101"-48"-7908,-52 43-192,0 0 48,-1-2-96,-37 7-2369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5:42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1 320,'-121'13'176,"119"-9"-176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5:45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 7684,'0'0'3700,"9"0"-3540,225 2 1664,316-8 311,402-1-641,-623 8-1016,-295-3-357,36-6 0,-37 4 4,38-1 1,1173 1 925,-1192-1-949,-52 5-76,1 0 12,0 0-22,9 0 973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5:48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9236,'0'0'2529,"-7"89"-2497,-1-4 193,-5 13 143,0-2 0,-1-1-112,3-4-80,7-6-112,4-3-32,0-14-32,6-18-688,3-50-2370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6:56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34 322 368,'0'0'13734,"-13"109"-13670,0-66-32,7-9 17,4-10-49,2-12-129</inkml:trace>
  <inkml:trace contextRef="#ctx0" brushRef="#br0" timeOffset="1">49 42 8932,'0'0'7075,"6"-41"-12053,-2 60 1761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00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8916,'0'0'7065,"0"0"-7044,0 0 0,0 0 0,0 0 1,0 0-1,0 0 0,0 0 0,0 0 1,0 0-1,0 0 0,0 0 0,0 0 1,0 1-1,0-1 0,0 0 0,0 0 1,0 0-1,0 0 0,0 0 0,0 0 1,0 0-1,1 0 0,-1 0 0,0 0 1,0 0-1,0 0 0,0 0 0,0 0 0,0 0 1,0 0-1,0 0 0,0 0 0,0 0 1,0 0-1,1 0 0,-1 0 0,0 0 1,0 0-1,0 0 0,0 0 0,0 0 1,0 0-1,0 0 0,0 0 0,0 0 1,0 0-1,1 0 0,-1 0 0,0 0 1,0 0-1,0 0 0,0 0 0,0 0 1,0-1-1,3 17 39,0 0 0,-1 1-1,0 24 1,-1-9 42,0 9-43,-1-25-50,0 0 0,1 0 1,1 0-1,0-1 0,1 1 0,6 19 0,-8-35-83,-1 1-1,0 0 1,0-1-1,1 1 1,-1 0-1,0-1 1,0 1-1,1 0 1,-1-1-1,1 1 1,-1-1-1,1 1 1,-1-1-1,1 1 1,-1-1-1,1 0 1,-1 1-1,1-1 1,-1 1-1,1-1 1,0 0-1,-1 0 1,1 1-1,0-1 1,-1 0-1,1 0 1,0 0-1,-1 0 1,1 0-1,0 1 1,-1-1-1,1-1 1,0 1-1,0 0 1,-1 0-1,1 0 1,0 0-1,-1 0 1,1-1-1,0 1 1,-1 0-1,1 0 1,-1-1-1,1 1 1,0-1-1,-1 1 1,1 0-1,-1-1 1,1 1-1,0-2 1,3-8-1013,1 0 0,-2-1-1,1 0 1,-2 1 0,4-22 0,-2-9-4134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5:49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11621,'0'0'1345,"30"107"-1329,-45-30 80,2-2 80,3-1 64,5-2-64,5-4-176,0-5 64,0-5 0,13-10-64,14-10-592,3-23-1553,-15-15-1585,0-19-1360</inkml:trace>
  <inkml:trace contextRef="#ctx0" brushRef="#br0" timeOffset="1">561 60 8052,'0'0'2961,"19"115"-2433,-36-48-112,3-1-31,11-6-353,3-5 32,0-11-48,28-10-16,14-13-416,13-21-1922,11-7-1327,-37-22-657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5:49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5731,'0'0'7539,"-9"130"-7139,-12-73-144,11-3-128,10-2-96,0-6-32,32-12-48,12-14-1824,11-20-1522,-30-5-2129</inkml:trace>
  <inkml:trace contextRef="#ctx0" brushRef="#br0" timeOffset="1">573 69 8036,'0'0'5154,"50"90"-3985,-50-11-369,0 6-576,0 4-48,0-3-176,0-62-2497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5:50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6611,'167'96'496,"11"28"369,12 30-113,6 8-176,9 2 321,-4-1-65,2-18-352,-13-19-304,-19-22-64,-23-23 48,-29-20 1,-27-16-33,-24-16-128,-24-16-1441,-20-13-96,-18-3-320,-8-23-832,-30 1-528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05:50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198 1273 3314,'-198'19'10484,"198"-27"-9923,74-40-529,86-39-64,68-38 64,39-24 16,16-10-16,8 9 48,-14 13 32,-17 14 0,-21 12-48,-38 12 0,-36 14-64,-151 75-1329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206 479 7635,'0'0'5101,"-19"-3"-4167,-60-7-240,76 9-664,1 1 0,-1 0 0,1 0 0,0 0 0,-1 0 0,1 0 0,0 1 0,-1-1 0,1 1 0,0 0 0,0-1 0,-1 1 0,1 0 0,0 0 0,0 1 1,0-1-1,0 0 0,0 1 0,0-1 0,1 1 0,-1-1 0,0 1 0,1 0 0,-1 0 0,1 0 0,0 0 0,-2 3 0,-1 1 33,-3 5-38,1 1-1,0-1 0,1 1 0,1 0 0,-1 1 1,2-1-1,0 1 0,0-1 0,1 1 0,1 0 1,0 0-1,2 23 0,-1-34-29,1 1 1,0-1-1,0 0 0,0 1 0,0-1 0,0 0 1,0 0-1,0 0 0,1 0 0,-1 0 0,1 0 1,0 0-1,-1 0 0,1 0 0,0-1 0,0 1 1,0-1-1,0 1 0,1-1 0,-1 0 0,0 0 1,0 0-1,1 0 0,-1 0 0,1-1 0,-1 1 1,0-1-1,1 1 0,2-1 0,2 1-90,0 0 0,0 0 0,0-1 0,0 0 0,0 0 0,0-1 0,0 1 0,0-2 0,13-3 0,-14 2-89,0 0-1,0-1 0,-1 0 1,1 0-1,-1 0 1,0-1-1,0 0 0,-1 0 1,1 0-1,-1 0 0,6-11 1,0-2-384,0 0 0,11-34 0,-7 10-209,-2-1 0,-3 0 0,-1 0 0,3-49 0,-3-176-4492,-8 267 5264,-24-42 11088,24 66-10640,-4 218-16,3 173 485,1-400-901,2 0 0,0 0 0,0 0 0,2-1 0,-1 1 0,8 17 0,-9-27-31,0 1 0,0-1 0,0 0 0,1 0 0,-1 0 1,1 0-1,0 0 0,0 0 0,1-1 0,-1 0 0,1 1 0,-1-1 0,1-1 1,0 1-1,0 0 0,0-1 0,1 0 0,-1 0 0,1 0 0,-1-1 1,10 3-1,-8-3-289,0-1 1,0 1-1,1-1 1,-1 0-1,0-1 1,0 1-1,0-1 1,0-1-1,0 1 1,0-1 0,0 0-1,0 0 1,0-1-1,-1 1 1,1-1-1,9-8 1,-7 4-124,0 0 0,-1-1 0,0 1 0,0-2-1,-1 1 1,0-1 0,-1 0 0,0 0 0,5-14 0,-4 7 395,-1 0 0,-1 0 0,-1-1-1,-1 1 1,0-1 0,-1 1-1,-1-29 1,0 41 223,0 2 17,0 0 1,-1 0-1,1-1 0,0 1 0,-1 0 0,1 0 0,-1 0 0,0 0 1,0 0-1,0 0 0,0 1 0,0-1 0,0 0 0,0 0 0,0 1 1,-1-1-1,1 1 0,-1-1 0,1 1 0,-1-1 0,0 1 0,1 0 1,-1 0-1,0 0 0,0 0 0,-2-1 0,0 1 127,0-1-1,0 1 1,0 0 0,-1 0-1,1 1 1,0-1-1,0 1 1,0 0 0,-1 0-1,1 1 1,0-1-1,-8 2 1,11 0-291,-1-1 0,0 0 0,1 0 0,-1 1 0,1-1 0,-1 1 0,1-1 0,0 1 0,-1 0 1,1-1-1,0 1 0,0 0 0,0 0 0,0 0 0,1 0 0,-1 0 0,0 0 0,1 0 0,0 0 0,-1 2 0,-5 43 18,6-47-54,-1 68-5,1-68-13,0 1-1,0 0 1,0 0 0,0 0-1,1-1 1,-1 1 0,0 0-1,1 0 1,-1-1 0,0 1 0,1 0-1,-1-1 1,1 1 0,-1 0-1,1-1 1,-1 1 0,1 0 0,0-1-1,-1 1 1,1-1 0,0 1-1,-1-1 1,1 0 0,0 1 0,0-1-1,-1 0 1,1 1 0,0-1-1,0 0 1,0 0 0,-1 0-1,1 0 1,0 0 0,0 0 0,0 0-1,-1 0 1,1 0 0,0 0-1,0 0 1,0 0 0,1-1 0,1 0-221,1 1 1,-1-1-1,1 0 1,-1 0 0,1-1-1,-1 1 1,0-1 0,0 0-1,5-2 1,-3-1-420,0 0 1,-1 0-1,0 0 0,0 0 1,0 0-1,0-1 0,4-10 1,-1 0-3967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0 139 2641,'0'0'6595,"66"92"-6595,-36-92 0,5-36 112,1-18-112,-4-15-1504,-23 34-2002,-5-2-368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0 3794,'0'0'10319,"-2"21"-9833,-13 318-185,16-230-270,-3 118-187,2-227 75,0 1-1,0-1 1,0 1 0,1-1 0,-1 1 0,-1-1 0,1 1 0,0-1-1,0 1 1,0-1 0,0 1 0,0-1 0,0 0 0,0 1-1,-1-1 1,1 1 0,0-1 0,0 1 0,-1-1 0,1 0 0,0 1-1,-1-1 1,1 0 0,0 1 0,-1-1 0,1 0 0,0 1 0,-1-1-1,1 0 1,-1 0 0,1 1 0,-1-1 0,1 0 0,-1 0-1,1 0 1,0 0 0,-1 0 0,1 0 0,-1 0 0,1 0 0,-1 0-1,1 0 1,-1 0 0,1 0 0,-1 0 0,1 0 0,-1 0-1,1 0 1,-1 0 0,1-1 0,0 1 0,-1 0 0,1 0 0,-1-1-1,1 1 1,0 0 0,-1 0 0,1-1 0,-1 1 0,1 0 0,0-1-1,0 1 1,-1-1 0,1 1 0,0 0 0,-1-2 0,-4-9-18,0 0 1,1 0-1,0-1 1,1 0-1,0 0 1,-2-17-1,-4-80-88,9 102 197,-2-29 37,0 6 439,0 0 1,3 0-1,3-30 0,-3 58-444,0-1-1,0 1 0,0 0 0,0-1 0,0 1 0,0 0 0,1 0 0,-1 0 0,1 0 0,0 0 0,0 0 0,0 1 0,-1-1 0,2 0 0,-1 1 1,0-1-1,0 1 0,0 0 0,1 0 0,-1 0 0,0 0 0,1 0 0,-1 1 0,1-1 0,-1 1 0,1-1 0,-1 1 0,5 0 0,1-1-46,-1 1 0,1 0 0,-1 0 0,1 1 0,-1 0-1,1 1 1,-1-1 0,14 6 0,-3 3-64,-1 0 0,-1 1 0,28 24 0,21 14-1218,-54-42 1201,0 0 0,1 0 0,-1-1 0,1-1 1,0 0-1,1 0 0,-1-1 0,1-1 0,0 0 0,0-1 1,20 1-1,-32-3 171,-14-3 1671,-2 0-1273,1 0 0,-1 0 0,0 2 1,0 0-1,-26 1 0,38 0-435,-1 1 0,1-1 0,-1 1 0,1 0 0,0 0 0,-1 0 0,1 0 0,0 1 0,0-1 0,-1 1 0,1 0 1,1 0-1,-1 0 0,0 0 0,0 0 0,1 1 0,-1-1 0,1 1 0,0 0 0,0-1 0,0 1 0,0 0 0,0 0 0,1 1 0,-1-1 0,1 0 0,0 0 0,0 1 0,0-1 0,-1 6 0,0 8-19,0-1-1,1 0 0,1 0 0,4 33 1,-3-47-30,0 0 1,0 1-1,0-1 1,0 0-1,0 0 1,0-1 0,1 1-1,-1 0 1,1 0-1,-1 0 1,1-1-1,0 1 1,0-1-1,0 0 1,0 1 0,0-1-1,0 0 1,0 0-1,0 0 1,0 0-1,0-1 1,0 1-1,1 0 1,-1-1 0,0 0-1,1 1 1,-1-1-1,5-1 1,-1 2-23,1-1 1,-1 0-1,1-1 1,0 0 0,-1 0-1,1 0 1,-1-1-1,0 0 1,9-4-1,-5 0 17,0-1-1,0 0 0,-1 0 0,0-1 1,0 0-1,12-16 0,41-62-100,-47 65 37,20-34-522,-35 86 720,0 4 29,-1-16-83,0 1-1,2-1 1,0 1 0,2-1-1,6 28 1,-8-43-71,1 1 0,-1-1 1,1 1-1,1-1 0,-1 0 0,0 0 0,1 0 1,0 0-1,0 0 0,0-1 0,1 1 0,-1-1 0,1 0 1,0 0-1,0 0 0,0 0 0,0-1 0,0 0 1,0 1-1,1-2 0,-1 1 0,1 0 0,-1-1 1,1 0-1,0 0 0,0 0 0,7-1 0,-7 1-48,1-1-1,0 0 1,0 0 0,0 0-1,0-1 1,0 0 0,0 0-1,0 0 1,0-1-1,-1 0 1,8-3 0,-9 2-240,-1 1 0,1 0 1,-1-1-1,1 0 0,-1 0 0,0 0 1,0 0-1,0 0 0,-1-1 1,5-5-1,8-20-3792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1 268 8836,'0'0'1038,"24"-24"-1172,79-82 102,-81 81-155,22-30 0,-36 43 146,1 1 0,0 0 0,14-13 0,-22 24 43,-1 0 1,0 0 0,0 0 0,0 0 0,1 0 0,-1 0 0,0 0 0,0 0 0,1 0 0,-1 1 0,0-1 0,0 0 0,0 0 0,1 0 0,-1 0 0,0 0 0,0 0 0,0 0 0,1 1 0,-1-1 0,0 0 0,0 0 0,0 0 0,0 0 0,0 1-1,1-1 1,-1 0 0,0 0 0,0 0 0,0 1 0,0-1 0,0 0 0,0 0 0,0 0 0,0 1 0,0-1 0,0 0 0,0 0 0,0 1 0,0-1 0,0 0 0,0 0 0,0 0 0,0 1 0,0-1 0,0 0 0,0 0 0,0 0 0,0 1 0,0-1-1,-1 0 1,2 20 139,-1-18-101,-2 41 474,-3 0 1,-10 49-1,6-48-127,3-1 0,-2 54 0,8-76-395,-1-9 54,1 0 1,0 0-1,3 14 1,-3-23-74,1-1 0,-1 0-1,1 0 1,0 1 0,-1-1 0,1 0 0,0 0 0,0 0 0,1 0 0,-1 0-1,0 0 1,1 0 0,-1 0 0,1-1 0,-1 1 0,1 0 0,0-1 0,0 1-1,0-1 1,0 0 0,3 2 0,6-1-2599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0 206 4658,'0'0'1033,"0"16"-513,0 123 2551,1-168-2889,0 1-1,2 0 1,13-56 0,-12 68-199,1 1 0,1-1 0,0 1 0,1 0 0,1 0 0,0 1-1,1 0 1,18-20 0,-24 30 9,1 1 1,-1-1-1,1 1 0,0 0 0,0 0 0,0 1 0,0-1 1,1 1-1,-1 0 0,1 0 0,-1 1 0,1-1 0,0 1 1,8-1-1,-10 2 4,0-1 0,0 1 1,0 0-1,0 1 0,-1-1 0,1 0 1,0 1-1,0-1 0,0 1 0,-1 0 0,1 0 1,0 0-1,-1 1 0,1-1 0,-1 0 1,0 1-1,1 0 0,-1 0 0,0-1 1,0 1-1,0 0 0,0 1 0,0-1 1,-1 0-1,1 0 0,1 4 0,4 9 138,-1 1 0,-1 0 0,0 1 0,-2-1 0,1 1 0,-2 0 0,0 0 0,-1 0 1,-1 0-1,-1 0 0,0 0 0,-4 18 0,2-22 86,-1-1 1,0 0 0,-1-1-1,0 1 1,0-1 0,-1 0 0,-1 0-1,-12 15 1,-72 75 704,73-83-896,-51 46 149,59-59-817,8-16-3516,2-6-778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302 19 2945,'0'0'7807,"0"0"-7709,0 0 0,0-1 0,0 1 0,0-1 0,0 1 0,0-1 0,0 1 0,0 0 1,0-1-1,0 1 0,0-1 0,0 1 0,0 0 0,-1-1 0,1 1 0,0 0 0,0-1 0,0 1 1,-1 0-1,1-1 0,0 1 0,-1 0 0,1-1 0,0 1 0,-1 0 0,1 0 0,0-1 0,-1 1 1,1 0-1,0 0 0,-1 0 0,1-1 0,0 1 0,-2 0 0,-13-3 39,-1 1-1,1 1 0,-1 0 1,0 1-1,0 0 1,-18 4-1,31-4-128,0 1 0,1 0 0,-1-1 0,0 1 0,1 0 0,-1 0 0,1 0 0,0 1 0,-1-1 0,1 1 0,0-1 0,0 1 0,0 0-1,0 0 1,0 0 0,0 0 0,0 0 0,1 0 0,-1 0 0,1 1 0,-1-1 0,1 0 0,0 1 0,0 0 0,0-1 0,0 1 0,0 5 0,-1 5-47,0 1 1,1 0 0,0-1-1,3 19 1,-2-23 42,1 1-19,0-1 0,1 0 0,1 0 0,-1 0 0,1 0 0,5 9 0,-5-10 16,1 1 1,-1 0 0,0 0 0,-1 0 0,0 0 0,-1 0-1,1 10 1,-2-17 6,-1 0-1,0-1 1,1 1-1,-1 0 1,0 0-1,0-1 1,0 1-1,0-1 1,0 1-1,-1-1 1,1 1-1,0-1 1,-1 0-1,1 0 1,-1 0-1,1 1 1,-1-1-1,1-1 1,-1 1-1,0 0 1,0 0-1,1-1 1,-1 1-1,0-1 1,0 1-1,0-1 1,-2 0-1,-53 8 82,8-8-78,49-1-231,0 0 1,-1 0 0,1 0 0,0 0-1,0 0 1,0 0 0,-1 0 0,1 0 0,0 0-1,1-1 1,-1 1 0,0 0 0,0 0-1,0 0 1,1-2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01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10469,'0'0'910,"8"16"-828,0-2-76,4 9 24,1 1 0,25 34 0,-35-54-112,1-1-1,-1 1 1,1-1-1,-1 0 0,1 0 1,0 0-1,0 0 1,0-1-1,7 4 1,-9-5 14,1 0 0,-1-1 0,0 1 1,0-1-1,0 1 0,1-1 1,-1 0-1,0 0 0,1 0 1,-1 0-1,0 0 0,1 0 1,-1-1-1,0 1 0,0-1 1,1 0-1,-1 1 0,0-1 1,0 0-1,0 0 0,0 0 1,3-3-1,5-5-15,-1 0 0,0 0-1,9-14 1,-12 15 196,-1 1 0,1 0 0,-1 1-1,2-1 1,-1 1 0,1 0 0,0 1-1,0-1 1,16-7 0,-22 12-62,1 1 0,0-1 0,0 1 0,-1-1 1,1 1-1,0 0 0,0-1 0,-1 1 0,1 0 0,0 0 0,0 0 1,0 1-1,0-1 0,-1 0 0,1 1 0,0-1 0,0 1 0,-1-1 1,1 1-1,-1 0 0,1 0 0,0 0 0,-1 0 0,1 0 0,-1 0 0,0 0 1,1 0-1,-1 1 0,0-1 0,0 1 0,0-1 0,0 1 0,0-1 1,1 3-1,2 5 37,0 0 1,-1 0 0,0 0-1,0 0 1,1 11-1,-2-9-21,2 15-1041,-2-3-4135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42 7171,'0'0'2588,"1"22"-2129,2 150 419,-3 102 50,0-273-829,0-5 109,-3-87 705,0 49-1394,3-1-1,5-55 1,-3 86 425,0 0-1,2 0 1,-1 0 0,2 1-1,-1-1 1,2 1 0,-1 0 0,1 1-1,1-1 1,0 1 0,1 1-1,14-16 1,-14 17 32,0 1 0,0 1 0,0-1 0,1 1-1,0 1 1,0-1 0,0 2 0,0-1 0,1 1 0,0 1 0,0 0 0,0 0 0,1 1-1,-1 0 1,11 0 0,-12 1 10,0 1 0,-1 0 0,1 0 0,-1 1 0,1 1-1,10 2 1,-16-3 25,-1 0 1,0 0-1,0 0 0,1 0 0,-1 1 0,0-1 0,0 1 1,-1-1-1,1 1 0,0 0 0,0-1 0,-1 1 1,1 0-1,-1 0 0,0 0 0,1 0 0,-1 1 0,0-1 1,0 0-1,-1 0 0,1 1 0,0-1 0,-1 1 0,1-1 1,-1 0-1,0 5 0,1 0 96,-1 0-1,0 0 1,0 0 0,-1 0-1,0 0 1,-1 0 0,1 0 0,-1 0-1,0-1 1,-1 1 0,0 0-1,0-1 1,0 0 0,-1 0-1,-7 11 1,4-9-17,-1-1 0,0 1 0,0-1 0,0-1 0,0 1 0,-1-1 0,0-1 0,-1 0 0,1 0 0,-11 3 0,14-6-65,0 1-1,0-2 1,1 1 0,-1-1-1,0 0 1,0 0-1,-1-1 1,-10 0 0,20 0-487,0-1 0,0 1 0,0-1 0,0 0 1,0 0-1,-1 0 0,1-1 0,0 1 0,3-3 1,7-2-1084,4-1-1534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34 4514,'0'0'8623,"-10"-7"-7556,5 3-893,-26-16 256,30 20-405,0-1 1,0 1 0,-1-1 0,1 1 0,0 0 0,-1 0 0,1 0 0,0-1 0,-1 1 0,1 0 0,0 1 0,0-1-1,-1 0 1,1 0 0,0 0 0,-1 1 0,1-1 0,0 1 0,0-1 0,0 1 0,-1-1 0,1 1 0,0 0 0,0 0-1,0-1 1,0 1 0,0 0 0,-1 2 0,-3 3 42,1 1 1,0 0-1,0-1 1,1 1-1,0 1 0,0-1 1,1 0-1,0 1 0,0 0 1,-1 11-1,1-4-56,1 0 0,1 0 0,0 0-1,4 23 1,-3-35-19,-1 0 0,1-1-1,0 1 1,0-1 0,0 1 0,0-1-1,0 0 1,1 1 0,-1-1-1,1 0 1,-1 0 0,1 0 0,0 0-1,0 0 1,0 0 0,0-1 0,0 1-1,0-1 1,0 1 0,1-1 0,-1 0-1,0 0 1,1 0 0,-1 0-1,1 0 1,-1 0 0,4 0 0,-3-1-54,1 1 0,-1-1 0,1 0 0,0 0 1,-1 0-1,1 0 0,-1-1 0,1 1 0,-1-1 0,0 0 1,1 0-1,-1 0 0,0-1 0,1 1 0,-1-1 1,0 0-1,0 1 0,0-1 0,0-1 0,3-2 0,8-12-599,-1-2 0,-1 1 0,0-1 0,17-41 0,-27 55 474,-1 2 482,-1 17 1024,0-4-1184,0 0-1,1 0 0,0 0 0,1 0 1,0-1-1,0 1 0,7 15 1,-8-22-185,0 0-1,1 0 1,0 0 0,0 0 0,0-1 0,0 1 0,0-1 0,0 1 0,1-1 0,-1 0 0,1 1 0,0-1 0,0-1 0,-1 1-1,1 0 1,0-1 0,0 1 0,1-1 0,-1 0 0,0 0 0,0 0 0,1-1 0,-1 1 0,0-1 0,1 1 0,3-2 0,2 1-3513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48 106 64,'0'0'14970,"-7"2"-14362,1 0-490,5-2-110,-1 1 1,0-1-1,1 0 1,-1 1-1,1-1 1,-1 1-1,1-1 1,-1 1-1,1 0 1,-1 0-1,1 0 1,0 0-1,-1 0 1,1 0-1,0 0 1,0 0-1,0 0 1,0 1-1,0-1 1,0 0-1,0 1 1,0-1-1,1 1 1,-1-1-1,0 1 1,1-1-1,0 1 1,-1-1-1,1 1 1,-1 2-1,1 4-9,0 4-17,0-1 0,1 1 0,0-1 0,5 23 0,-5-30 13,1-1-1,-1 1 1,1 0 0,0 0 0,0-1-1,1 1 1,-1-1 0,1 1-1,0-1 1,0 0 0,0 0-1,0-1 1,0 1 0,1 0-1,-1-1 1,1 0 0,5 3 0,-3-2-11,1 0 1,0 0 0,-1 0 0,1-1 0,1 0 0,-1 0 0,0-1-1,0 0 1,1 0 0,-1-1 0,1 0 0,-1 0 0,0 0 0,1-1-1,-1 0 1,0-1 0,0 0 0,0 0 0,0 0 0,0-1 0,0 0-1,0-1 1,-1 1 0,0-1 0,0 0 0,0-1 0,0 1 0,0-1-1,-1 0 1,0-1 0,0 1 0,-1-1 0,1 0 0,-1 0 0,-1-1-1,5-7 1,-2-3-60,0 1 0,-2-1-1,1-1 1,-2 1 0,-1 0 0,0-1-1,-1 1 1,-1-29 0,0 45 79,0-1 0,-1 1 1,1 0-1,0 0 0,0-1 1,-1 1-1,1 0 0,0 0 1,-1-1-1,1 1 0,-1 0 1,0 0-1,1 0 0,-1 0 1,0 0-1,0 0 0,1 0 1,-1 0-1,0 0 0,0 1 1,0-1-1,0 0 0,0 0 1,0 1-1,-1-1 0,1 1 1,0-1-1,0 1 0,0-1 1,0 1-1,-1 0 0,1-1 1,0 1-1,0 0 0,-1 0 1,1 0-1,0 0 0,-1 0 1,1 0-1,0 1 0,0-1 1,0 0-1,-1 1 0,1-1 0,0 1 1,0-1-1,0 1 0,0-1 1,0 1-1,-1 0 0,1-1 1,-1 2-1,-2 3 7,1 0-1,-1 1 0,1-1 1,0 1-1,0-1 1,1 1-1,-1 0 0,1 0 1,1 0-1,-1 0 1,0 9-1,-2 9-2,0 40 1,3-33 8,-1-14 13,2 1 0,0-1 1,1 0-1,5 29 0,-5-42-30,0 0-1,0-1 1,0 1 0,1 0 0,-1-1 0,1 0-1,0 1 1,0-1 0,0 0 0,0 0 0,1 0-1,-1 0 1,1 0 0,0-1 0,0 1 0,0-1-1,0 1 1,0-1 0,0 0 0,1-1 0,-1 1-1,1 0 1,-1-1 0,1 0 0,0 0-1,5 1 1,0-1-28,1 0-1,-1 0 0,0-1 0,0 0 0,0-1 1,1 0-1,-1 0 0,0-1 0,0 0 1,0-1-1,-1 0 0,1 0 0,0-1 1,8-5-1,-6 2-355,0 0 1,-1-1-1,0 0 0,0-1 1,-1 0-1,0-1 0,0 1 0,13-22 1,-20 28-154,0-1 0,0 1 0,0-1 0,-1 0 0,1 0 0,1-7 0,2-18-4839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0 9364,'0'0'945,"117"158"1360,-87-85-1089,-6 8-175,-9-4-433,-11 0-288,-4-4-96,-2-6 177,-28-1-81,-8-8-208,-14-6-16,-8-6-96,-21-10-400,-24-11-2546,56-25-5218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1 6707,'0'0'6166,"-21"24"-5561,4-4-494,6-10-74,1 1 0,1 0 0,0 0 0,0 1 0,1 1 0,1-1 0,0 1 0,0 0 0,2 1 0,0 0 0,0 0 0,-3 19 0,-4 69 438,5 1 0,7 111-1,1-171-380,0-15-23,1-1 0,2 1-1,1-1 1,1 0-1,14 42 1,-13-50-95,1 0 1,1-1-1,0 0 0,2 0 1,0-1-1,1-1 0,0 1 1,18 16-1,-25-28-454,13 10-180,-3-12-4238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1 333 208,'0'0'9599,"5"-8"-9495,14-19-38,37-54 153,66-129 0,-122 210-215,0 0-1,0-1 0,0 1 0,0 0 0,0-1 1,0 1-1,0 0 0,0 0 0,1 0 1,-1-1-1,0 1 0,0 0 0,0 0 0,0-1 1,0 1-1,0 0 0,1 0 0,-1 0 0,0-1 1,0 1-1,0 0 0,1 0 0,-1 0 1,0 0-1,0-1 0,0 1 0,1 0 0,-1 0 1,0 0-1,0 0 0,1 0 0,-1 0 0,0 0 1,0 0-1,1 0 0,-1 0 0,0 0 0,1 0 1,2 12 44,-3 33-4,-1-31 19,2 82 433,1-13 119,-17 162 0,10-217-570,2-15-26,0 0 1,1 0 0,1 1-1,0-1 1,1 0 0,0 1 0,3 13-1,-3-26-136,1-1-1,0 0 1,0 1-1,0-1 1,0 0-1,0 1 1,0-1-1,-1 0 1,1 0-1,0 0 1,0 0-1,0 0 1,0 0-1,0 0 1,0 0-1,0 0 1,0-1-1,0 1 1,0 0-1,-1-1 1,3 0-1,7-10-3582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1 471 8388,'0'0'2382,"22"2"-2443,-7-1 61,-6 1 24,0-1-1,1 0 1,-1-1-1,0 0 0,1 0 1,-1-1-1,0-1 1,0 1-1,0-1 1,0-1-1,0 1 1,0-2-1,-1 1 1,15-9-1,-2-3 54,-1-1 0,-1-1 0,0-1 0,-1 0 0,-1-1-1,-1-1 1,25-40 0,-31 42-412,0 0 0,-2 0 0,0-1 0,-1 0 0,0-1 0,-2 0 0,0 0 0,-1 0-1,-2 0 1,2-24 0,-5 43 317,1-1-1,0 1 1,0 0-1,0 0 1,-1 0-1,1-1 1,0 1-1,-1 0 1,1 0-1,-1 0 1,0 0-1,1 0 1,-1 0-1,0 0 1,1 0-1,-1 0 1,0 0-1,0 0 1,0 0 0,0 0-1,0 1 1,0-1-1,0 0 1,0 1-1,0-1 1,0 1-1,-1-1 1,1 1-1,0 0 1,0-1-1,0 1 1,-1 0-1,1 0 1,0 0-1,0 0 1,-1 0-1,-1 0 1,0 0 141,-1 0 0,1 1 1,0-1-1,0 1 0,0 0 0,0 0 1,0 0-1,0 0 0,0 0 1,0 1-1,0-1 0,1 1 0,-1 0 1,0-1-1,-2 4 0,-3 5 35,1 0 0,0 1 0,1-1 1,0 1-1,0 0 0,1 1 0,1 0 0,-4 14 0,-20 105 217,23-103-249,-38 289 747,-17 84-476,56-380-379,3-12-21,0-1 1,-1 1-1,0-1 0,-1 0 1,1 0-1,-1 0 1,-1 0-1,0 0 0,-5 7 1,8-14 3,-1-1 1,1 1-1,-1-1 1,1 1-1,0-1 1,-1 0-1,1 0 1,-1 0-1,1 0 1,-1 0-1,1 0 0,-1 0 1,1 0-1,0-1 1,-1 1-1,1 0 1,-1-1-1,1 1 1,0-1-1,-1 0 1,1 1-1,0-1 1,0 0-1,-1 0 1,1 0-1,-2-2 1,0-2 18,-1 0 0,2 0 1,-1-1-1,0 0 1,1 1-1,0-1 0,0 0 1,1 0-1,0 0 0,0 0 1,0 0-1,0-8 1,1 4 19,0 0 1,0 0-1,1 0 1,0 0 0,0 1-1,1-1 1,4-10-1,1 4-12,1 1-1,0 1 0,1-1 0,1 2 0,0-1 1,21-20-1,81-67 12,-68 67-168,1 1 0,68-35 0,-90 59-2424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12 218 9460,'0'0'2015,"12"-8"-2071,-11 8 57,7-4-9,-1-1-1,0 1 1,0-1 0,0-1 0,-1 1-1,0-1 1,0 0 0,0-1 0,-1 1-1,0-1 1,0 0 0,0 0 0,-1-1-1,0 1 1,3-10 0,-5 6-354,0 0 0,0 0 0,-1 0 0,-1-20-1,0 28 312,0 2 52,-1-1 0,1 1 0,-1 0-1,1-1 1,-1 1 0,0 0 0,1 0 0,-1 0 0,0 0 0,0-1 0,0 1 0,0 0 0,0 0 0,0 1 0,0-1 0,0 0 0,0 0 0,-1 0 0,1 1 0,0-1 0,0 1 0,-1-1 0,1 1 0,0-1 0,-1 1 0,1 0-1,0 0 1,-1 0 0,1-1 0,-1 1 0,1 1 0,-2-1 0,-1-1 135,-1 1-1,1 0 0,-1 0 0,1 1 1,-1-1-1,1 1 0,0 0 1,-1 0-1,-6 4 0,8-3-50,0 0-1,0 0 1,1 1-1,-1 0 1,1-1-1,0 1 0,0 0 1,0 0-1,0 0 1,0 0-1,1 1 1,-1-1-1,1 0 1,0 1-1,0-1 1,0 1-1,-1 5 0,0 8 214,1 0 0,0 24 0,1-33-231,-1-1-31,1-1-1,0 1 0,1 0 1,-1-1-1,1 1 1,1-1-1,-1 0 0,1 1 1,0-1-1,0 0 0,1 0 1,0 0-1,0 0 0,0-1 1,1 1-1,0-1 0,0 0 1,0 0-1,1 0 0,-1-1 1,1 1-1,0-1 0,1 0 1,-1-1-1,1 1 1,-1-1-1,13 5 0,-4-4-153,1-1 1,-1-1-1,0 0 0,1 0 1,-1-2-1,24-1 0,-37 1 96,18-4-3072,-10-9-2381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0 7491,'0'0'4744,"-21"13"-3786,-66 41-577,82-51-339,0 1 1,1 0-1,0 0 0,0 0 0,0 0 0,0 1 0,1 0 0,0-1 1,0 1-1,0 0 0,0 1 0,1-1 0,-3 8 0,3-3 55,0 1 0,1-1 0,0 1 0,0 18 0,1-26-89,0-2-12,0 1-1,1 0 0,-1 0 1,0-1-1,1 1 0,-1 0 0,1-1 1,-1 1-1,1-1 0,0 1 1,0-1-1,-1 1 0,1-1 0,0 1 1,1-1-1,-1 0 0,0 0 1,0 1-1,0-1 0,1 0 0,-1 0 1,1 0-1,-1 0 0,1-1 1,-1 1-1,1 0 0,-1 0 1,1-1-1,0 1 0,-1-1 0,1 0 1,0 0-1,-1 1 0,1-1 1,0 0-1,2 0 0,1 0-116,0 0 1,0-1-1,-1 1 0,1-1 0,0 0 0,0 0 0,0-1 1,-1 1-1,1-1 0,-1 0 0,1 0 0,6-5 1,0-3-339,-1-1 0,0 0 1,0-1-1,-1 0 1,-1-1-1,0 0 0,0 0 1,8-23-1,25-41-2785,-36 72 4333,-5 28 1752,0 20-1562,1 57 430,0-96-1688,-1-1 0,1 1 0,-1-1 0,1 1 1,0-1-1,1 0 0,-1 1 0,0-1 0,1 0 0,0 0 0,0 0 0,0 0 0,0 0 1,0-1-1,1 1 0,-1-1 0,1 1 0,-1-1 0,1 0 0,0 0 0,0 0 0,0 0 0,0 0 1,1-1-1,-1 1 0,0-1 0,1 0 0,-1 0 0,0-1 0,4 2 0,-2-2-152,-1 1 0,1-1 0,-1 0 0,0 0 0,1 0 0,-1-1 0,1 0 0,-1 0 0,0 0 0,0 0 0,1 0 0,-1-1 1,0 0-1,0 0 0,0 0 0,-1 0 0,1-1 0,0 1 0,-1-1 0,0 0 0,0 0 0,4-5 0,6-18-3612,-4 3-1302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11 7764,'0'0'7147,"2"-8"-5899,-2 6-1188,0 7 147,-15 100 273,0 150 1,14-179-488,-1-19-138,3 0 0,2 0 0,13 71 0,-12-117-750,-4-21-361,-2-21-347,-2 11 1602,-1-1-1,-1 1 1,0 0-1,-2 0 1,0 1-1,-1 0 1,-2 1-1,1 0 1,-2 0 0,0 1-1,-2 1 1,-25-26-1,28 33 2171,13 10-1677,11 6-794,7 4 297,0-2 0,1 0 0,0-1 0,0-1 0,1-1-1,0-1 1,0-1 0,30 2 0,192-6-912,-244 2 875,1-1 0,0 1 0,-1-1 0,0 1 0,1-1 0,-1 1 0,0-1 0,0 1 0,1 0 0,-1-1 0,-1 1 0,1-1 0,0 3 0,0 0-29,-2 32 45,1-27 47,0 1-1,0 0 1,1 0-1,1 0 1,-1 0-1,2 0 1,-1 0-1,1-1 1,1 1-1,4 10 1,-6-18-86,0 0 0,1 0 0,-1 0 1,1 0-1,0 0 0,-1-1 0,1 1 0,0-1 1,0 1-1,0-1 0,0 0 0,0 1 0,1-1 1,-1 0-1,0-1 0,0 1 0,1 0 1,-1 0-1,1-1 0,-1 0 0,0 1 0,1-1 1,-1 0-1,1 0 0,-1 0 0,1-1 0,-1 1 1,0-1-1,3 0 0,1-1-246,0 0 0,0 0 1,0 0-1,-1-1 0,1 0 0,-1 0 0,0 0 1,0-1-1,0 1 0,5-7 0,8-8-1889,-2-1 0,21-30-1,-15 17 11058,-22 57-6708,1 7-2306,-3-7 273,0-14-84,1-1 0,0 1 0,1 0 0,0 0 0,1 0 1,0 0-1,3 11 0,-2-20-132,-1 0 0,1 0 0,0-1-1,0 1 1,0 0 0,0-1 0,0 1 0,0-1 0,0 1 0,1-1 0,-1 0-1,0 0 1,1 0 0,-1-1 0,1 1 0,-1 0 0,1-1 0,-1 0-1,1 1 1,-1-1 0,1 0 0,0 0 0,-1-1 0,1 1 0,-1 0-1,1-1 1,3-1 0,-1-7-3515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01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5090,'0'0'4685,"5"0"-4511,26 3 9117,-31 14-9333,-12 346 165,11-327-492,0 30-1391,1-61 1571,1 0 1,-1-1 0,1 1 0,0 0 0,0-1-1,1 1 1,-1-1 0,1 0 0,0 1 0,4 5 0,-2-41-12917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 9764,'0'22'1294,"2"174"-915,-3-178-342,0-14-28,1 0 0,0 0 0,-1 0 0,2 0 0,-1 0 0,0 0 0,1 0 0,0 0 1,0 0-1,0 0 0,0 0 0,2 4 0,-2-8-15,-1 1 1,0-1 0,0 0-1,0 1 1,0-1-1,1 0 1,-1 1-1,0-1 1,0 0-1,1 0 1,-1 1-1,0-1 1,1 0-1,-1 0 1,0 0-1,1 1 1,-1-1-1,0 0 1,1 0-1,-1 0 1,0 0-1,1 0 1,-1 0-1,0 0 1,1 1-1,-1-1 1,0 0-1,1 0 1,-1 0-1,1-1 1,-1 1-1,0 0 1,1 0-1,-1 0 1,0 0-1,1 0 1,-1 0-1,0 0 1,1-1-1,-1 1 1,0 0-1,1 0 1,-1 0-1,0-1 1,0 1-1,1 0 1,-1 0-1,0-1 1,0 1-1,1 0 1,-1-1-1,0 1 1,0 0-1,0-1 1,10-21-141,18-107-537,-5 14 677,-22 112 24,1 0 0,-1 0-1,1 0 1,-1 1 0,1-1-1,0 0 1,0 1 0,0-1-1,1 1 1,-1 0 0,1-1-1,-1 1 1,1 0 0,0 1-1,-1-1 1,1 0 0,5-1-1,8-4-16,-1 2-1,21-6 1,-17 6 18,-8 1-33,18-2-439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0 278 5747,'0'0'491,"21"-12"69,66-40-125,-81 47-381,0 1 0,0-1 0,0 0 1,-1 0-1,0 0 0,0-1 0,0 0 1,0 0-1,-1 0 0,0-1 1,-1 1-1,6-14 0,-6 9 84,0 0 0,-1-1 0,0 0 0,-1 1 1,-1-23-1,0 32-77,0 0-1,-1 1 1,1-1 0,-1 0 0,1 1 0,-1-1-1,0 1 1,0-1 0,1 1 0,-1-1 0,0 1 0,-1 0-1,1-1 1,0 1 0,0 0 0,0 0 0,-1 0 0,1 0-1,-1 0 1,1 0 0,-1 0 0,1 0 0,-1 1-1,1-1 1,-1 0 0,0 1 0,1 0 0,-1-1 0,-2 1-1,2-1 61,-1 0-1,0 1 0,0 0 0,0-1 0,0 1 1,0 0-1,0 1 0,0-1 0,0 0 1,0 1-1,1 0 0,-1-1 0,0 1 0,0 0 1,1 1-1,-1-1 0,-4 3 0,3 1-60,0-1-1,0 1 1,0 0 0,1 0-1,0 0 1,0 1-1,0-1 1,0 1 0,1 0-1,0 0 1,1 0-1,-1 0 1,1 0 0,-1 9-1,0 13 256,2 51-1,0-71-201,0-4-89,1-1 1,-1 1-1,1-1 1,0 1-1,0-1 1,0 0 0,0 0-1,1 1 1,-1-1-1,1 0 1,0 0-1,0 0 1,0-1 0,0 1-1,1 0 1,-1-1-1,1 1 1,-1-1-1,1 0 1,0 0-1,0 0 1,0 0 0,0-1-1,0 1 1,0-1-1,0 1 1,1-1-1,4 1 1,1 0-16,-1 0 0,1-1 0,1 0 0,-1 0 0,0-1 0,0 0 0,0-1 0,0 1 0,0-2 0,13-3 0,-9 1-196,0-2 1,1 0-1,-2 0 1,1-1-1,-1-1 1,0 0-1,0-1 1,-1 0-1,11-12 1,-4 3-3451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0,'0'0'17560,"-7"4"-17560,26 1 0,28 3-96,18-6 96,7-2-624,-5-2-3794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97 320,'-7'-4'15197,"-10"-3"-13471,16 6-1736,-1 1 1,0 0 0,1 0-1,-1 0 1,0 0 0,1 1-1,-1-1 1,1 0 0,-1 1-1,1-1 1,-1 1 0,1-1 0,-1 1-1,1 0 1,-1 0 0,1-1-1,0 1 1,-1 0 0,0 2-1,1-1 2,-1 0 0,2 0 0,-1 0-1,0 1 1,0-1 0,1 0 0,-1 1-1,1-1 1,-1 1 0,1-1 0,0 0-1,1 5 1,-2-6-3,1 1 0,0-1 0,0 1 0,0-1 0,0 1 0,0-1 1,1 1-1,-1-1 0,0 1 0,1-1 0,-1 1 0,1-1 0,-1 1 0,1-1 0,0 0 0,-1 1 0,1-1 0,0 0 0,0 0 0,0 1 0,0-1 0,0 0 1,0 0-1,2 1 0,0-1-89,0 0 1,0-1 0,0 1 0,0-1 0,0 0-1,0 0 1,0 0 0,0 0 0,0 0-1,0 0 1,0-1 0,4-1 0,-5 2 50,0-1 1,0 0 0,0 0 0,-1 0-1,1-1 1,0 1 0,0 0 0,-1-1 0,1 1-1,0-1 1,-1 1 0,0-1 0,1 0-1,-1 0 1,0 0 0,0 0 0,0 0-1,0 0 1,0 0 0,-1 0 0,1 0-1,0 0 1,-1 0 0,0 0 0,1 0-1,-1-4 1,1-2 54,-1-1-1,1 0 0,-2 0 1,1 0-1,-3-10 1,3 17 6,0 1-1,-1 0 1,1-1 0,-1 1 0,1 0 0,-1-1-1,0 1 1,1 0 0,-1 0 0,0 0 0,0-1-1,0 1 1,0 0 0,0 0 0,0 0-1,0 0 1,0 1 0,0-1 0,-1 0 0,1 0-1,0 1 1,-1-1 0,1 1 0,-3-1 0,-34-3 1115,36 4-1029,0 20-202,2-16 80,0-2 21,0 0-1,0 1 1,0-1-1,0 1 1,0-1 0,0 0-1,1 1 1,-1-1-1,1 0 1,0 0-1,0 1 1,0-1-1,0 0 1,0 0-1,0 0 1,2 2-1,-1-2-15,0-1 1,0 0-1,1 0 1,-1 1-1,0-2 0,1 1 1,-1 0-1,1 0 0,-1-1 1,1 1-1,-1-1 0,1 0 1,-1 0-1,1 0 1,3 0-1,-1 0-161,0 0 0,-1 0-1,1 0 1,0 0 0,-1-1 0,1 0 0,-1 0 0,6-2-1,-9 2 117,1 0-1,-1 0 1,0 0-1,1 0 0,-1-1 1,0 1-1,0 0 1,0-1-1,0 1 1,0 0-1,0-1 0,-1 1 1,1-1-1,0 0 1,-1 1-1,1-1 0,-1 1 1,1-1-1,-1 0 1,0 0-1,0 1 1,0-1-1,0 0 0,0-3 1,0 4 78,0 0 1,0-1-1,0 1 0,0-1 1,0 1-1,0-1 0,0 1 1,0 0-1,-1-1 1,1 1-1,-1-1 0,1 1 1,-1 0-1,1-1 1,-1 1-1,0 0 0,1 0 1,-1-1-1,0 1 0,0 0 1,0 0-1,-1-1 1,-1 1 104,0 0 0,1 0 0,-1 1 0,0-1 1,1 1-1,-1 0 0,0 0 0,0 0 0,-4 0 1,-4 0 262,10 0-355,0 0 1,0 0 0,1 0-1,-1 0 1,0 0 0,0 0-1,0 1 1,0-1 0,0 0-1,0 1 1,0-1 0,1 0-1,-1 1 1,0-1 0,0 1-1,1-1 1,-1 1 0,0-1-1,0 1 1,1 0 0,-1-1-1,1 1 1,-1 0 0,1 0-1,-1-1 1,1 1 0,-1 0-1,1 0 1,-1 0 0,1-1-1,0 2 1,-2 31-146,3-21 156,-1-11-48,1 0 0,0 1 0,-1-1 0,1 0 0,0 0 0,0 0 0,0 0 0,0 0 0,0-1 0,0 1 0,0 0 0,0 0 0,0-1 0,0 1 0,1 0-1,-1-1 1,0 1 0,0-1 0,1 0 0,-1 1 0,0-1 0,0 0 0,1 0 0,-1 0 0,0 0 0,1 0 0,-1 0 0,0 0 0,1 0 0,1-1 0,-1 1-48,0 0 1,0 0-1,0 0 0,0 0 1,0 0-1,0-1 1,0 1-1,0-1 1,0 1-1,0-1 1,0 0-1,-1 0 0,1 0 1,0 0-1,-1 0 1,1 0-1,0 0 1,-1 0-1,1-1 1,-1 1-1,0-1 1,2-1-1,-2 0 61,0 1 0,0 0 0,0-1 0,-1 0 0,1 1 0,-1-1 0,0 1 0,0-1 0,0 0 0,0 1 0,0-1 0,0 0 0,-1 1 0,1-1 0,-1 1 0,0-1 0,1 1 0,-1-1 0,-1 1 0,0-3 0,0 3 73,0 0 1,0 0 0,0 1-1,0-1 1,-1 1 0,1-1-1,0 1 1,-1 0-1,1 0 1,-1 0 0,0 0-1,1 0 1,-1 1 0,1-1-1,-1 1 1,0 0-1,0-1 1,1 1 0,-4 1-1,4-1-63,1 0 0,0 1 0,-1-1 0,1 1 0,-1-1 0,1 1 0,0-1 0,-1 1 0,1 0 0,0 0 0,0-1 0,0 1 0,-1 0 0,1 0 0,0 0 0,0 0 0,1 1 0,-1-1 0,0 0 0,0 0 0,0 0 0,1 1 0,-1-1 0,1 1 0,-1-1 0,1 0 0,-1 1 0,1-1 0,0 1 0,0-1 0,-1 1 0,2 1 0,-2 8-38,0 1 0,1-1 0,1 12 0,0-21 30,-1-1-8,1 1 0,0-1 0,0 0 0,0 1 0,1-1 0,-1 0 0,0 1 0,0-1 0,1 0 0,-1 0 0,0 0 0,1 0 0,-1 0 0,1-1 0,0 1 0,-1 0 0,1-1 0,0 1 1,-1-1-1,1 1 0,0-1 0,-1 0 0,1 0 0,0 0 0,2 0 0,-2 1-18,0-1 1,0 0-1,0 0 1,0 1-1,0-1 1,0 0-1,0-1 0,0 1 1,0 0-1,0-1 1,0 1-1,0-1 1,0 1-1,0-1 1,0 0-1,-1 0 1,1 0-1,0 0 0,0 0 1,-1 0-1,1 0 1,1-2-1,-2 0 3,0-1 0,0 1 0,0 0 0,0-1 0,0 1 0,-1-1-1,0 1 1,0-1 0,0 1 0,0-1 0,0 1 0,-1-1 0,1 1 0,-2-4 0,2 5 31,-1 0 0,0 0 0,0 0 0,0 0 0,0 1 0,0-1 0,0 1 1,0-1-1,0 0 0,0 1 0,-1 0 0,1-1 0,-1 1 0,1 0 0,-1 0 0,1 0 1,-1 0-1,0 0 0,0 0 0,1 0 0,-1 0 0,0 1 0,0-1 0,0 1 1,-2-1-1,-1 0 45,1 1 1,0-1 0,-1 1 0,1 0-1,0 0 1,-1 0 0,-8 3 0,12-3-56,0 1 1,0 0 0,0-1-1,-1 1 1,1 0-1,0 0 1,0 0-1,1 0 1,-1 0-1,0 0 1,0 0 0,0 0-1,1 1 1,-1-1-1,0 0 1,1 0-1,0 1 1,-1-1 0,1 0-1,-1 1 1,1-1-1,0 0 1,0 1-1,0-1 1,0 0 0,0 1-1,0-1 1,1 2-1,-2 1-10,1-1 0,0 1 0,1 0 0,-1 0 0,1 0 0,-1-1 0,1 1 0,0 0 0,1-1-1,-1 1 1,4 5 0,-4-7 5,1 0 0,0 0-1,0 0 1,0 0 0,0-1 0,0 1-1,0-1 1,1 0 0,-1 0 0,0 1-1,1-1 1,-1-1 0,1 1-1,-1 0 1,1-1 0,-1 1 0,1-1-1,3 0 1,-2 1-122,-1-1-1,1 1 0,-1-1 1,1 0-1,0 0 1,-1-1-1,1 1 1,5-2-1,-8 1 29,0 1 0,0-1 0,0 0 0,0 1 0,0-1 0,0 0 0,0 0 0,0 0 0,-1 0 0,1 0 0,0 0 0,0 0 0,-1 0 0,1 0 0,-1 0 0,1 0 0,-1 0 0,1-1 0,-1 1 0,0 0 0,0 0 0,0-1 0,1 1 0,-1 0-1,0 0 1,-1-2 0,2 0 25,-1 0-1,0 0 0,0 0 0,0 0 0,0 0 0,0 0 0,-1-1 0,1 1 0,-1 0 0,0 0 0,0 1 1,0-1-1,-1 0 0,1 0 0,-1 0 0,1 1 0,-4-4 0,3 3 142,-1 2 1,0-1-1,0 0 1,0 0-1,0 1 0,0 0 1,0 0-1,-1 0 1,1 0-1,0 0 0,-1 0 1,1 1-1,0 0 1,-1 0-1,-5 0 0,-3 0 364,8 0-232,0-1 1,0 1-1,1 1 1,-1-1-1,0 1 1,0-1-1,-5 2 1,8-1-181,0 0 0,-1 0 1,1 0-1,0 0 0,0 0 0,0 0 0,0 0 0,0 0 1,0 0-1,0 0 0,0 0 0,0 1 0,1-1 1,-1 0-1,0 1 0,1-1 0,-1 1 0,1-1 0,0 0 1,-1 1-1,1-1 0,0 3 0,-2 5-20,1-1-1,0 1 0,1 0 0,0-1 1,0 1-1,1-1 0,0 1 1,1-1-1,3 13 0,-4-18-3,1 0 0,-1 1 0,1-1 0,0 0 0,0 0 0,0 0 0,0 0 0,1-1 0,-1 1 0,1-1 0,0 1 0,0-1 0,0 0 0,0 0 0,0 0 0,0 0 0,0-1 0,1 1 0,-1-1 0,1 0 0,-1 0 0,1 0 0,-1 0 0,6 0 0,-5-1-30,-1 1 0,1 0 1,0-1-1,-1 0 0,1 0 0,0 0 1,0 0-1,-1-1 0,1 1 1,0-1-1,3-1 0,-5 1 8,-1-1-1,0 1 1,1 0 0,-1-1-1,0 1 1,0-1-1,0 1 1,0-1 0,0 0-1,0 1 1,0-1 0,-1 0-1,1 0 1,0 1-1,-1-1 1,0 0 0,1 0-1,-1 0 1,0 0 0,0 0-1,0 0 1,0 0-1,-1-2 1,1-1 37,1 1-1,-1-1 1,-1 0-1,1 0 1,-1 1-1,1-1 1,-1 0-1,-1 1 1,1-1-1,-1 1 1,1 0-1,-1-1 1,-1 1-1,1 0 1,0 0-1,-1 0 1,0 1-1,0-1 1,0 0-1,-1 1 1,1 0-1,-1 0 1,1 0-1,-1 0 1,0 1-1,0-1 1,0 1-1,-7-2 1,9 3 44,-1 0 0,0 0 0,1 0 0,-1 1 0,0-1 0,0 1 0,0-1 0,1 1 0,-1 0 0,0 0 1,0 1-1,0-1 0,-2 1 0,3 0-46,1-1 0,0 1 1,0-1-1,-1 1 0,1 0 1,0-1-1,0 1 0,0 0 1,0 0-1,0 0 1,0 0-1,0 0 0,0 0 1,0 0-1,0 0 0,0 0 1,1 0-1,-1 1 0,0-1 1,1 0-1,-1 1 0,1-1 1,-1 0-1,1 1 0,0 1 1,-2 5-31,1 1 0,0 0 1,1-1-1,-1 1 0,2 0 1,-1-1-1,4 14 0,-3-20 15,-1 1 0,2 0 0,-1 0 0,0-1 0,1 1 0,-1-1 0,1 1 0,0-1-1,-1 1 1,1-1 0,0 0 0,1 0 0,-1 0 0,0 0 0,1-1 0,-1 1 0,1 0 0,-1-1-1,1 0 1,0 0 0,-1 1 0,1-2 0,0 1 0,0 0 0,3 0 0,0 0-18,-1 0 1,1 0 0,0 0 0,-1-1 0,1 0-1,0 0 1,0-1 0,10-1 0,-14 1-10,0 1 1,0-1 0,-1 0-1,1 0 1,0 0 0,0 0-1,-1 0 1,1 0 0,0-1-1,-1 1 1,0-1 0,1 1-1,-1-1 1,0 1 0,1-1-1,-1 1 1,0-1 0,0 0-1,0 0 1,-1 0 0,1 0-1,0 0 1,-1 0 0,1 1-1,-1-1 1,0-1 0,1-1-1,-1-2 20,1 1-1,-1-1 1,0 1 0,0-1-1,0 1 1,-1-1 0,0 1-1,0 0 1,0-1 0,-1 1-1,0 0 1,0 0 0,0 0-1,-1 0 1,-4-8 0,3 10 27,1-1 0,-1 1 1,1 0-1,-1 0 0,0 0 0,0 0 1,0 1-1,-1 0 0,1 0 1,-1 0-1,1 0 0,-1 1 1,1-1-1,-1 1 0,0 0 0,0 1 1,0-1-1,-5 1 0,0 0 36,5-1 20,1 1 0,-1-1 0,1 1 0,0 1 0,-1-1 0,1 1 0,-1-1 0,-7 4 0,11-3-62,-1 0-1,1 0 1,-1 0-1,1 1 1,0-1-1,0 0 1,-1 1-1,1-1 0,0 1 1,1 0-1,-1-1 1,0 1-1,0 0 1,1-1-1,-1 1 1,1 0-1,-1 0 0,1 0 1,0 0-1,0-1 1,0 1-1,0 0 1,0 0-1,0 3 1,0 2-28,0 1 0,0-1 1,1 0-1,0 1 0,1-1 1,-1 0-1,1 0 0,5 13 1,-4-16 15,-1-1 1,0 1-1,1-1 1,0 0 0,-1 0-1,1 0 1,1 0-1,-1 0 1,0-1 0,1 1-1,-1-1 1,1 0-1,0 0 1,0 0 0,-1-1-1,1 1 1,5 0 0,-1 1 3,0-1 1,0-1-1,0 1 1,15-1-1,-21-1-6,-1 1 1,0-1-1,1 0 0,-1 0 0,0 0 0,0-1 0,1 1 0,-1 0 0,0 0 0,0-1 0,1 1 0,-1-1 0,0 1 1,0-1-1,0 1 0,0-1 0,1 0 0,-1 1 0,0-1 0,0 0 0,-1 0 0,1 0 0,0 0 0,0 0 0,0 0 1,0 0-1,-1 0 0,1 0 0,-1 0 0,1-1 0,-1 1 0,1 0 0,-1 0 0,0 0 0,1-1 0,-1 1 0,0-3 0,0 1 2,0-10 2,0 0 0,-1 1 0,-2-14 0,1 21 4,1-1 0,-1 1 1,0 0-1,0 0 0,-1 0 0,0 0 1,0 0-1,0 0 0,-6-7 1,6 9 24,-1-1 0,1 1 0,0 0 0,-1 0 0,0 0 0,0 0 0,1 1 0,-2-1 0,1 1 0,0 0 0,0 0 0,-1 1 0,1-1 0,-1 1 0,1 0 0,-1 0 0,0 0 0,1 1 0,-1 0 0,0 0 0,1 0-1,-9 2 1,12-1-34,0 1-1,0 0 0,0 0 0,0 0 0,1 0 0,-1 0 0,1 0 0,0 0 0,-1 0 0,1 0 0,0 0 0,0 0 0,0 0 0,1 0 0,0 3 0,-1 1-24,0-4 27,0 1-1,0-1 1,0 1 0,0 0-1,0-1 1,1 1 0,0-1-1,-1 1 1,1-1 0,0 1-1,0-1 1,0 0-1,0 0 1,1 1 0,-1-1-1,4 3 1,-3-2-3,1-2-1,0 1 1,0 0 0,-1 0 0,1-1-1,1 0 1,-1 1 0,0-1 0,0 0-1,0-1 1,1 1 0,5 0-1,24 0-1243,-22-1-1435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148 145 6291,'0'0'4677,"-2"-27"-2618,-2 25-2017,0 0 1,0 1-1,-1-1 0,1 1 0,-1 0 0,0 0 0,1 0 1,-1 0-1,1 1 0,-1 0 0,0 0 0,0 0 0,1 1 0,-8 1 1,11-1-53,1-1 1,-1 1 0,0 0-1,0-1 1,1 1 0,-1 0-1,1 0 1,-1-1 0,0 1-1,1 0 1,0 0 0,-1 0 0,1 0-1,-1 0 1,1 0 0,0 0-1,0 0 1,-1 0 0,1 0-1,0 0 1,0 0 0,0 0-1,0 0 1,0 0 0,1-1 0,-1 1-1,0 2 1,1 3-77,1-6 17,1 1 0,0 0 0,0-1 1,0 1-1,0-1 0,0 0 0,0 0 0,5-1 1,-5 1-130,-1 0 138,0 0-1,0 0 0,0-1 0,0 1 1,0-1-1,0 1 0,0-1 0,-1 1 1,1-1-1,0 0 0,0 0 0,-1 0 1,1 0-1,0 0 0,-1-1 1,1 1-1,-1 0 0,1-1 0,-1 1 1,0-1-1,0 0 0,1 1 0,-1-1 1,1-2-1,0-1 37,0 0-1,0 0 1,-1 0 0,0 0 0,0 0-1,0 0 1,0 0 0,-1-9 0,0 13 70,-1 0 0,1 1 1,-1-1-1,0 0 0,0 0 1,1 0-1,-1 1 0,0-1 1,0 0-1,0 1 0,0-1 1,0 1-1,1-1 0,-1 1 1,0-1-1,0 1 0,0 0 1,-1-1-1,1 1 0,0 0 1,0 0-1,0 0 1,0 0-1,0 0 0,0 0 1,0 0-1,0 0 0,0 0 1,0 1-1,-2-1 0,-1 1 69,1-1 0,-1 0 0,0 1 0,0 0 0,1 0-1,-1 0 1,0 0 0,-4 3 0,6-3-115,1 1 1,-1 0-1,0-1 1,1 1-1,-1 0 1,1 0-1,0 0 0,0 0 1,-1 0-1,1 0 1,1 1-1,-1-1 1,0 0-1,0 0 0,1 1 1,-1-1-1,1 0 1,0 1-1,0-1 1,0 0-1,0 1 0,0-1 1,0 0-1,1 3 1,0-4-21,0 0 1,1 0-1,-1 0 0,0-1 1,0 1-1,0 0 1,1-1-1,-1 1 0,0-1 1,1 1-1,-1-1 1,0 0-1,1 1 0,-1-1 1,0 0-1,1 0 1,-1 0-1,1 0 0,-1 0 1,0 0-1,1-1 1,1 1-1,-1 0-15,-1 0-1,1-1 1,0 1 0,0 0 0,-1-1-1,1 1 1,0-1 0,-1 1-1,1-1 1,0 0 0,-1 1 0,1-1-1,-1 0 1,1 0 0,-1 0-1,0 0 1,3-3 0,-2-4 42,-1-1 0,1 0 1,-2 1-1,1-1 0,-1 1 0,-1-1 0,1 0 1,-1 1-1,-4-14 0,5 22 15,0-1 1,0 1-1,0-1 0,0 1 0,0-1 1,-1 1-1,1-1 0,0 1 1,0 0-1,0-1 0,0 1 1,-1-1-1,1 1 0,0 0 1,-1-1-1,1 1 0,0-1 1,-1 1-1,1 0 0,0 0 0,-1-1 1,1 1-1,-1 0 0,1 0 1,0-1-1,-1 1 0,1 0 1,-1 0-1,1 0 0,-1 0 1,1-1-1,-1 1 0,1 0 1,-1 0-1,1 0 0,-1 0 0,1 0 1,0 0-1,-1 0 0,1 1 1,-1-1-1,1 0 0,-1 0 1,1 0-1,-1 0 0,1 1 1,-1-1-1,1 0 0,0 0 0,-1 1 1,1-1-1,0 0 0,-1 1 1,1-1-1,0 0 0,-1 1 1,1-1-1,0 0 0,-1 1 1,1-1-1,0 1 0,0-1 1,0 1-1,0-1 0,-1 0 0,1 2 1,-14 29-75,12-19 29,0 0 0,1 0 0,1 20 0,0-18 6,0-13 12,1 0-1,0 0 1,-1 0 0,1 0 0,-1 0 0,1 0 0,0 0-1,0 0 1,0 0 0,-1 0 0,1-1 0,0 1-1,0 0 1,0 0 0,0-1 0,0 1 0,0-1-1,1 1 1,-1-1 0,0 1 0,0-1 0,0 0-1,0 0 1,1 0 0,-1 1 0,0-1 0,0 0-1,2-1 1,2 2-41,-1-1-1,1 1 0,-1-1 0,1-1 1,-1 1-1,10-2 0,-14-1 49,1 1 0,0 0-1,0 0 1,-1 0-1,1-1 1,-1 1 0,0 0-1,0-1 1,0 1-1,0 0 1,0-1 0,-1-2-1,1 0 18,0 1 6,-1-1-1,1 1 1,-1-1-1,0 1 1,0 0-1,-1-1 1,1 1-1,-1 0 1,0 0 0,0 0-1,0 0 1,0 0-1,-1 0 1,0 1-1,0-1 1,0 1-1,0 0 1,0-1-1,-1 2 1,-6-6-1,9 7 4,-1 0-1,1 1 0,-1-1 0,1 0 1,-1 1-1,1-1 0,-1 1 1,0-1-1,1 1 0,-1 0 1,1 0-1,-1 0 0,0 0 1,1 0-1,-1 0 0,0 0 1,1 0-1,-1 1 0,1-1 0,-1 0 1,1 1-1,-1 0 0,0-1 1,1 1-1,0 0 0,-1 0 1,1 0-1,0 0 0,-1 0 1,1 0-1,0 0 0,0 0 1,0 0-1,0 1 0,0-1 0,0 0 1,-1 3-1,-3 4-21,1-1 1,0 1-1,0-1 0,0 1 0,-3 15 0,5-18-9,1 1 1,0-1-1,0 1 0,0-1 0,0 1 0,1 0 0,0-1 0,0 1 0,1-1 0,2 11 0,-2-14-3,0 0 0,0 0-1,0 0 1,0 0 0,0 0 0,1 0 0,-1 0 0,1 0-1,-1-1 1,1 1 0,0 0 0,-1-1 0,1 0 0,0 1-1,0-1 1,0 0 0,0 0 0,0 0 0,0 0-1,1-1 1,-1 1 0,0 0 0,0-1 0,1 0 0,-1 1-1,0-1 1,5 0 0,2 0-23,26-1 13,-34 1 15,0-1 1,0 1-1,0-1 1,0 1-1,0-1 1,0 1-1,0-1 1,0 0 0,0 1-1,-1-1 1,1 0-1,0 0 1,0 1-1,0-1 1,-1 0-1,1 0 1,-1 0-1,1 0 1,-1 0-1,1 0 1,-1 0-1,1 0 1,-1 0-1,0-1 1,1 1-1,-1 0 1,0-2-1,1-5 2,0 0 0,-1-1 0,0 1-1,0 0 1,-1 0 0,0-1 0,-4-14-1,4 20 8,-1-1 0,1 1 0,-1 0-1,0-1 1,0 1 0,0 0-1,-1 0 1,1 0 0,-1 0-1,1 1 1,-1-1 0,0 1-1,0 0 1,0-1 0,0 1 0,-1 1-1,1-1 1,-1 0 0,-4-1-1,6 2-7,1 0-1,-1 1 1,0-1-1,0 0 1,0 1-1,0-1 0,0 1 1,0 0-1,0 0 1,0 0-1,0 0 1,0 0-1,0 0 1,0 0-1,0 0 1,0 1-1,0-1 0,0 1 1,0 0-1,0 0 1,0-1-1,0 1 1,1 0-1,-1 0 1,0 1-1,1-1 0,-1 0 1,0 1-1,1-1 1,0 1-1,-1-1 1,1 1-1,0-1 1,0 1-1,0 0 0,0 0 1,0 0-1,0-1 1,0 5-1,-2 3-22,1 0 0,0 0 0,0 1-1,1-1 1,0 1 0,1-1 0,1 10-1,-1-17 21,0-1 1,1 1-1,-1-1 0,0 1 0,1-1 0,-1 0 1,1 1-1,0-1 0,-1 0 0,1 0 0,0 1 1,0-1-1,0 0 0,0 0 0,0 0 0,0 0 1,0 0-1,0 0 0,0 0 0,0-1 0,3 2 1,0 0-7,0 0 1,0-1-1,0 1 1,0-1 0,0 0-1,0 0 1,0-1-1,5 1 1,-5-1 10,0 1 0,0-1 0,0 0 0,1-1 0,-1 1 0,0-1 0,0 0 0,0 0 0,0 0 0,0 0 0,0-1 0,0 1 0,0-1 0,0 0 0,-1 0 0,1-1 0,3-2 0,-4 1-4,-1 1-1,-1-1 1,1 1 0,0-1 0,-1 1 0,0-1 0,0 0-1,0 0 1,0 1 0,0-1 0,-1 0 0,0 0-1,0 0 1,0 0 0,0 0 0,-1 0 0,-1-6-1,1 5 10,0 1-1,0-1 0,-1 0 1,0 0-1,0 1 0,0-1 1,-1 1-1,0-1 0,1 1 1,-2 0-1,1 0 0,-6-5 1,6 6 15,-1 0 1,1 1-1,-1 0 1,0 0-1,1 0 1,-1 0-1,0 0 1,0 1-1,0 0 1,-1 0-1,1 0 1,0 0-1,0 0 1,-7 1-1,10 0-20,-1 0 1,0 0-1,0 1 0,1-1 0,-1 1 1,0-1-1,1 1 0,-1-1 0,1 1 1,-1 0-1,1 0 0,-1 0 1,1 0-1,-1 0 0,1 0 0,0 0 1,0 1-1,-1-1 0,1 0 0,0 1 1,0-1-1,0 0 0,1 1 1,-1 0-1,0-1 0,0 1 0,1-1 1,-1 1-1,1 0 0,-1-1 0,1 1 1,0 0-1,0 0 0,0-1 1,0 1-1,0 3 0,0-3-8,0 0 1,0 0-1,0 0 0,0 0 1,0 0-1,0-1 0,0 1 1,0 0-1,1 0 0,-1 0 1,1 0-1,0 0 0,-1-1 1,1 1-1,0 0 0,0-1 1,0 1-1,0 0 0,0-1 1,1 1-1,-1-1 0,0 0 1,1 1-1,-1-1 0,1 0 1,-1 0-1,1 0 0,0 0 1,-1 0-1,1 0 0,0 0 1,0-1-1,0 1 0,0-1 1,-1 1-1,1-1 0,0 0 1,0 0-1,3 0 0,30 2-1488,-24-2-752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45 2641,'0'0'12401,"0"0"-12389,-1 0 0,1 0 1,0 0-1,0 0 1,0 0-1,0 0 1,0 0-1,0-1 0,0 1 1,0 0-1,-1 0 1,1 0-1,0 0 1,0 0-1,0 0 1,0 0-1,0 0 0,0 0 1,-1 0-1,1 0 1,0 0-1,0 0 1,0 0-1,0 0 0,0 0 1,-1 0-1,1 0 1,0 0-1,0 0 1,0 0-1,0 0 1,0 0-1,-1 0 0,1 0 1,0 0-1,0 0 1,0 0-1,0 0 1,0 0-1,-1 0 0,1 0 1,0 0-1,0 0 1,0 1-1,0-1 1,0 0-1,0 0 0,0 0 1,0 0-1,0 0 1,-1 0-1,1 1 1,0-1-1,0 0 1,0 0-1,0 0 0,0 0 1,0 0-1,0 1 1,0-1-1,0 0 1,-2 7-64,0 0 1,0-1-1,1 1 1,0 0-1,0 0 1,1 0 0,-1 0-1,2 0 1,0 11-1,0-17 46,-1 0-1,1 0 1,-1 0-1,1 0 1,0 0-1,-1 0 1,1-1-1,0 1 0,0 0 1,0 0-1,-1-1 1,1 1-1,0-1 1,0 1-1,0-1 1,0 1-1,0-1 1,0 1-1,0-1 1,0 0-1,0 0 0,0 1 1,1-1-1,-1 0 1,2 0-1,34 0-91,-27 0-11,-5-1 7,-1 0-1,1 0 1,-1 0 0,0 0-1,1-1 1,-1 0 0,0 0-1,0 0 1,0 0 0,0 0 0,-1-1-1,1 0 1,-1 0 0,1 0-1,-1 0 1,0 0 0,0-1 0,0 0-1,-1 1 1,1-1 0,-1 0-1,0 0 1,0 0 0,-1 0-1,1-1 1,-1 1 0,0 0 0,0-1-1,0 1 1,0-1 0,-1-6-1,-3 10 154,-1 0 1,1 1-1,-1-1 0,1 1 0,-1 0 0,1 0 0,-5 1 0,4-1 134,2 0-159,0 0-1,0 0 0,0 1 0,1-1 1,-1 1-1,0-1 0,1 1 1,-1 0-1,0-1 0,1 1 0,-1 0 1,1 0-1,-1 0 0,1 0 1,0 1-1,-1-1 0,1 0 0,0 0 1,0 1-1,0-1 0,0 1 1,0-1-1,0 1 0,0-1 1,1 1-1,-1 0 0,0-1 0,0 4 1,0 0-28,0 1 1,0-1 0,0 0 0,0 1 0,1-1-1,0 1 1,0-1 0,2 9 0,-1-13-6,-1 0 1,1 1 0,0-1 0,0 0-1,0 0 1,0 0 0,0 0 0,0 0-1,0 0 1,0 0 0,0 0 0,1 0-1,-1 0 1,0-1 0,1 1 0,-1 0-1,0-1 1,1 1 0,-1-1 0,1 0 0,-1 1-1,1-1 1,-1 0 0,3 0 0,-1 1-3,0-1 1,0 0 0,0 0 0,0 0 0,0 0 0,0 0 0,0-1 0,0 1 0,0-1 0,0 0 0,5-2 0,-3-2-15,-1 1 0,-1-1 0,1 0 0,0 0 0,-1 0-1,0 0 1,0-1 0,-1 1 0,0-1 0,0 0 0,0 1 0,0-1 0,-1 0 0,0 0 0,0 0 0,-1 0 0,0 0 0,0-1 0,-1-8 0,1 14 23,0 0-1,-1 0 0,1 0 1,0 0-1,-1 1 1,1-1-1,-1 0 0,1 0 1,-1 0-1,1 0 0,-1 1 1,0-1-1,1 0 1,-1 0-1,0 1 0,1-1 1,-1 1-1,0-1 0,0 1 1,0-1-1,0 1 1,1-1-1,-1 1 0,-2-1 1,1 1 52,-1-1 0,0 1 0,1 0 1,-1-1-1,0 1 0,0 1 0,1-1 0,-6 1 1,3 0 58,0 0 0,0 1 1,0 0-1,0 0 0,0 0 1,1 0-1,-1 0 0,1 1 0,-6 4 1,7-3-103,0 0 1,1 0-1,0 0 0,0 0 1,0 0-1,0 1 0,0-1 1,1 1-1,0-1 1,0 1-1,0 0 0,1-1 1,0 1-1,-1 0 1,1-1-1,1 1 0,-1 0 1,3 7-1,-3-11-10,1 1 0,0-1 0,0 0 0,-1 0 0,1 0 0,0 1 0,0-1 0,0 0 0,0 0-1,1 0 1,-1-1 0,0 1 0,0 0 0,1 0 0,-1-1 0,0 1 0,1 0 0,-1-1 0,0 1 0,1-1 0,-1 0 0,1 0 0,-1 1-1,1-1 1,-1 0 0,1 0 0,1-1 0,2 2 2,-1-1 0,0 0 0,0-1 0,0 1 1,0-1-1,0 0 0,0 0 0,-1 0 0,8-3 0,-8 2-16,1-1 0,-1 0 1,0 0-1,0 0 0,0 0 1,-1 0-1,1-1 0,-1 1 0,0-1 1,0 0-1,0 1 0,0-1 0,-1 0 1,1 0-1,-1 0 0,0 0 1,0-1-1,-1 1 0,1 0 0,-1-6 1,-4 9 35,0 0-1,1 1 1,-1-1 0,0 1 0,0 0 0,0 0 0,0 1 0,0-1 0,-6 2-1,7 0 1,0 0-1,0 0 0,0 0 0,0 0 1,0 0-1,0 1 0,1-1 0,0 1 0,-1 0 1,1 0-1,0 0 0,0 0 0,0 0 1,1 0-1,-1 1 0,1-1 0,0 0 0,-2 8 1,0 2-30,1 0 0,1 0-1,0 24 1,1-35 4,0-1 0,1 0 0,-1 0 0,1 0 0,-1 0 0,1 0 0,0 0 0,-1 0 0,1 0-1,0 0 1,0 0 0,0-1 0,-1 1 0,1 0 0,0 0 0,0-1 0,0 1 0,0 0 0,0-1 0,1 1-1,-1-1 1,0 0 0,0 1 0,0-1 0,0 0 0,0 0 0,1 1 0,-1-1 0,0 0 0,0 0 0,3-1-1,0 2-7,0-1-1,1 0 0,-1-1 1,1 1-1,-1-1 0,0 1 0,1-1 1,3-2-1,-4 0-22,0 0-1,-1 1 1,0-2 0,1 1-1,-1 0 1,0-1 0,-1 1-1,1-1 1,0 0 0,-1 0 0,0 0-1,0 0 1,0 0 0,-1-1-1,1 1 1,-1 0 0,0-1 0,0 1-1,-1-1 1,1 1 0,-1-1-1,0 1 1,0-1 0,-1 0-1,0-4 1,0 8 39,-1 0 0,1 0-1,0 0 1,0 0 0,-1 0 0,1 0 0,0 0-1,-1 1 1,1-1 0,-1 0 0,1 1-1,-1-1 1,1 1 0,-1 0 0,0-1-1,1 1 1,-1 0 0,1 0 0,-1 0-1,-2 1 1,0-2 45,0 1-1,0 0 1,0 0-1,0 1 1,0-1-1,0 1 1,-7 2-1,7 1-29,0 0 0,0 0-1,0 0 1,1 0 0,0 1 0,0-1 0,0 1-1,0 0 1,1 0 0,0 0 0,0 0 0,0 0-1,0 0 1,1 0 0,0 1 0,0-1-1,1 1 1,-1-1 0,1 1 0,0-1 0,1 1-1,1 10 1,-1-15-23,0 0 1,0 0-1,0 0 0,0-1 0,0 1 1,0 0-1,0 0 0,0-1 0,1 1 1,-1 0-1,0-1 0,0 1 0,1-1 1,-1 0-1,0 1 0,1-1 0,-1 0 1,0 0-1,1 0 0,-1 0 0,1 0 1,0 0-1,34-3-54,-33 2 60,0 0 0,-1 0-1,1-1 1,-1 1 0,1 0-1,-1-1 1,0 0 0,0 1-1,0-1 1,0 0 0,0 0 0,0 0-1,0-1 1,0 1 0,-1 0-1,1-1 1,-1 1 0,0-1-1,0 1 1,0-1 0,0 0 0,1-3-1,0-5-13,0 0-1,0 0 0,-1 0 1,0-15-1,-1 25 9,0 0 0,-1 0-1,1 0 1,0 0 0,0 0 0,0 0-1,-1 0 1,1 0 0,-1 0 0,1 0-1,-1 0 1,1 0 0,-1 0 0,1 1-1,-1-1 1,0 0 0,1 0 0,-1 0-1,0 1 1,0-1 0,0 0 0,1 1-1,-3-1 1,1-1 1,-1 1-1,0 0 1,1 0 0,-1 1-1,0-1 1,0 0 0,0 1-1,1 0 1,-4-1 0,2 1 20,1 0 1,-1 0 0,0 1 0,1-1 0,-1 1-1,0-1 1,1 1 0,-1 0 0,1 1 0,0-1-1,-1 0 1,1 1 0,0 0 0,0 0 0,-3 2 0,2 1-18,1 0 0,0-1 0,0 1 0,1 1 0,0-1 0,0 0 0,0 1 0,0-1 0,1 1 0,0-1 0,0 1 0,0-1 0,1 1 0,0 0 0,0 7 0,0-13-2,0 1 0,0-1 0,0 1 0,0 0 0,1-1 1,-1 1-1,0-1 0,0 1 0,0-1 0,1 1 1,-1-1-1,0 1 0,0 0 0,1-1 0,-1 0 1,1 1-1,-1-1 0,0 1 0,1-1 0,-1 1 1,1-1-1,-1 0 0,1 1 0,-1-1 0,1 0 0,-1 0 1,1 1-1,0-1 0,21 2-65,-18-3 52,0 1-1,0-1 1,0 0 0,0 0 0,0-1-1,-1 1 1,1-1 0,-1 0 0,5-2-1,-3-2-28,0 1-1,-1-1 1,0 0 0,0 0-1,-1-1 1,1 1-1,-1-1 1,-1 0-1,1 1 1,-1-1-1,-1 0 1,1 0-1,-1-1 1,0 1-1,-1 0 1,1 0 0,-2-9-1,0 16 48,1-1-1,-1 1 1,0-1-1,0 0 1,1 1 0,-1 0-1,0-1 1,0 1 0,0-1-1,1 1 1,-1 0-1,0 0 1,0 0 0,0-1-1,0 1 1,0 0-1,1 0 1,-1 0 0,0 0-1,0 0 1,-2 1-1,-22 0 10,22 0 5,-1 1-1,1-1 0,0 0 0,-1 1 0,1 0 0,0-1 1,0 1-1,1 1 0,-1-1 0,0 0 0,1 1 0,-1-1 0,1 1 1,0 0-1,-1 0 0,1-1 0,1 2 0,-1-1 0,0 0 1,1 0-1,-2 6 0,0 0 32,-1 1 0,2 0 0,0 0 0,0 0 0,1 0-1,-1 13 1,2-23-48,0 1-1,0-1 1,0 0-1,0 1 0,0-1 1,0 0-1,0 1 1,0-1-1,1 0 0,-1 1 1,0-1-1,0 0 1,0 0-1,0 1 1,0-1-1,1 0 0,-1 1 1,0-1-1,0 0 1,0 0-1,1 1 0,-1-1 1,0 0-1,0 0 1,1 0-1,-1 0 0,0 1 1,1-1-1,-1 0 1,0 0-1,0 0 0,1 0 1,-1 0-1,1 0 1,14-2-45,-12 1 39,0 0 1,-1-1-1,1 1 0,-1-1 0,1 1 1,-1-1-1,0 0 0,1 0 0,1-2 1,1-5 9,-2 1 1,1 0 0,-1-1 0,-1 0-1,1 1 1,-1-1 0,-1 0-1,0 0 1,0 0 0,-1 0 0,0 0-1,-1-11 1,0 19-4,1 0 1,-1 0-1,1 0 1,-1 0-1,1 0 1,-1 1-1,0-1 0,1 0 1,-1 0-1,0 0 1,0 1-1,1-1 0,-1 0 1,0 1-1,0-1 1,0 1-1,0-1 1,0 1-1,0 0 0,0-1 1,0 1-1,0 0 1,0-1-1,0 1 0,0 0 1,0 0-1,0 0 1,-2 0-1,0 0 3,0 0 0,0 0 0,-1 0 0,1 0 0,0 0-1,0 1 1,0 0 0,0-1 0,-5 3 0,4-1 15,0 1 0,1 0 1,-1 0-1,1 0 0,-1 0 0,1 1 0,0-1 1,0 1-1,1 0 0,-1 0 0,1 0 0,0 0 1,0 0-1,0 1 0,0-1 0,-1 9 0,0 1-12,0 0-1,1 0 0,0 0 0,1 17 1,1-30-10,1 0 1,-1 0-1,0 0 1,1 0-1,-1 0 1,1 0-1,-1 0 1,1 0-1,-1 0 1,1 0 0,0 0-1,-1-1 1,1 1-1,0 0 1,0 0-1,0-1 1,-1 1-1,1-1 1,0 1-1,0-1 1,0 1-1,0-1 1,0 1 0,0-1-1,0 0 1,0 1-1,0-1 1,0 0-1,0 0 1,0 0-1,1 0 1,-1 0-1,0 0 1,0 0-1,0 0 1,0-1 0,0 1-1,2-1 1,0 1 1,0-1 0,0 1 1,0-1-1,0 0 1,0 0-1,0 0 1,0 0-1,0 0 0,-1-1 1,1 1-1,0-1 1,-1 0-1,3-2 1,-1-3 11,-1 0 0,0 0 0,0 0 0,0-1 0,-1 1 0,0-1 0,-1 1 0,0-1 0,0 0 0,-1 1 0,1-1 0,-3-10 0,2 16-10,0 1-2,0 0-1,-1 0 1,1 0 0,-1 0 0,1 0 0,-1 1 0,1-1 0,-1 0 0,0 0 0,0 1 0,1-1 0,-1 0 0,0 1-1,0-1 1,0 0 0,1 1 0,-1-1 0,0 1 0,0 0 0,0-1 0,0 1 0,0 0 0,0-1 0,0 1 0,0 0 0,0 0-1,0 0 1,0 0 0,-2 0 0,0 0 9,0 0 0,-1-1 0,1 2-1,0-1 1,0 0 0,0 1 0,0-1-1,-1 1 1,-3 1 0,4 1 0,0-1 0,0 0 0,0 1 1,0-1-1,0 1 0,1 0 0,-1 0 0,1 0 0,0 0 0,0 1 0,0-1 1,1 0-1,-1 1 0,1 0 0,-1-1 0,1 1 0,0 0 0,0 3 1,-1 10-8,0 0 1,1 28 0,1-43-2,0 0-3,0-1 0,0 0 1,0 0-1,0 0 0,0 0 0,1 1 0,-1-1 0,0 0 1,1 0-1,-1 0 0,1 0 0,-1 0 0,1 0 0,0 0 1,0 0-1,-1 0 0,1 0 0,0-1 0,0 1 0,0 0 1,0 0-1,0-1 0,0 1 0,1 0 0,2 1-1,-1-1-1,0 0 1,1 0-1,-1 0 1,1 0-1,-1-1 1,1 1-1,5-1 1,-2 0-1,-1 0-1,1-1 1,-1 0-1,1 0 1,-1 0-1,0-1 1,1 0-1,-1 0 1,9-5 0,-9 2 0,-1 1 1,1-1-1,-1 0 0,0 0 1,-1 0-1,1-1 1,-1 0-1,5-9 1,-7 11-7,0 0 0,0 1 0,-1-1-1,1 0 1,-1 0 0,0 0 0,0 0 0,0 0 0,-1 0 0,0 0 0,1 0 0,-1 0 0,-1 0-1,1 0 1,0 0 0,-2-6 0,0 9 3,1 0 0,0 0 0,-1 0 0,1 0 0,0 0 0,-1 0 0,1 0-1,-1 1 1,1-1 0,-1 1 0,1-1 0,-1 1 0,0 0 0,1-1 0,-1 1 0,0 0 0,1 0 0,-1 0-1,0 0 1,-1 1 0,-37 3-70,35-1 90,-1 0-1,2-1 1,-1 2 0,0-1-1,0 0 1,1 1 0,0 0-1,0 0 1,0 0-1,0 1 1,1-1 0,0 1-1,0 0 1,0 0 0,0 0-1,1 0 1,0 1 0,0-1-1,0 1 1,1-1 0,-2 12-1,3-16-17,1 0-1,-1 0 0,1 0 1,-1 0-1,1-1 0,-1 1 1,1 0-1,0 0 1,-1 0-1,1 0 0,0-1 1,0 1-1,0 0 0,0-1 1,0 1-1,-1-1 1,1 1-1,0-1 0,0 1 1,0-1-1,1 0 0,-1 1 1,0-1-1,0 0 1,0 0-1,0 0 0,0 0 1,0 0-1,0 0 1,0 0-1,0 0 0,2-1 1,2 1 11,-1 0 0,0 0 1,1-1-1,-1 0 0,0 1 0,1-2 1,6-2-1,-8 2 7,1 0-1,-1 0 1,0 0-1,0-1 1,0 0-1,0 1 1,0-1-1,-1 0 1,0 0-1,1-1 1,-1 1-1,0 0 1,0-1-1,-1 1 1,1-1-1,-1 0 1,1-3-1,1-6-15,-2 1 0,1 0 0,-1 0 0,-2-13-1,3-27-3009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59 5523,'0'0'4268,"-6"-1"-3934,-41-6 2440,46 7-2787,4-17-3389,-4 17 3443,0-1-1,-1 1 1,1-1-1,0 1 1,0 0-1,-1 0 1,1-1-1,0 1 1,0 0-1,-1 0 1,1 1-1,0-1 1,-1 0-1,1 0 1,0 0-1,0 1 1,-1-1-1,1 1 1,0-1-1,0 1 1,0-1-1,0 1 1,-2 1-1,2 0-50,0 0-1,0 0 1,0 0-1,1 0 1,-1 0-1,1 1 1,-1-1-1,1 0 0,0 0 1,0 0-1,0 1 1,0 2-1,3-3-44,0-1 0,0 0 1,0-1-1,1 1 0,-1-1 0,0 1 0,0-1 0,0 0 0,1 0 0,-1 0 0,0 0 0,0-1 0,1 0 0,4-1 0,-6-1-14,0 0-1,0 0 1,-1 0 0,1-1-1,-1 1 1,1-1 0,-1 1-1,0-1 1,0 1 0,-1-1-1,1 0 1,-1 1 0,0-1-1,0 0 1,0 0 0,-1-3-1,1 4 94,-2 2 73,0 1 0,0-1-1,-1 0 1,1 1 0,0-1 0,-1 1 0,1-1 0,0 1-1,-1 0 1,1 0 0,-1 0 0,1 0 0,0 1 0,-1-1-1,1 1 1,0-1 0,-1 1 0,1 0 0,-4 2 0,5-2-110,1-1 0,0 1 0,0-1 1,-1 1-1,1-1 0,0 1 0,0-1 1,0 1-1,0-1 0,-1 1 0,1 0 1,0-1-1,0 1 0,0-1 0,0 1 1,1 0-1,-1-1 0,0 1 0,0-1 1,0 1-1,0-1 0,0 1 0,1-1 1,-1 1-1,0-1 0,1 1 0,-1-1 1,0 1-1,1-1 0,-1 1 0,0-1 0,1 1 1,-1-1-1,1 0 0,-1 1 0,1-1 1,-1 0-1,1 1 0,-1-1 0,1 0 1,-1 0-1,1 0 0,-1 1 0,1-1 1,-1 0-1,1 0 0,0 0 0,-1 0 1,1 0-1,-1 0 0,1 0 0,0 0 1,-1 0-1,1 0 0,-1 0 0,1-1 1,13-3-154,-14 4 173,0 0 1,0 0-1,0 0 1,-1 0-1,1 0 1,0 0-1,0 0 1,0 0-1,0 0 1,0 0-1,0 0 1,0 0-1,0 0 1,0-1-1,0 1 1,0 0-1,0 0 0,0 0 1,0 0-1,0 0 1,0 0-1,0 0 1,0 0-1,0 0 1,0 0-1,0 0 1,0 0-1,0-1 1,0 1-1,0 0 1,0 0-1,0 0 1,0 0-1,0 0 0,0 0 1,0 0-1,0 0 1,0 0-1,0 0 1,0 0-1,0 0 1,0 0-1,0-1 1,0 1-1,0 0 1,1 0-1,-10 0 137,-10 1 58,18 0-208,1-1-1,-1 0 1,1 1 0,-1-1-1,1 0 1,-1 1 0,1-1-1,-1 1 1,1-1-1,-1 1 1,1-1 0,0 1-1,-1-1 1,1 1 0,0 0-1,0-1 1,-1 1 0,1-1-1,0 1 1,0 0 0,0-1-1,0 1 1,-1 0 0,1-1-1,0 1 1,0-1 0,1 2-1,24-2-494,-24 0 498,-1 0 0,1-1 0,-1 1 0,0 0 0,1 0 0,-1 0 0,1 0 0,-1 0 0,0 0 0,1-1 0,-1 1 0,1 0 0,-1 0 1,0-1-1,1 1 0,-1 0 0,0 0 0,1-1 0,-1 1 0,0 0 0,0-1 0,1 1 0,-1-1 0,0 1 0,0 0 0,0-1 0,1 1 0,-1-1 1,0 1-1,0 0 0,0-1 0,0 1 0,0-1 0,0 0 0,0 1 29,-1-1 0,1 1 0,-1-1-1,1 1 1,0 0 0,-1-1 0,1 1 0,-1-1 0,0 1 0,1 0 0,-1-1-1,1 1 1,-1 0 0,1 0 0,-1 0 0,0-1 0,1 1 0,-1 0 0,1 0-1,-1 0 1,0 0 0,1 0 0,-1 0 0,0 0 0,-2 1-11,0-1 1,0 1 0,1-1-1,-1 1 1,0 0-1,1 0 1,-1 0-1,1 0 1,-1 1-1,1-1 1,-4 3-1,6-3-22,-1-1-1,0 1 1,0 0-1,0-1 1,1 1-1,-1 0 1,0-1-1,1 1 1,-1 0-1,1 0 1,-1 0-1,1 0 1,-1-1-1,1 1 1,-1 0-1,1 0 1,0 0-1,-1 0 1,1 0-1,0 0 1,0 0-1,0 0 1,0 0-1,0 0 1,0 0-1,0 0 1,0 0-1,0 0 1,1 0-1,-1 0 1,0 0-1,1 0 1,-1 0-1,0 0 1,1 0-1,-1 0 1,2 0-1,17 8-65,-17-9-119,-1 1 0,1-1 0,-1 0 0,1 0 0,-1 1 0,0-1 0,1 1 0,-1-1 0,0 1 0,1 0 0,-1 0 0,0-1 0,0 1 0,0 0 0,0 0 0,1 0-1,-1 0 1,-1 0 0,1 0 0,0 1 0,1 1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1 0 7716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92 159 7716,'-15'-49'2145,"13"39"1453,1 10-3563,0 0-1,0 0 0,0 0 0,1 0 0,-1-1 1,0 1-1,0 0 0,0 0 0,1 0 0,-1-1 0,0 1 1,0 0-1,1-1 0,-1 1 0,0-1 0,1 1 1,-1-1-1,1 1 0,-2-2 0,1 2-32,1-1 0,-1 0 0,0 1 1,1-1-1,-1 1 0,0-1 0,0 1 0,0-1 0,0 1 0,1-1 0,-1 1 0,0 0 0,0 0 1,0-1-1,0 1 0,0 0 0,0 0 0,0 0 0,-1 0 0,2 1-16,0-1 1,0 0-1,0 1 0,0-1 1,0 0-1,0 1 0,0-1 1,0 0-1,0 1 0,0-1 1,0 0-1,0 1 0,1-1 1,-1 0-1,0 1 0,0-1 1,0 0-1,1 1 0,-1-1 1,0 0-1,0 0 0,1 1 1,-1-1-1,0 0 0,0 0 1,1 1-1,-1-1 0,0 0 1,1 0-1,-1 0 0,1 1 1,10 0-105,-1 1 0,1-1 0,0 0 1,0-1-1,0-1 0,21-3 0,-32 4 120,1 0 0,0 0 0,0 0 0,-1 0 0,1-1 0,0 1 0,-1 0 0,1-1 0,0 1 0,-1 0 0,1-1 0,-1 1 0,1-1 0,-1 1 0,1-1 0,-1 1 0,1-1 0,-1 1 0,1-1 0,-1 0 0,1 1 0,-1-1 0,0 0 0,0 1 0,1-1 0,-1 0-1,0 1 1,0-1 0,0 0 0,0 1 0,1-1 0,-1 0 0,0 0 0,0 1 0,-1-1 0,1 0 0,0 0 0,0 1 0,0-1 0,0 0 0,-1 1 0,1-1 0,0 0 0,-1 1 0,1-1 0,0 0 0,-1 1 0,1-1 0,-1 1 0,1-1 0,-1 1 0,1-1 0,-1 1 0,1-1 0,-1 1 0,0-1 0,1 1 0,-1 0 0,0-1 0,1 1 0,-1 0-1,0 0 1,1 0 0,-1-1 0,0 1 0,0 0 0,1 0 0,-2 0 0,-11 0 188,6 0-68,-1 0-1,1 0 0,0 0 1,0 1-1,-12 3 0,16-3-117,0 0 0,1 1 0,-1-1 0,1 1 0,0-1-1,-1 1 1,1 0 0,0 0 0,0 0 0,0 0 0,0 0-1,1 1 1,-1-1 0,1 0 0,-1 1 0,1-1 0,-2 5-1,1-2-18,0 1 0,0-1 0,0 1 0,1-1-1,0 1 1,0-1 0,1 1 0,-1 0 0,2 9-1,-1-13 7,0 0 0,0 0-1,0 0 1,1 0-1,-1 0 1,1-1 0,-1 1-1,1 0 1,0-1-1,0 1 1,0 0-1,0-1 1,0 1 0,0-1-1,0 1 1,0-1-1,1 0 1,-1 1-1,1-1 1,-1 0 0,1 0-1,-1 0 1,1 0-1,-1 0 1,1 0-1,0-1 1,0 1 0,-1 0-1,1-1 1,0 1-1,3-1 1,4 1-95,0 0 0,0-1 0,0 0 1,0-1-1,0 0 0,0 0 0,0-1 0,0 0 1,12-5-1,-17 6 74,-1-1 1,0 1-1,0-1 1,0 0 0,0 0-1,0 0 1,0-1-1,0 1 1,-1-1-1,1 1 1,-1-1 0,0 0-1,0 0 1,0 0-1,0 0 1,0 0-1,-1-1 1,0 1 0,1-1-1,-1 1 1,0 0-1,-1-1 1,1 0-1,0 1 1,-1-1-1,0-5 1,0 6 25,0 0 1,0-1-1,0 1 0,0 0 0,-1 0 1,1 0-1,-1-1 0,0 1 0,0 0 0,0 0 1,0 0-1,0 0 0,-1 0 0,-1-2 1,0 3 9,1 0 1,0 0-1,-1 0 1,1 1-1,-1-1 1,0 1-1,0-1 1,1 1-1,-1 0 1,0 0-1,0 1 1,0-1-1,0 0 1,0 1 0,-4 0-1,3-1 54,0 0 0,-1 1 0,1 0 0,0 0 0,-1 0 0,1 0 0,0 1 0,0 0 0,0-1 0,-1 2 0,1-1 0,0 0 0,0 1 0,0 0 0,1 0 0,-8 4 0,9-3-70,-1 0 1,0 0-1,0 0 0,1 1 1,0-1-1,0 1 0,0-1 1,0 1-1,0 0 0,1 0 1,0 0-1,-1 0 0,1 0 1,1 0-1,-1 0 0,1 0 0,-1 7 1,1-7 0,0 0-19,-1 1 0,1 0 1,0-1-1,1 1 0,-1-1 0,1 1 0,0-1 0,1 6 0,-1-9 21,0 0 0,0 1 0,0-1 0,0 1-1,0-1 1,1 0 0,-1 0 0,0 0 0,1 0 0,-1 0-1,1 0 1,-1 0 0,1 0 0,-1-1 0,1 1 0,0 0 0,-1-1-1,1 0 1,0 1 0,-1-1 0,1 0 0,0 0 0,0 0 0,-1 0-1,3 0 1,2 0 2,0 1 1,0-1-1,0-1 0,0 1 0,0-1 1,0-1-1,0 1 0,0-1 0,0 0 0,0 0 1,6-3-1,-9 3-1,0-1 1,0 1 0,-1 0-1,1-1 1,-1 1-1,1-1 1,-1 0 0,0 0-1,0 0 1,0 0 0,0 0-1,-1 0 1,1-1-1,-1 1 1,0 0 0,0-1-1,0 1 1,0-1-1,-1 1 1,1-7 0,-1 7 4,1 0 0,-1 0 0,0 0 0,0 0 1,0 0-1,0 0 0,0 0 0,-1 0 0,1 0 1,-1 0-1,0 0 0,0 0 0,0 0 0,0 1 0,0-1 1,-1 0-1,1 1 0,-1-1 0,0 1 0,0 0 1,0-1-1,0 1 0,0 0 0,0 0 0,-1 0 1,1 0-1,-1 1 0,1-1 0,-1 1 0,0-1 1,1 1-1,-1 0 0,0 0 0,0 0 0,0 0 1,0 1-1,0-1 0,0 1 0,-5 0 0,4-1 40,0 0-1,0 1 0,0 0 0,-1 0 0,1 0 1,0 0-1,0 1 0,0-1 0,0 1 0,-1 0 0,1 0 1,0 1-1,0-1 0,1 1 0,-1 0 0,0 0 0,1 0 1,-6 4-1,6-2-48,0-1 1,1 1 0,-1 0-1,1 0 1,0 0-1,0 0 1,0 1 0,0-1-1,1 0 1,0 1-1,0-1 1,0 1 0,0-1-1,1 1 1,0 0-1,0 7 1,0-10-1,0 0-1,0 1 1,0-1 0,0 0-1,0 1 1,0-1-1,1 0 1,0 0 0,-1 1-1,1-1 1,0 0-1,0 0 1,0 0 0,0 0-1,0 0 1,0 0-1,1 0 1,-1 0 0,3 1-1,-1-1 3,0 0 0,0-1 0,0 0-1,0 1 1,0-1 0,0 0 0,1-1 0,-1 1-1,0 0 1,1-1 0,-1 0 0,0 0-1,4 0 1,-2 0 3,0 0 0,-1 0 0,1 0 0,0-1-1,-1 0 1,1 0 0,-1 0 0,1 0 0,-1-1 0,0 1-1,8-5 1,-10 4-49,0 0 0,0 0 0,0 0-1,0 0 1,0 0 0,-1-1 0,1 1 0,-1 0 0,0-1-1,1 1 1,-1-1 0,0 0 0,-1 1 0,1-1 0,0 0-1,-1 1 1,1-1 0,-1 0 0,0 0 0,0 0 0,0-2-1,0 3 17,0-1-1,0 1 1,0 0-1,0 0 0,0 0 1,-1 0-1,1 0 1,-1 0-1,1 0 0,-1 0 1,0 0-1,0 0 1,0 1-1,0-1 0,0 0 1,-2-2-1,2 3 38,-1 0-1,1 0 1,-1 0 0,0 1-1,1-1 1,-1 1 0,1-1-1,-1 1 1,0-1 0,0 1-1,1 0 1,-1 0 0,0 0-1,0 0 1,1 0 0,-1 0-1,0 1 1,1-1 0,-1 0-1,0 1 1,-2 0 0,2 1-5,-1-1 0,1 1 0,-1-1 0,1 1 0,0 0 0,0-1 0,0 1 0,0 0 1,0 1-1,0-1 0,1 0 0,-1 0 0,1 1 0,0-1 0,-1 1 0,1-1 0,0 1 0,0 0 1,1-1-1,-1 1 0,0 0 0,1 3 0,-3 10-6,1-1 1,1 26-1,0-39 6,1 0 1,0 0-1,0 1 1,1-1-1,-1 0 1,0 0-1,1 1 1,-1-1-1,1 0 1,0 0-1,-1 0 1,1 0-1,0 0 1,1 0-1,-1 0 1,0 0-1,0 0 1,1 0-1,-1-1 1,1 1-1,0 0 1,-1-1-1,4 2 1,0 0-6,-1-2 0,1 1 0,0-1 1,0 1-1,0-1 0,0-1 0,0 1 0,0-1 1,9 0-1,-11 0 15,0 0 1,0 0-1,0 0 1,1 0-1,-1-1 1,0 1-1,0-1 1,0 0-1,0 0 1,0 0-1,4-3 1,-5 3 2,0-1 0,-1 1 0,1-1 1,-1 0-1,1 0 0,-1 1 0,0-1 0,0 0 1,0 0-1,0-1 0,0 1 0,0 0 0,0 0 0,-1 0 1,1-1-1,0-3 0,0 1-5,0 1-1,0 0 1,-1-1 0,1 1-1,-1 0 1,0-1 0,0 1-1,0-1 1,-1 1 0,1 0 0,-1-1-1,0 1 1,-1 0 0,1 0-1,-1-1 1,1 1 0,-1 0-1,0 1 1,-1-1 0,1 0-1,-1 1 1,0-1 0,0 1-1,0 0 1,0 0 0,0 0 0,-1 0-1,1 0 1,-6-2 0,1-1 83,-1 1 1,1 1 0,-1 0 0,0 0 0,0 0 0,0 1-1,0 1 1,-1 0 0,1 0 0,-1 0 0,-17 1-1,26 1-77,1 0 0,-1 1 0,0-1-1,1 0 1,-1 0 0,1 1-1,-1-1 1,0 1 0,1-1-1,-1 1 1,1-1 0,-1 1-1,1-1 1,0 1 0,-1-1-1,1 1 1,-1-1 0,1 1-1,0 0 1,0-1 0,-1 1 0,1-1-1,0 1 1,0 0 0,0-1-1,-1 1 1,1 0 0,0 0-1,0-1 1,0 1 0,1 1-1,-1 30-168,0-22 186,0-6-26,0 1 0,0 0 0,0-1 0,1 1 0,-1-1 0,1 1 0,1-1 0,-1 1 0,0-1 0,4 7 0,-3-9-2,0 0 1,-1 0 0,1 0 0,0 0-1,0 0 1,0-1 0,0 1-1,1-1 1,-1 1 0,0-1 0,1 0-1,-1 0 1,1 0 0,-1 0 0,1 0-1,-1-1 1,1 1 0,0-1 0,-1 1-1,4-1 1,-2 0-22,-1 1 0,0-1 1,0 0-1,0 0 0,1 0 0,-1 0 0,0-1 0,0 1 0,0-1 0,1 0 1,-1 0-1,0 0 0,0 0 0,0-1 0,-1 1 0,1-1 0,0 1 0,0-1 1,3-3-1,-4 1-55,1 1 1,-1-1-1,0 0 1,0 0-1,0 0 1,-1 0 0,1 0-1,-1-1 1,0 1-1,0 0 1,0 0-1,-1-1 1,0 1-1,0-5 1,1 4 37,-1 0-1,0 0 1,0 1 0,0-1-1,0 0 1,-1 0 0,0 1-1,0-1 1,0 0 0,-1 1-1,1-1 1,-1 1-1,0 0 1,-1-1 0,1 1-1,-1 0 1,1 0 0,-1 1-1,0-1 1,-1 0 0,1 1-1,-1 0 1,1 0 0,-1 0-1,0 0 1,0 1 0,0-1-1,0 1 1,-1 0-1,1 0 1,-7-1 0,9 2 84,0 0 0,1 1 0,-1-1 0,0 1 0,1-1 1,-1 1-1,0 0 0,0 0 0,1 0 0,-1 0 0,0 0 0,1 0 1,-1 0-1,0 1 0,0-1 0,1 0 0,-1 1 0,0 0 0,1-1 0,-1 1 1,1 0-1,-1 0 0,1 0 0,-1 0 0,1 0 0,0 0 0,-1 0 1,1 0-1,0 1 0,0-1 0,0 0 0,0 1 0,0-1 0,0 1 0,0-1 1,0 1-1,1 0 0,-1-1 0,1 1 0,-1 0 0,1-1 0,-1 3 1,-1 9-107,1 0 1,0 0 0,0-1-1,3 22 1,-1-24 127,-1-8-66,0-1 0,0 1-1,1 0 1,-1-1-1,0 1 1,1-1-1,0 1 1,-1-1-1,1 1 1,0-1-1,0 0 1,0 1 0,-1-1-1,2 0 1,-1 1-1,0-1 1,0 0-1,0 0 1,0 0-1,1 0 1,-1 0-1,0 0 1,1-1 0,-1 1-1,1 0 1,-1-1-1,1 1 1,-1-1-1,3 1 1,5 1 1,0-1 1,0 0-1,0-1 1,11 0-1,-8 0 50,-10 0-45,-1 0 1,0 0 0,1-1-1,-1 1 1,1 0 0,-1-1 0,0 1-1,1-1 1,-1 1 0,0-1-1,1 1 1,-1-1 0,0 0 0,0 0-1,0 0 1,0 0 0,0 0 0,0 0-1,0 0 1,0 0 0,0 0-1,0 0 1,0 0 0,-1-1 0,1 1-1,0 0 1,-1-1 0,1 1-1,-1 0 1,1-3 0,0 0 3,-1 0-1,1 0 1,-1 0 0,0-1-1,0 1 1,0 0 0,0 0-1,-1-1 1,-1-5 0,1 8-6,1 1-1,-1 0 1,0 0 0,0 0 0,0 0 0,0 0 0,0 0 0,0 0 0,0 0-1,0 0 1,0 0 0,0 1 0,-1-1 0,1 0 0,0 1 0,0-1 0,-1 1 0,1-1-1,0 1 1,-1 0 0,1-1 0,0 1 0,-4 0 0,-38-1 75,32 2-76,9-1-3,0 0 0,-1 0 0,1 0 0,0 0 0,0 1 0,0-1-1,0 1 1,0 0 0,0 0 0,0 0 0,0 0 0,0 0 0,1 0 0,-1 0 0,0 0 0,0 1 0,1-1 0,-1 1 0,1-1-1,-1 1 1,1-1 0,0 1 0,0 0 0,0 0 0,0 0 0,0 0 0,0 0 0,0 0 0,1 0 0,-1 2 0,-2 7 0,1 0 0,1 0 0,0 0 0,1 17 0,0-21 7,0-5-8,0-1-1,0 1 1,0 0-1,0-1 1,1 1-1,-1-1 1,1 1-1,-1 0 1,1-1 0,0 1-1,-1-1 1,1 1-1,0-1 1,0 0-1,0 1 1,0-1-1,0 0 1,0 0-1,0 0 1,1 1 0,-1-1-1,0 0 1,1-1-1,-1 1 1,1 0-1,-1 0 1,1-1-1,-1 1 1,1 0-1,-1-1 1,3 1 0,3 0 14,1 0 0,-1 0 0,0-1 0,1 0 0,12-1 1,-18 0-5,1 0 0,-1 1 1,0-1-1,0 0 0,0-1 1,0 1-1,1 0 0,-1 0 0,-1-1 1,1 1-1,0-1 0,0 0 1,-1 0-1,1 1 0,-1-1 1,1 0-1,-1 0 0,0-1 1,0 1-1,0 0 0,0 0 1,0 0-1,0-1 0,0-2 1,1 1-10,-1-1 0,0 0 0,0 0 0,0 1 0,-1-1 0,0 0 0,0 0 1,0 0-1,0 0 0,-1 0 0,-1-7 0,1 10 0,-1 0-1,1 0 1,0 0-1,-1 0 1,1 1-1,-1-1 1,0 0-1,1 1 0,-1-1 1,0 1-1,0 0 1,0-1-1,0 1 1,0 0-1,0 0 1,-1 0-1,1 1 1,0-1-1,0 0 1,-1 1-1,1 0 1,-4-1-1,-59-1 35,51 2-4,12 0-25,1 1 1,-1-1 0,1 1-1,-1-1 1,1 1-1,0 0 1,-1 0-1,1 0 1,0 0 0,0 0-1,0 0 1,0 0-1,0 0 1,0 0-1,0 0 1,0 1 0,0-1-1,0 0 1,1 1-1,-1-1 1,0 0 0,1 1-1,-1-1 1,1 1-1,0-1 1,-1 1-1,1-1 1,0 1 0,0-1-1,0 4 1,0 1-16,-1 0 0,1 0 0,0-1-1,1 1 1,-1 0 0,1 0 0,2 8 0,-2-12 10,1 0 0,-1 0 0,0-1 0,0 1 0,1 0 0,-1-1 1,1 1-1,-1-1 0,1 0 0,0 1 0,-1-1 0,1 0 0,0 0 0,0 0 0,0 0 0,0 0 0,0-1 0,0 1 0,0-1 0,0 1 0,0-1 0,3 1 0,52 0 108,-43-1-26,-12 0-74,0-1 1,0 0 0,0 1-1,0-1 1,0 0 0,0 0 0,-1 0-1,1 0 1,0 0 0,-1-1-1,1 1 1,-1 0 0,1-1-1,-1 1 1,0-1 0,1 0 0,-1 1-1,0-1 1,0 0 0,0 0-1,-1 1 1,1-1 0,0 0 0,-1 0-1,1 0 1,-1 0 0,1 0-1,-1 0 1,0 0 0,0-3 0,1 1-6,-1 0 0,0 1 1,1-1-1,-1 0 1,-1 0-1,1 1 0,0-1 1,-1 0-1,0 1 1,0-1-1,0 0 1,0 1-1,-1 0 0,1-1 1,-1 1-1,-3-6 1,-1 5 1,0 0 1,0 1-1,-1 0 1,1 0 0,-1 1-1,1 0 1,-1 0-1,0 0 1,0 1 0,0 0-1,1 0 1,-1 0-1,0 1 1,0 1 0,0-1-1,0 1 1,-12 3-1,16-3 3,1 1-1,0 0 0,-1 0 0,1 1 0,0-1 0,0 0 0,0 1 0,0 0 1,0-1-1,1 1 0,-1 0 0,1 0 0,0 0 0,0 0 0,0 0 0,0 0 1,0 0-1,1 0 0,-1 3 0,0-3-15,1-1 0,-1 0-1,1 0 1,-1 1 0,1-1 0,0 1 0,0-1 0,0 0 0,0 1 0,1-1 0,-1 0-1,1 1 1,-1-1 0,1 0 0,0 1 0,0-1 0,0 0 0,0 0 0,0 0-1,0 0 1,1 0 0,-1 0 0,1 0 0,-1 0 0,3 1 0,3 0 22,0-1 0,0 0 0,0 0 1,0-1-1,0 0 0,1 0 0,-1-1 1,1 1-1,-1-2 0,11 0 0,-12 0-133,0 0-1,0 0 1,0-1-1,-1 1 1,1-1-1,0 0 0,-1-1 1,1 1-1,-1-1 1,0 0-1,0-1 1,0 1-1,5-5 1,-9 6-299,4-5-919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109 55 0,'0'0'59,"-15"0"640,-16 0 8809,23-16-4949,-6-14-4809,13 29 262,1 1 0,-1-1 0,1 1 0,-1-1 1,1 1-1,-1-1 0,0 1 0,1 0 0,-1-1 1,0 1-1,1 0 0,-1-1 0,0 1 0,0 0 1,1 0-1,-1 0 0,0 0 0,0 0 0,0 0 1,1 0-1,-1 0 0,0 0 0,0 0 0,1 0 1,-1 0-1,0 0 0,0 0 0,1 1 0,-1-1 0,0 0 1,0 1-1,0 1-12,0-1 1,0 0 0,0 1-1,0-1 1,0 1-1,0 0 1,1-1 0,-1 1-1,1-1 1,-1 1-1,1 0 1,0 0 0,-1 1-1,1 7-34,-1 0 0,1 0-1,3 18 1,-2-26 26,0 0 0,0-1 0,0 1 0,0 0 0,0-1 0,0 1 0,0-1 0,1 0 0,-1 1 0,0-1 0,1 0 0,0 1 0,-1-1 0,1 0 0,0 0 0,-1-1 0,1 1 0,0 0 0,0 0 0,0-1 0,-1 1 0,1-1 0,0 0 0,0 0 0,0 1 0,0-1 0,3-1 0,6 2-229,0-1 0,0 0 1,18-4-1,-26 4 165,-1-1 0,1 0 0,0 0 0,0 0 0,0 0 0,0 0 0,-1-1 0,1 1 0,-1-1 0,1 0 0,-1 0 1,1 1-1,-1-2 0,0 1 0,0 0 0,0 0 0,0-1 0,-1 1 0,1-1 0,-1 1 0,1-1 0,-1 0 0,0 1 0,0-1 0,0 0 0,0 0 0,0 0 0,-1 0 0,0 0 0,1 0 0,-1-4 1,-1 5 88,1 1 0,0 0 1,-1 0-1,1 0 0,-1-1 1,1 1-1,-1 0 0,0 0 1,0 0-1,1 0 0,-1 0 1,0 0-1,0 0 0,0 1 1,0-1-1,0 0 0,0 0 1,0 1-1,0-1 0,0 1 1,0-1-1,0 1 0,-1-1 1,1 1-1,0-1 0,0 1 1,0 0-1,-1 0 0,1 0 1,-2 0-1,-47-3 958,42 3-697,5 0-214,1 0 1,-1 0-1,0 0 1,0 1-1,0-1 1,0 1-1,0 0 0,0-1 1,1 1-1,-1 0 1,0 1-1,1-1 1,-1 0-1,1 1 1,-1-1-1,1 1 1,0 0-1,-4 4 1,3-3-70,1 0 0,0 0 1,1 1-1,-1-1 1,1 1-1,-1 0 0,1-1 1,0 1-1,1 0 1,-1 0-1,1-1 0,-1 1 1,1 7-1,0-10-3,0 1 0,0-1-1,0 0 1,0 0 0,0 0 0,0 1-1,0-1 1,1 0 0,-1 0 0,0 0 0,1 1-1,-1-1 1,1 0 0,-1 0 0,1 0-1,-1 0 1,1 0 0,0 0 0,1 2-1,0-3 2,0 1 0,0 0 0,0 0 1,0-1-1,0 1 0,0-1 0,0 0 0,0 1 0,1-1 0,-1 0 0,3-1 0,3 1-32,0 0 0,1 0-1,-1-1 1,0-1 0,0 1 0,1-1-1,8-4 1,-15 5 16,1 0 0,-1 0 0,0-1 0,1 1 0,-1-1 0,0 1 0,0-1 0,0 0 1,0 0-1,0 0 0,-1 0 0,1 0 0,0 0 0,-1 0 0,0-1 0,1 1 0,-1 0 0,0-1 0,0 1 0,0-1 0,-1 0 0,1 1 0,-1-1 0,1 0 0,-1 1 0,0-6 0,0 7 29,0 0-1,0-1 0,0 1 1,0-1-1,-1 1 1,1-1-1,-1 1 0,1 0 1,-1-1-1,1 1 0,-1 0 1,0 0-1,1-1 1,-1 1-1,0 0 0,0 0 1,0 0-1,0 0 0,0 0 1,0 0-1,-2-1 1,0 0 42,0 1 0,0-1 1,0 1-1,-1-1 0,1 1 1,-1 0-1,1 0 0,-6 0 1,-4 0 350,0 0 0,-1 1 0,-21 2 1,33-1-390,0-1 0,0 1 0,0-1 0,1 1 0,-1 0 0,0 0 0,1-1 0,-1 1 0,1 0 0,-1 1 0,1-1 0,-1 0 0,1 0 0,-1 1 0,1-1 0,0 0 0,0 1 0,0-1 0,0 1 0,0 0 0,0-1 0,0 1 0,1 0 0,-1 0 0,0 2 0,-1 3-47,0 1 0,1-1 0,0 1 0,0 14-1,2-21 36,-1 0-1,1 0 0,-1 0 1,1 0-1,-1 0 0,1 0 1,0 0-1,0 0 0,-1 0 1,1 0-1,0-1 0,0 1 1,0 0-1,0 0 0,0-1 1,0 1-1,0-1 1,0 1-1,0-1 0,0 1 1,1-1-1,-1 0 0,0 1 1,0-1-1,0 0 0,0 0 1,1 0-1,-1 0 0,0 0 1,0 0-1,3-1 0,39-2-141,-41 3 106,0-1 1,0 1-1,0-1 1,0 0-1,0 1 1,-1-1-1,1 0 1,0 0-1,0 0 1,-1 0-1,1-1 1,-1 1-1,1 0 1,-1-1-1,1 1 1,-1-1-1,0 1 1,0-1-1,0 0 1,0 0-1,0 1 1,1-3-1,-1-2-16,1 0 0,-1 1 0,0-1 0,0 0 0,-1 1 0,0-8 0,-1 11 68,1 1-1,-1 0 1,1 0 0,-1-1-1,0 1 1,0 0-1,0 0 1,1 0-1,-1 0 1,0 0-1,-1 0 1,1 0-1,0 0 1,0 0 0,0 0-1,0 1 1,-1-1-1,1 1 1,0-1-1,-1 1 1,1-1-1,0 1 1,-1-1-1,1 1 1,0 0 0,-1 0-1,1 0 1,-3 0-1,1 0 33,0-1 0,0 1-1,0 0 1,0 0 0,1 0-1,-1 0 1,0 1 0,0-1-1,0 1 1,0 0 0,0 0-1,1 0 1,-1 0 0,-4 2-1,4 1-50,0-1 1,0 1-1,0 0 0,0 0 0,1 0 0,0 0 1,0 1-1,0-1 0,0 0 0,1 1 0,-1 0 0,1-1 1,0 6-1,-2 10-65,1 34-1,2-53 71,1 0-7,-1-1 1,0 1-1,0 0 0,1 0 0,-1 0 1,1 0-1,-1 0 0,1 0 0,-1 0 1,1-1-1,-1 1 0,1 0 0,0 0 0,0-1 1,-1 1-1,1 0 0,0-1 0,0 1 1,0-1-1,-1 1 0,1-1 0,0 0 1,0 1-1,0-1 0,0 0 0,0 1 1,0-1-1,0 0 0,0 0 0,0 0 1,0 0-1,0 0 0,2 0 0,-1 0-39,1 0 0,0 0 1,0 0-1,-1-1 0,1 1 0,0-1 0,-1 1 0,1-1 0,0 0 0,-1 0 0,1 0 0,2-2 0,0-2 5,-1 0 0,0 0 0,-1-1 0,1 1 0,-1-1 0,0 1 0,-1-1 0,1 0 0,-1-1 1,0 1-1,-1 0 0,1 0 0,-1-1 0,-1 1 0,1-1 0,-1 1 0,0-1 0,0 1 0,-2-7 0,1 12 52,0-1 1,0 1-1,1 0 1,-2 0-1,1 0 1,0 0-1,0 0 1,0 0-1,0 0 1,0 0-1,-1 1 0,1-1 1,0 0-1,-1 1 1,1-1-1,-1 1 1,1-1-1,0 1 1,-1 0-1,1 0 1,-1 0-1,-2 0 0,2-1 12,-1 1-1,1 0 0,0 0 0,-1 0 0,1 0 0,0 0 0,-1 0 0,1 1 0,0-1 0,-1 1 1,1 0-1,0 0 0,0 0 0,-4 2 0,3 0-28,0 1 0,1 0 0,-1 0 0,1 0-1,0 0 1,0 1 0,0-1 0,1 0 0,-1 1 0,1-1 0,0 1 0,0 7 0,-2 59-68,3-63 83,0-7-15,-1 0 1,1 1-1,0-1 0,0 0 1,1 1-1,-1-1 0,0 0 1,0 0-1,1 1 0,-1-1 1,1 0-1,-1 0 0,1 1 1,-1-1-1,1 0 1,0 0-1,-1 0 0,1 0 1,0 0-1,0 0 0,0 0 1,0 0-1,0 0 0,0 0 1,0-1-1,0 1 0,0 0 1,0-1-1,1 1 0,-1-1 1,2 1-1,3 0-35,-1 0 0,1-1 1,-1 0-1,1 0 0,0 0 0,6-2 0,-9 2 6,0-1-1,0 0 1,0 1 0,0-1 0,-1 0-1,1-1 1,0 1 0,-1 0 0,1-1-1,-1 0 1,1 1 0,-1-1-1,0 0 1,1 0 0,-1 0 0,0 0-1,0-1 1,-1 1 0,1-1 0,0 1-1,-1-1 1,0 1 0,1-1 0,0-3-1,1-4-81,-1 1-1,0 0 1,0-1-1,-1 0 0,0 1 1,0-13-1,-1 21 122,0 0 0,0 0 0,0 0 0,0 0-1,-1 0 1,1-1 0,0 1 0,0 0 0,-1 0 0,1 0-1,0 0 1,-1 0 0,1 0 0,-1 0 0,0 0 0,1 0 0,-1 0-1,0 0 1,1 1 0,-1-1 0,0 0 0,0 0 0,0 1-1,0-1 1,0 0 0,0 1 0,0-1 0,-2 0 0,-1 0 214,-1 0 1,0 0-1,0 0 1,0 1 0,-8 0-1,12 0-141,-1 1-53,1-1 1,-1 1-1,0 0 1,1-1 0,-1 1-1,1 0 1,-1 0-1,1 0 1,-1 0 0,1 1-1,0-1 1,-1 0-1,1 0 1,0 1 0,0-1-1,0 1 1,0-1-1,0 1 1,0-1 0,1 1-1,-1 0 1,0-1-1,1 1 1,-1 0 0,1 0-1,0 1 1,-10 51-81,9-43 55,0-3-30,1 1 0,-1-1 0,1 1 0,2 15 0,-1-22 23,-1-1 0,0 1 0,1 0 0,-1-1 0,1 1 0,-1-1 0,1 1 0,0-1 0,0 1 0,0-1 0,0 0 0,0 1-1,0-1 1,0 0 0,0 0 0,0 0 0,1 0 0,-1 0 0,0 0 0,1 0 0,-1 0 0,1-1 0,-1 1 0,1 0 0,-1-1 0,1 1 0,0-1 0,-1 0-1,1 1 1,2-1 0,1 1-5,-1-1 0,1 1 0,0-1 0,-1 0 0,1-1 0,0 1 0,-1-1 0,1 0 0,-1 0 0,1 0 0,-1-1 0,1 1 0,-1-1 0,0 0 0,0 0 0,0-1 0,0 1 0,0-1 0,0 0 0,-1 0 0,1 0 0,-1-1 0,0 1 0,0-1 0,0 0 0,-1 1 0,1-1 0,-1-1 0,0 1 0,0 0 0,2-5 0,-2 3-22,0 0 1,0 0-1,-1 1 1,0-1-1,0 0 0,0 0 1,-1 0-1,0 0 0,0 0 1,0 0-1,-1 0 0,0 0 1,-2-9-1,1 11 43,1-1 1,-1 1-1,0 0 0,-1 0 1,1 0-1,-1 1 0,1-1 0,-1 0 1,0 1-1,0 0 0,-1 0 0,1 0 1,-1 0-1,0 0 0,1 1 0,-1 0 1,-9-4-1,10 4 69,-1 0 0,0 1 0,0-1 1,0 1-1,0 0 0,0 0 0,0 0 0,0 1 0,-1-1 0,1 1 1,0 0-1,0 0 0,0 1 0,0-1 0,-5 2 0,6-1-58,1 1-1,0-1 0,0 1 0,-1-1 1,1 1-1,0 0 0,1 0 0,-1-1 1,0 2-1,0-1 0,1 0 1,-1 0-1,1 0 0,0 1 0,0-1 1,0 1-1,0-1 0,0 1 0,0-1 1,1 1-1,-1-1 0,1 1 0,-1 5 1,0-3-34,1 0-1,-1 0 1,1-1 0,0 1 0,0 0 0,0 0 0,1 0 0,2 9-1,-3-12 8,1-1 0,0 1-1,0-1 1,0 1-1,0-1 1,1 0-1,-1 0 1,0 1-1,0-1 1,1 0-1,-1 0 1,1 0-1,-1 0 1,1-1-1,-1 1 1,1 0-1,0-1 1,-1 1-1,1-1 1,0 1 0,-1-1-1,1 0 1,0 0-1,0 0 1,-1 0-1,1 0 1,2 0-1,1 0-23,-1 0-1,0 0 1,0 0 0,1-1-1,-1 1 1,0-1-1,0 0 1,0-1 0,0 1-1,0 0 1,0-1-1,6-4 1,-8 4 30,0 0 0,0 0 0,0 0 0,-1 0 0,1-1 0,-1 1 0,1 0 0,-1-1 0,0 0 0,0 1 0,0-1 0,0 0 0,0 1 0,0-1 0,-1 0 0,0 0 0,1 0 0,-1 1 0,-1-7 0,1 8 11,0 0 1,0-1-1,0 1 1,-1 0 0,1-1-1,-1 1 1,1 0-1,-1 0 1,1-1-1,-1 1 1,0 0 0,0 0-1,0 0 1,1 0-1,-1 0 1,0 0-1,0 0 1,0 0 0,0 0-1,-1 1 1,1-1-1,0 0 1,0 1-1,0-1 1,-1 0 0,1 1-1,0 0 1,-1-1-1,1 1 1,0 0-1,-1 0 1,-1-1 0,-2 1 150,0-1-1,-1 1 1,1 0 0,0 0 0,-1 1 0,1-1 0,-8 3 0,11-2-151,0 1 0,0-1 0,0 1 0,0-1 1,0 1-1,0 0 0,0 0 0,0 0 0,0 0 0,1 0 0,-1 0 0,1 0 0,0 0 0,-1 1 1,1-1-1,0 1 0,1-1 0,-1 1 0,0-1 0,1 1 0,-1 4 0,-2 6-36,2 0 1,-1 24-1,1-36 22,1 1-1,0-1 0,0 0 1,0 1-1,0-1 1,0 0-1,0 1 0,1-1 1,-1 0-1,0 0 1,1 1-1,-1-1 1,1 0-1,-1 0 0,1 1 1,-1-1-1,1 0 1,0 0-1,0 0 0,-1 0 1,1 0-1,0 0 1,1 1-1,2-1-2,-1 0 1,0-1-1,0 1 0,0 0 1,1-1-1,-1 0 0,0 0 1,6 0-1,-7 0 8,2 0-19,0 0-1,0 0 0,0-1 0,0 1 0,0-1 0,0 0 0,0 0 0,0-1 0,0 1 1,0-1-1,0 0 0,-1 0 0,1 0 0,-1 0 0,0 0 0,1-1 0,-1 0 0,0 1 1,0-1-1,-1 0 0,4-5 0,-2 1-15,-1 1 0,0-1-1,0 1 1,0-1 0,-1 0 0,0 0 0,-1 0 0,1 0 0,-1 0 0,-1 0-1,1-11 1,-1 17 41,-1-1 1,1 1-1,0 0 0,0-1 0,-1 1 0,1 0 0,-1-1 1,1 1-1,-1 0 0,0 0 0,1-1 0,-1 1 1,0 0-1,0 0 0,0 0 0,0 0 0,0 0 0,0 0 1,0 0-1,0 1 0,0-1 0,0 0 0,0 0 0,-1 1 1,1-1-1,0 1 0,-1-1 0,1 1 0,0 0 0,-1-1 1,-1 1-1,-6-2 81,0 1 1,0 0-1,-15 1 1,15 0-30,6 1-38,0 0 1,0-1-1,0 1 1,0 0-1,0 0 1,1 1-1,-1-1 1,0 1-1,1-1 0,-1 1 1,1 0-1,0 0 1,-1 0-1,1 0 1,0 0-1,0 1 1,1-1-1,-1 0 0,0 1 1,1 0-1,-1-1 1,1 1-1,0 0 1,0 0-1,0 0 1,-1 3-1,-1 6-28,-1-1-1,2 1 1,0 0-1,0 0 1,0 16 0,2-26 3,0-1 0,0 0 1,0 1-1,0-1 0,0 0 1,0 0-1,0 1 0,0-1 1,0 0-1,1 0 0,-1 0 1,0 1-1,1-1 0,0 0 1,-1 0-1,1 0 1,-1 0-1,1 0 0,0 0 1,0 0-1,0 1 0,2-1-3,-1 0 0,0-1 0,0 1 1,1-1-1,-1 1 0,0-1 0,1 0 0,-1 0 0,0 0 0,3 0 0,3 0 21,-2-1-17,-1 0-1,1 0 1,0 0-1,0-1 1,0 1 0,-1-1-1,1-1 1,-1 1-1,1-1 1,-1 0-1,0 0 1,8-7-1,-6 5-5,-1-1 0,-1 1 0,1-1-1,-1 0 1,0 0 0,0-1 0,-1 1 0,0-1 0,5-10-1,-8 16 4,-1-1 0,1 0 0,0 0-1,-1 0 1,1 1 0,-1-1 0,0 0 0,0 0-1,1 0 1,-1 0 0,0 0 0,-1 0-1,1 0 1,-1-2 0,1 3 9,0 0 1,-1 0-1,1 1 0,-1-1 1,0 0-1,1 0 0,-1 0 1,1 0-1,-1 1 0,0-1 1,0 0-1,0 1 0,1-1 1,-1 0-1,0 1 0,0-1 1,0 1-1,0 0 0,-1-1 1,-5-1 65,0 1 0,0 0 1,0 1-1,1-1 0,-1 1 0,-9 2 1,-5-1 216,21-2-286,-1 1 0,0 0-1,0 0 1,0 0 0,1 0 0,-1 1 0,0-1 0,0 0-1,1 0 1,-1 0 0,0 1 0,1-1 0,-1 0-1,0 1 1,1-1 0,-1 0 0,0 1 0,1-1 0,-1 1-1,1-1 1,-1 1 0,1 0 0,-1-1 0,1 1 0,-1-1-1,1 1 1,-1 0 0,1-1 0,0 1 0,-1 0-1,1 0 1,0-1 0,0 1 0,0 0 0,0 0 0,-1-1-1,1 1 1,0 0 0,0 0 0,1 0 0,-1 0-92,0 1 0,0-1 1,0 0-1,1 0 1,-1 0-1,0 1 1,1-1-1,-1 0 0,1 0 1,-1 0-1,1 0 1,0 0-1,0 0 0,-1 0 1,1 0-1,0 0 1,0 0-1,0 0 1,0-1-1,0 1 0,0 0 1,0-1-1,2 2 1,14 0-4201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02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6835,'0'0'5677,"-2"13"-5274,0-1-328,0 0 0,1 0-1,1 0 1,0 0 0,1 0-1,0 0 1,1-1 0,0 1 0,1 0-1,0-1 1,6 16 0,-3-18-59,-1 1 0,1-1 0,1-1 1,0 1-1,0-1 0,1 0 1,0-1-1,0 0 0,1 0 0,18 11 1,-24-16-26,0 0 1,1 0-1,0 0 1,-1-1-1,1 1 1,0-1 0,0 0-1,0 0 1,0 0-1,0-1 1,0 1-1,0-1 1,0 0 0,0 0-1,0-1 1,0 1-1,0-1 1,0 1-1,0-1 1,0-1 0,-1 1-1,1-1 1,0 1-1,-1-1 1,1 0 0,-1 0-1,1 0 1,-1-1-1,0 1 1,0-1-1,5-5 1,7-12 24,-1-1 1,0 0 0,11-27-1,-13 25 47,0 0-1,30-38 0,-37 59 164,-2 11-48,-2 21 93,-1-19-145,18 152 849,-14-142-957,0 0-1,2-1 1,0 0-1,1 0 1,18 34-1,-21-46-199,11 14 275,1-15-2805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157 197 5635,'0'0'5954,"-10"-5"-4670,-31-16-385,41 21-881,-1-1 1,1 1-1,0 0 1,-1-1 0,1 1-1,-1 0 1,1 0 0,-1 0-1,1-1 1,-1 1-1,1 0 1,-1 0 0,0 0-1,1 0 1,-1 0 0,1 0-1,-1 0 1,1 0-1,-1 0 1,1 0 0,-1 0-1,0 0 1,1 0-1,-1 0 1,1 1 0,-1-1-1,1 0 1,-1 0 0,1 1-1,-1-1 1,1 0-1,0 1 1,-1-1 0,1 0-1,-1 1 1,1-1-1,0 0 1,-1 1 0,1-1-1,0 1 1,-1-1 0,1 1-1,0-1 1,0 1-1,0-1 1,-1 1 0,1-1-1,0 1 1,0-1 0,0 2-1,1 26-210,-1-23 302,0-4-158,1 0 1,-1 1-1,0-1 1,0 0-1,1 0 1,-1 0-1,1 0 1,-1 0-1,1 0 1,-1 0-1,1 0 1,-1 0 0,1 0-1,0 0 1,0 0-1,0 0 1,-1 0-1,1-1 1,0 1-1,0 0 1,0-1-1,0 1 1,0 0-1,0-1 1,0 0-1,0 1 1,1-1-1,-1 1 1,0-1-1,0 0 1,0 0 0,0 0-1,2 0 1,-1 0-110,-1 1 1,1-1-1,0 0 1,-1 0-1,1-1 1,0 1-1,-1 0 0,1 0 1,0-1-1,-1 1 1,1-1-1,-1 0 1,1 1-1,-1-1 1,1 0-1,-1 0 1,1 0-1,-1 0 1,0 0-1,1 0 1,-1 0-1,0-1 1,2-2-1,0-3-10,-1 0 0,0-1 0,-1 0 0,1 0 0,-1 1 0,-1-1-1,1 0 1,-2 0 0,1 0 0,-3-13 0,2 19 238,1 1-1,-1-1 1,0 0-1,0 1 1,0 0-1,0-1 1,0 1-1,0 0 1,0-1-1,0 1 1,-1 0-1,1 0 1,0 0-1,-1 0 1,1 0-1,-1 0 1,1 1-1,-1-1 1,1 0-1,-1 1 1,0-1-1,1 1 1,-1-1-1,0 1 1,1 0-1,-4 0 1,-2-1 553,-1 0 1,0 1-1,0 1 1,-11 0-1,18 0-605,0-1 0,0 1 0,0-1 0,0 1 0,0-1 0,0 1 0,0 0 0,0 0 0,0-1 0,0 1 0,0 0 0,0 0 0,1 0 0,-1 0 0,0 0 0,1 0 0,-1 0 0,0 0 0,1 0 0,0 0 0,-1 0 0,1 0 0,-1 2 0,-5 30-89,5-28 87,-1 18-75,2 48-1,0-69 51,0-1 1,1 1 0,-1 0-1,1-1 1,-1 1-1,1 0 1,0-1-1,0 1 1,0-1 0,0 1-1,0-1 1,0 0-1,0 1 1,0-1 0,0 0-1,1 0 1,-1 0-1,0 0 1,1 0-1,-1 0 1,1 0 0,-1 0-1,1 0 1,-1-1-1,1 1 1,0-1-1,-1 1 1,1-1 0,0 0-1,0 1 1,-1-1-1,1 0 1,0 0 0,-1 0-1,4-1 1,-1 1-14,-1 0 0,1 0 0,0-1 0,0 1 0,0-1 0,-1 0 0,1 0 0,0-1 0,-1 1 0,1-1 0,-1 1 0,1-1 0,-1 0 0,0 0 0,4-3 0,-4 0-23,0 0-1,0 0 1,0 0 0,-1 0 0,1 0 0,-1-1-1,-1 1 1,1-1 0,-1 1 0,0-1-1,0 0 1,0 1 0,-1-1 0,0 0-1,0 0 1,0 1 0,-1-1 0,-1-7 0,1 12 55,1-1 0,-1 0 0,0 1 0,1-1 1,-1 1-1,0-1 0,0 1 0,0 0 0,0-1 1,0 1-1,0 0 0,-1 0 0,1 0 0,0 0 1,-1 0-1,1 0 0,0 0 0,-1 0 1,1 0-1,-1 1 0,0-1 0,1 0 0,-1 1 1,-2-1-1,-42-2 1611,38 3-1179,7 0-437,-1 0 1,1 1-1,0-1 1,0 1-1,0-1 1,0 1-1,0 0 1,0-1-1,0 1 1,0 0-1,0 0 1,0 0-1,1-1 1,-1 1-1,0 0 1,0 0-1,1 0 1,-1 0 0,1 1-1,-1-1 1,1 0-1,-1 0 1,1 0-1,0 0 1,-1 0-1,1 1 1,0-1-1,0 0 1,0 0-1,0 3 1,-1 45-126,1-39 137,0-9-25,0 1 1,0-1-1,0 1 1,0 0-1,0-1 1,0 1-1,1 0 1,-1-1-1,1 1 1,-1-1-1,1 1 1,-1-1-1,1 1 1,0-1-1,0 1 1,0-1-1,0 0 1,0 1-1,0-1 1,0 0-1,0 0 1,0 0-1,1 0 1,-1 0-1,0 0 1,1 0-1,-1 0 1,1-1-1,2 2 1,1-1-78,0 0 0,0 0 0,0-1 0,0 0 1,0 0-1,0 0 0,0 0 0,8-2 0,-11 1 34,-1 1-1,1-1 1,0 0-1,0 1 1,-1-1-1,1 0 1,0 0-1,-1 0 1,1 0-1,-1-1 1,0 1-1,1 0 1,-1-1-1,0 1 1,0 0 0,1-1-1,-1 0 1,-1 1-1,1-1 1,0 0-1,0 1 1,0-1-1,-1 0 1,1 0-1,-1 1 1,1-5-1,1-5-101,-1 0-1,0 0 1,-1-15-1,0 15 131,0 9 19,0 0 0,0 1 0,-1-1 0,1 0 0,0 0 0,0 1 0,-1-1 0,1 0 0,-1 0 0,0 1 0,1-1 0,-1 1 0,0-1 0,0 1 0,0-1 0,0 1 0,0-1 0,-1 1 1,1 0-1,0 0 0,0-1 0,-1 1 0,1 0 0,-4-1 0,1 0 66,0 0-1,-1 1 1,1 0 0,-1 0 0,1 0-1,-1 0 1,1 1 0,-9 0 0,12 0-48,0 0 1,0 0 0,0 0-1,0 1 1,0-1 0,0 0-1,0 1 1,0-1 0,0 0 0,0 1-1,0-1 1,0 1 0,0 0-1,0-1 1,0 1 0,1 0 0,-1 0-1,0-1 1,0 1 0,1 0-1,-1 0 1,0 1 0,-10 28 20,7 34-189,4-64 154,0 8 0,-1-3-12,1 0 0,0 0 0,0 0 0,1-1 0,0 1 0,0 0 0,2 7 0,-2-10 7,0-1 0,0 1 0,0-1 0,0 1 1,0-1-1,1 0 0,-1 0 0,0 1 1,1-1-1,-1 0 0,1 0 0,-1 0 1,1-1-1,0 1 0,-1 0 0,1-1 1,0 1-1,-1-1 0,1 1 0,0-1 1,0 0-1,-1 0 0,1 1 0,4-2 1,-3 2 7,0-1 0,0 0 0,0 0 0,1-1 0,-1 1 1,0-1-1,0 0 0,0 1 0,0-1 0,0-1 0,0 1 1,0 0-1,0-1 0,0 1 0,-1-1 0,4-2 0,-1-1-4,-1 0-1,0 0 0,-1 0 0,1 0 0,-1 0 0,0-1 0,4-9 1,-3 5-48,-1 0 1,0 0 0,0 0 0,-1 0 0,-1 0 0,0-1-1,0 1 1,-1-1 0,-2-18 0,2 25 75,-1 0 0,1 0-1,-1 0 1,0 0 0,0 0 0,0 0 0,0 0 0,-1 1 0,1-1-1,-1 1 1,0-1 0,0 1 0,0-1 0,-1 1 0,1 0 0,-1 0-1,0 0 1,0 1 0,0-1 0,0 1 0,0-1 0,-1 1 0,1 0-1,0 0 1,-1 0 0,0 1 0,0-1 0,-4 0 0,8 2-5,-1 0 0,0 0 0,0 0 0,0 0 0,0 0 0,1 0 0,-1 0 0,0 0 0,0 0 0,0 0 0,1 0 0,-1 1 0,0-1 0,0 0 0,0 1 0,1-1 0,-1 0 0,0 1 0,1-1 0,-1 1-1,0-1 1,1 1 0,-1-1 0,1 1 0,-1 0 0,0-1 0,1 1 0,0 0 0,-1-1 0,1 1 0,-1 0 0,1 0 0,0 0 0,0-1 0,-1 1 0,1 0 0,0 0 0,0 0 0,0 1 0,0 40-234,1-27 282,-1 79-397,0-93 324,0-1 0,0 1-1,0-1 1,0 1 0,0 0-1,1-1 1,-1 1 0,0-1-1,0 1 1,0-1 0,1 1 0,-1-1-1,0 1 1,0-1 0,1 1-1,-1-1 1,0 1 0,1-1-1,-1 1 1,1-1 0,-1 0-1,0 1 1,1-1 0,-1 0-1,1 1 1,-1-1 0,1 0 0,-1 1-1,1-1 1,0 0 0,0 0-1,20 0 224,-20-1-216,-1 1 0,1-1 0,0 1 0,-1-1 0,1 0-1,-1 0 1,1 1 0,-1-1 0,1 0 0,-1 0 0,0 1 0,1-1 0,-1 0 0,0 0 0,0 0 0,0 0-1,0 0 1,1 1 0,-1-1 0,0 0 0,0 0 0,-1-1 0,1-27 102,0 22-95,-1 4-5,1 0 0,-1-1 0,0 1 0,0 0-1,0 1 1,-1-1 0,1 0 0,-1 0 0,1 0 0,-1 1-1,0-1 1,0 1 0,0 0 0,0-1 0,-1 1 0,1 0 0,-6-3-1,2 0 28,0 1-1,-1 0 0,1 0 0,-1 1 0,0 0 0,-11-4 0,17 7-19,0 0-1,1 0 1,-1 0-1,0 0 1,0 1 0,1-1-1,-1 0 1,0 0 0,0 0-1,1 1 1,-1-1 0,0 0-1,1 1 1,-1-1-1,0 1 1,1-1 0,-1 1-1,1-1 1,-1 1 0,0-1-1,1 1 1,0 0 0,-1-1-1,1 1 1,-1-1-1,1 1 1,0 0 0,-1 0-1,1-1 1,0 1 0,0 0-1,-1 0 1,1-1 0,0 1-1,0 1 1,-5 32-190,5-29 208,-2 7-42,1-2-31,0 1 0,0 0 0,1-1 0,0 1 0,3 11 1,-3-20 32,0 0 0,1 0 1,-1 0-1,1 0 1,0 0-1,0 0 0,0 0 1,0 0-1,0 0 0,0 0 1,0-1-1,1 1 1,-1-1-1,0 1 0,1-1 1,0 1-1,-1-1 0,1 0 1,0 1-1,0-1 1,-1 0-1,1 0 0,0-1 1,0 1-1,0 0 1,0-1-1,0 1 0,0-1 1,1 1-1,-1-1 0,3 0 1,4 1 3,-6-1 28,0 0 0,0 1 0,0-1 0,0 0 1,0 0-1,0-1 0,-1 1 0,1-1 0,6-1 0,-8 1-12,0 0-1,0 0 1,0 0 0,0 0 0,0-1-1,-1 1 1,1 0 0,0 0-1,0-1 1,-1 1 0,1 0 0,-1-1-1,1 1 1,-1-1 0,0 1 0,0-1-1,1 1 1,-1-1 0,0 1 0,0-1-1,0 1 1,-1-3 0,0 1-8,1 0 0,-1-1 0,-1 1 0,1 0-1,0 0 1,-1 0 0,1 0 0,-1 1 0,0-1 0,0 0 0,0 1 0,0-1 0,0 1 0,-1 0 0,1-1 0,-1 1 0,0 0 0,1 1 0,-1-1 0,0 0 0,0 1 0,0 0-1,-4-2 1,-4-2 23,-1 1-1,1 0 1,-1 1-1,1 1 1,-17-3-1,27 5-19,1 0-1,-1 0 0,0 0 1,1 0-1,-1 0 0,0 0 1,0 0-1,1 1 0,-1-1 0,0 0 1,1 0-1,-1 1 0,1-1 1,-1 0-1,0 1 0,1-1 1,-1 0-1,1 1 0,-1-1 1,1 1-1,-1-1 0,1 1 1,-1-1-1,1 1 0,-1-1 1,1 1-1,0 0 0,-1-1 1,1 2-1,-1 0-11,0 1-1,1-1 1,-1 1 0,1-1-1,0 0 1,0 1 0,0-1-1,0 1 1,1 3 0,-1-3-3,0 1 1,1-1 0,0 0-1,0 1 1,0-1 0,0 0-1,1 1 1,-1-1 0,1 0 0,-1 0-1,1 0 1,0 0 0,1-1-1,2 5 1,-1-5 0,0 0 0,0 0 0,0 0 0,0 0 0,0-1 0,0 1 0,1-1 0,-1 0 0,0 0 1,1-1-1,-1 1 0,1-1 0,-1 0 0,1 0 0,-1-1 0,0 1 0,1-1 0,-1 0 0,8-3 0,-9 3-17,0-1-1,0 1 1,0-1 0,0 0-1,-1 0 1,1 0-1,0 0 1,-1-1-1,0 1 1,1-1 0,-1 1-1,0-1 1,0 0-1,-1 0 1,1 0 0,-1 0-1,1 0 1,-1 0-1,0 0 1,0 0 0,0-1-1,-1 1 1,1 0-1,-1-1 1,0 1 0,0-4-1,0 4 28,0 1 1,0 0-1,0 0 0,-1 0 0,1 0 0,-1 0 0,1-1 0,-1 1 1,0 0-1,0 0 0,0 1 0,0-1 0,0 0 0,-1 0 1,1 0-1,0 1 0,-1-1 0,0 1 0,1-1 0,-1 1 1,0 0-1,1-1 0,-1 1 0,-3-1 0,-3-2 213,0 1 0,0 0 0,0 1-1,0 0 1,-9-1 0,16 6-160,0 0 0,0 0 0,1 0-1,-1 0 1,1 0 0,0 0 0,0 0 0,1 6 0,-1-7-49,-1-1-84,1 0 0,0-1 0,0 1 0,0 0 0,0-1 0,0 1 0,0 0 0,0-1 0,0 1 0,0 0 0,0-1 0,0 1 0,1 0 0,-1-1 0,0 1 0,0-1 0,1 1 0,-1 0 0,0-1 0,1 1 0,-1-1 0,1 1 0,-1-1 0,1 1 0,-1-1 0,1 1 0,-1-1 0,1 1 0,-1-1 0,1 0 0,-1 1 0,1-1 0,0 0 0,-1 0 0,1 1 0,0-1 0,-1 0 0,1 0 0,-1 0 0,1 0-1,0 0 1,0 0 0,0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117 189 3025,'0'0'9103,"-11"-3"-8828,-2-2-233,8 3-5,-1 0 0,1 1 0,0-1 0,0 1-1,0 0 1,-1 1 0,1-1 0,-8 1 0,13 0-61,17-2-2575,-16 2 2536,0-1 1,1 1-1,-1-1 1,0 0-1,0 0 0,0 0 1,-1 0-1,1 1 1,0-1-1,0 0 0,0 0 1,-1-1-1,1 1 1,0 0-1,-1 0 0,1 0 1,-1 0-1,1-1 1,-1 1-1,1-2 0,4-11 215,-26 15 1705,18 0-1844,1 0 1,0 0 0,0 1 0,0-1 0,0 1 0,0-1-1,0 1 1,1 0 0,-1-1 0,0 1 0,1 0 0,0 0 0,-1 0-1,1 0 1,0 1 0,0-1 0,0 0 0,-1 4 0,1-3-26,0 0 1,0 1 0,0-1 0,0 1 0,1 0-1,-1-1 1,1 1 0,0-1 0,0 1 0,0 0-1,1-1 1,0 5 0,-1-7 4,1-1 0,0 1-1,-1 0 1,1 0 0,0-1 0,-1 1 0,1-1 0,0 1-1,0 0 1,-1-1 0,1 1 0,0-1 0,0 0-1,0 1 1,0-1 0,0 0 0,0 1 0,0-1 0,0 0-1,0 0 1,0 0 0,1 0 0,28 0-62,-21 0 58,-4 0-28,0-1 0,0 0 0,0 0 0,-1 0 0,1-1 0,0 1 1,0-1-1,-1 0 0,1 0 0,-1-1 0,0 1 0,0-1 1,0 0-1,0 0 0,4-5 0,-5 5-21,-1 1-1,1-1 1,-1 1 0,0-1-1,0 0 1,0 0 0,0 0-1,0-1 1,-1 1 0,0 0 0,1-1-1,-1 1 1,0 0 0,-1-1-1,1 0 1,-1 1 0,1-1-1,-1 1 1,0-1 0,0 1-1,-1-1 1,0-5 0,0 8 94,0 0 0,0 1 1,1-1-1,-1 0 0,0 1 0,0-1 1,0 0-1,0 1 0,0-1 0,0 1 1,0-1-1,0 1 0,0 0 1,0-1-1,0 1 0,0 0 0,0 0 1,0 0-1,0 0 0,0 0 1,-2 0-1,-32 0 751,25 1-532,6-1-211,1 0 0,-1 0 0,1 1 0,-1-1-1,1 1 1,0 0 0,-1 0 0,1 0 0,0 0-1,0 1 1,0-1 0,0 1 0,0 0 0,0 0-1,0 0 1,1 0 0,-1 1 0,1-1 0,-1 1-1,1-1 1,0 1 0,0 0 0,-2 3 0,1 1-32,0 0-1,0 0 1,0 0 0,1 0 0,0 0 0,1 0 0,0 1 0,0-1-1,0 14 1,1-19-13,0-1-1,0 0 0,0 1 1,1-1-1,-1 0 0,0 1 1,1-1-1,-1 0 0,1 0 1,0 0-1,-1 1 0,1-1 1,0 0-1,0 0 1,-1 0-1,1 0 0,0 0 1,0 0-1,0 0 0,0 0 1,0-1-1,1 1 0,-1 0 1,0 0-1,0-1 0,0 1 1,1-1-1,-1 1 0,0-1 1,1 0-1,1 1 0,6 0-1,-1 0-1,1 0 1,16-1-1,-13 0 28,-10-1-27,0 1 0,0 0 1,0 0-1,0-1 0,0 1 1,-1-1-1,1 0 0,0 1 0,0-1 1,0 0-1,-1 0 0,1 0 0,0 0 1,-1-1-1,1 1 0,-1 0 0,1-1 1,-1 1-1,0-1 0,0 1 1,0-1-1,1 1 0,-1-1 0,-1 0 1,1 0-1,0 0 0,0 1 0,-1-1 1,1 0-1,-1 0 0,1-2 1,1-6-3,-1-1 0,0 1 1,-1 0-1,0-18 1,-1 27 17,1-1 0,0 1 1,-1-1-1,1 1 0,-1-1 1,1 1-1,-1 0 0,0-1 1,1 1-1,-1 0 0,0 0 1,0-1-1,0 1 0,0 0 1,0 0-1,0 0 0,0 0 1,-1 0-1,1 0 0,0 1 1,0-1-1,-1 0 0,1 0 1,0 1-1,-1-1 0,1 1 1,-1 0-1,1-1 0,-1 1 0,-2 0 1,-7-2 277,1 2 1,0-1 0,-16 3-1,17-2 3,7 1-277,0-1 0,0 0 0,0 1 0,1-1-1,-1 1 1,0 0 0,1-1 0,-1 1 0,0 0 0,1 0 0,-1 0 0,1 0 0,-1 1 0,1-1 0,0 0 0,-1 1 0,1-1 0,0 0 0,0 1 0,0 0 0,0-1 0,0 1 0,0 0 0,1-1 0,-1 1 0,0 0 0,1 0 0,-1-1 0,1 4 0,-1 1-25,0 0 1,0 0-1,1 0 0,0 0 1,0 0-1,0 0 1,1 0-1,1 6 0,-1-11 0,0 0 0,-1 1 0,1-1 0,0 0-1,0 0 1,-1 1 0,1-1 0,0 0 0,0 0-1,0 0 1,1 0 0,-1-1 0,0 1 0,0 0-1,0 0 1,1-1 0,-1 1 0,0 0 0,1-1-1,-1 1 1,0-1 0,1 0 0,-1 0 0,3 1-1,42 1-61,-36-3 47,-8 1 13,0 1-1,0-1 1,0-1 0,0 1-1,0 0 1,1 0-1,-2-1 1,1 1 0,0-1-1,0 0 1,0 0-1,0 1 1,0-1-1,0 0 1,-1-1 0,1 1-1,0 0 1,-1 0-1,1-1 1,-1 1-1,0-1 1,1 1 0,-1-1-1,0 0 1,0 1-1,0-1 1,0 0-1,1-2 1,-1-2 2,1 0-1,-1 0 1,0 0 0,0-1-1,-1 1 1,0 0 0,0 0-1,-2-9 1,2 12 11,-1 0 1,1 0-1,-1 0 0,0 0 1,0 0-1,0 1 1,-1-1-1,1 0 0,-1 1 1,1-1-1,-1 1 0,0-1 1,0 1-1,0 0 1,0 0-1,0 0 0,-1 0 1,1 0-1,-1 0 1,1 0-1,-1 1 0,0 0 1,-4-2-1,-1 0 63,0 0 0,0 1 1,-1 0-1,1 0 0,-1 1 0,0 0 1,-8 1-1,15 0-63,1 0 1,-1 1-1,1-1 1,0 1-1,-1-1 1,1 1-1,0-1 1,-1 1 0,1 0-1,0 0 1,0-1-1,0 1 1,-1 0-1,1 0 1,0 0-1,0 1 1,0-1-1,1 0 1,-1 0-1,0 0 1,0 1 0,1-1-1,-1 0 1,1 1-1,-1-1 1,1 1-1,-1-1 1,1 0-1,0 1 1,0-1-1,0 4 1,-2 4-74,2 1 1,0-1-1,1 16 0,-1-23 67,1 0 1,-1 1-1,1-1 0,-1 0 0,1 0 1,0 0-1,0 0 0,0 0 0,0 0 0,1 0 1,-1-1-1,0 1 0,1 0 0,-1-1 0,1 1 1,0-1-1,-1 1 0,1-1 0,0 0 1,0 1-1,0-1 0,0 0 0,0 0 0,0-1 1,0 1-1,0 0 0,0-1 0,5 1 0,6 1 8,1 0-1,-1-1 0,24-1 0,-20-1 43,-14 1-70,1 0 0,-1 0 0,1 0 0,-1-1 0,1 0 0,-1 0 0,1 0 0,-1 0 0,1 0 0,-1-1 0,0 0 1,0 1-1,0-1 0,0 0 0,0 0 0,0-1 0,0 1 0,-1-1 0,1 1 0,-1-1 0,0 0 0,3-4 0,-3 3-2,0-1 0,0 1-1,0-1 1,-1 1 0,1-1-1,-1 0 1,0 1 0,-1-1-1,1 0 1,-1 0 0,0 0 0,0 1-1,-1-1 1,1 0 0,-1 0-1,-2-9 1,1 11 43,1 0 1,0 0-1,-1-1 0,1 1 1,-1 0-1,0 0 1,0 1-1,0-1 0,-1 0 1,1 1-1,-1-1 0,1 1 1,-1 0-1,0-1 0,0 1 1,0 1-1,0-1 0,0 0 1,0 1-1,0 0 0,-1-1 1,1 1-1,0 1 0,-1-1 1,1 0-1,-6 1 0,5-1 16,-1 1-1,0 0 0,0 0 0,1 1 0,-1 0 0,0 0 0,1 0 0,-1 0 0,1 0 1,-1 1-1,1 0 0,0 0 0,0 0 0,0 1 0,0-1 0,0 1 0,0 0 0,-6 7 1,5-4-48,0 1 0,0 0 1,1 1-1,0-1 0,0 1 1,1-1-1,0 1 0,0 0 1,1 1-1,0-1 0,0 0 0,1 0 1,0 1-1,1-1 0,0 15 1,0-21 9,0 0 1,1-1-1,-1 1 0,0 0 1,1 0-1,-1-1 1,1 1-1,0 0 1,-1-1-1,1 1 0,0-1 1,0 1-1,0-1 1,0 1-1,0-1 1,1 1-1,-1-1 0,0 0 1,1 0-1,-1 0 1,1 0-1,-1 0 1,1 0-1,-1 0 0,1 0 1,0 0-1,-1-1 1,1 1-1,0-1 1,3 1-1,6 1 11,0 0 0,0-1 0,21-1 0,-23 0 36,-6 0-34,-1 0 0,1 0 0,-1 0 0,1 0 1,0-1-1,-1 0 0,1 1 0,-1-1 0,1 0 1,-1 0-1,0 0 0,1 0 0,-1-1 0,0 1 0,0 0 1,0-1-1,0 0 0,0 0 0,0 1 0,0-1 1,-1 0-1,1 0 0,-1-1 0,1 1 0,-1 0 0,0 0 1,0-1-1,1-2 0,1-4 19,0-1-1,-2 1 1,1-1-1,-1 0 1,0 1-1,-1-13 1,0 19-23,-1 0 0,0 1 0,1-1 0,-1 0 0,0 1 0,0-1 0,0 0 0,-1 1 0,1 0 1,0-1-1,-1 1 0,0 0 0,0 0 0,1-1 0,-1 2 0,0-1 0,-1 0 0,1 0 1,0 1-1,0-1 0,-1 1 0,1-1 0,-1 1 0,1 0 0,-1 0 0,0 0 0,1 1 0,-1-1 1,0 0-1,-3 1 0,2-1 2,0 0 1,0 0-1,0 1 1,0 0 0,0 0-1,0 0 1,0 0-1,0 1 1,0-1 0,0 1-1,0 0 1,1 0-1,-1 0 1,0 1-1,0-1 1,1 1 0,-1 0-1,1 0 1,0 0-1,-6 6 1,4-2-26,0 1 0,1 0 0,0 1 0,0-1 0,1 1-1,0-1 1,0 1 0,1 0 0,0 0 0,0 1 0,1-1 0,0 0 0,1 0 0,0 15 0,0-21 14,0-1 1,1 0 0,-1 1-1,1-1 1,-1 0 0,1 1-1,-1-1 1,1 0 0,0 0-1,-1 1 1,1-1 0,0 0-1,0 0 1,0 0 0,0 0 0,0 0-1,0 0 1,0 0 0,0 0-1,1-1 1,-1 1 0,0 0-1,1-1 1,-1 1 0,0-1-1,1 1 1,-1-1 0,0 0-1,1 1 1,-1-1 0,1 0 0,1 0-1,52 1 12,-47-1 25,-5-1-24,-1 1 1,1 0-1,-1-1 0,1 1 1,-1-1-1,1 0 0,-1 0 1,0 0-1,1 0 1,-1 0-1,0 0 0,0-1 1,0 1-1,0-1 1,0 0-1,0 1 0,0-1 1,-1 0-1,1 0 0,-1 0 1,1 0-1,-1 0 1,0-1-1,0 1 0,0 0 1,0-1-1,0 1 1,1-4-1,0-5 18,1 0 0,-2-1 0,1 1 0,-2-22 0,0 29-19,-1 0-1,1 1 1,-1-1 0,0 0 0,0 0 0,-1 1 0,1-1 0,-1 1-1,0-1 1,0 1 0,0 0 0,0-1 0,-1 1 0,1 0 0,-1 1 0,0-1-1,1 0 1,-1 1 0,-1 0 0,1-1 0,-5-2 0,4 3 8,-1-1 1,1 1-1,-1 0 0,0 0 1,1 1-1,-1-1 0,0 1 1,0 0-1,0 0 1,0 1-1,0 0 0,0-1 1,0 2-1,0-1 0,0 0 1,-8 3-1,11-2-14,0 0 0,0 1 0,0-1 1,0 0-1,1 1 0,-1 0 0,0-1 0,1 1 0,-1 0 0,1 0 0,0 0 0,-1 0 0,1 0 1,0 0-1,0 0 0,0 0 0,1 0 0,-2 5 0,-8 43-50,10-47 45,-2 4-7,-1 38-64,3-43 68,0-1 1,0 0-1,0 1 0,1-1 0,-1 0 0,0 1 0,1-1 0,-1 0 0,0 1 0,1-1 0,0 0 0,-1 0 0,1 1 0,0-1 0,0 0 0,-1 0 1,1 0-1,0 0 0,0 0 0,0 0 0,0 0 0,0 0 0,1-1 0,-1 1 0,0 0 0,0-1 0,2 1 0,2 1 15,1 0 0,-1-1 0,1 0 1,-1 0-1,1-1 0,-1 0 0,1 1 0,0-2 0,-1 1 0,1-1 0,-1 0 0,1 0 0,-1 0 0,1-1 0,-1 0 0,0 0 0,0 0 1,0-1-1,0 0 0,8-5 0,-9 3-5,1 1 1,-1-1 0,0 0 0,0 0-1,0 0 1,-1-1 0,0 1-1,0-1 1,-1 0 0,1 0 0,-1 1-1,0-2 1,-1 1 0,1 0 0,-1 0-1,-1 0 1,1-1 0,-1-8-1,0 0-11,1 10 15,-1 0 0,0 0 0,0 0 0,-1 0 0,1 1-1,-3-9 1,2 11-4,0 1 0,1-1 0,-1 1-1,0-1 1,0 1 0,0 0 0,0 0 0,0 0 0,0-1-1,-1 1 1,1 0 0,0 0 0,0 1 0,-1-1 0,1 0-1,-1 0 1,1 1 0,-1-1 0,1 1 0,-1-1-1,1 1 1,-1-1 0,1 1 0,-4 0 0,0-1-2,1 0 1,-1 1-1,1 0 0,-1 0 1,0 0-1,1 0 1,-1 1-1,1 0 0,-1 0 1,1 0-1,-1 0 1,1 1-1,0 0 0,0 0 1,0 0-1,0 0 1,-5 4-1,5-2-5,0 0-1,0 0 1,1 1-1,0-1 1,0 1-1,0-1 1,1 1-1,0 0 1,-1 0-1,2 1 1,-1-1-1,1 0 1,-1 1 0,1 7-1,-1-5-3,1 1 1,0 0-1,0 0 0,1-1 1,0 1-1,1 0 0,0 0 1,2 10-1,-2-16 9,0 0 1,0-1 0,1 1-1,-1-1 1,1 1-1,-1-1 1,1 0 0,0 0-1,-1 1 1,1-1-1,0 0 1,0-1-1,1 1 1,-1 0 0,0-1-1,1 1 1,-1-1-1,1 0 1,-1 1-1,1-1 1,0 0 0,-1-1-1,1 1 1,0 0-1,0-1 1,-1 0 0,1 1-1,5-2 1,-4 2 13,0-1 0,0 0 1,0 0-1,0 0 1,0 0-1,0-1 0,-1 1 1,1-1-1,0 0 0,0 0 1,0-1-1,4-1 0,-6 1-3,0 0-1,-1 0 0,1 0 0,-1 0 0,1 0 0,-1 0 1,0 0-1,0 0 0,0 0 0,0-1 0,0 1 0,-1 0 1,1-1-1,0 1 0,-1-1 0,0 1 0,0-1 0,0 1 1,0-1-1,0-3 0,0 2-2,0 0-1,0 1 1,0-1 0,-1 0-1,1 0 1,-1 1 0,0-1 0,0 0-1,0 1 1,-1-1 0,1 1-1,-1-1 1,-4-5 0,4 7-3,0 0 0,0 0 1,-1 0-1,1 1 0,-1-1 1,1 1-1,-1-1 0,1 1 0,-1 0 1,0 0-1,0 0 0,0 0 0,0 1 1,0-1-1,1 1 0,-1 0 0,0 0 1,-5 0-1,4 0-14,1 0 1,-1 0-1,1 0 0,-1 0 1,0 1-1,1 0 1,-1-1-1,1 1 0,-1 1 1,1-1-1,0 0 0,0 1 1,-1 0-1,-3 2 1,5-1-3,-1 0 0,1-1 0,0 2 0,0-1 0,0 0 0,0 0 0,0 1 0,1-1 0,0 0 0,-1 1 0,1 0 0,0-1 0,0 7 0,-1 1-21,1 0-1,0 1 1,1-1-1,1 15 0,0-25 25,-1 1-1,1-1 0,0 1 0,0-1 1,0 0-1,-1 0 0,1 1 0,1-1 1,-1 0-1,0 0 0,0 0 0,0 0 1,0 0-1,1 0 0,-1 0 0,1-1 1,-1 1-1,0-1 0,1 1 0,-1 0 1,1-1-1,-1 0 0,1 1 0,-1-1 1,1 0-1,0 0 0,-1 0 0,1 0 1,1 0-1,51-2 18,-51 1 2,0 1-1,-1-1 1,1 0-1,0 0 1,-1 0-1,1-1 1,-1 1 0,0 0-1,1-1 1,-1 0-1,0 1 1,0-1-1,0 0 1,0 0 0,0 0-1,-1-1 1,1 1-1,-1 0 1,1 0-1,-1-1 1,0 1 0,0-1-1,0 0 1,0 1-1,0-1 1,0-5 0,2-7 24,-1 0 1,0 1-1,-1-26 1,-1 34-24,-1 3 1,1-1 1,-1 1-1,0-1 0,0 1 0,0 0 1,0 0-1,-1-1 0,1 1 1,-1 0-1,0 0 0,0 0 0,0 0 1,0 1-1,-4-5 0,5 7-9,1-1 1,-1 0-1,0 0 0,0 0 0,0 0 1,0 1-1,0-1 0,0 1 0,0-1 1,0 0-1,0 1 0,0 0 0,0-1 1,0 1-1,0 0 0,0-1 0,-1 1 1,1 0-1,0 0 0,0 0 1,0 0-1,0 0 0,-1 0 0,1 0 1,0 1-1,0-1 0,0 0 0,0 1 1,0-1-1,0 0 0,-1 1 0,1 0 1,0-1-1,0 1 0,1-1 0,-1 1 1,0 0-1,0 0 0,0 0 0,0-1 1,1 1-1,-1 0 0,0 0 1,1 0-1,-2 2 0,-1 2-27,-1 1 0,1-1 0,1 1-1,-1 0 1,1 0 0,0 0 0,0 0 0,0 0-1,1 1 1,0-1 0,1 0 0,-1 1 0,1-1 0,0 0-1,2 10 1,-1-14 12,0-1 1,1 1-1,-1 0 0,1-1 0,0 1 0,-1-1 1,1 0-1,0 1 0,0-1 0,0 0 0,0 0 1,0 0-1,0-1 0,0 1 0,0 0 0,0-1 1,0 1-1,0-1 0,1 0 0,-1 1 0,0-1 1,3-1-1,3 2 15,0-1 1,0 0-1,0 0 1,0-1-1,11-3 1,-17 3 1,0 0 0,0 0 0,0 0 0,0-1 0,0 1 0,0-1 0,0 1 1,0-1-1,0 0 0,-1 0 0,1 0 0,-1 0 0,1 0 0,-1 0 0,0 0 0,0-1 1,0 1-1,0 0 0,0-1 0,0 1 0,-1-1 0,1 1 0,-1-1 0,0 1 0,0-1 0,0 1 1,0-3-1,0 1 4,0 0 0,0 1 1,0-1-1,-1 1 1,1-1-1,-1 0 0,0 1 1,0-1-1,0 1 0,0 0 1,-1-1-1,0 1 1,1 0-1,-1 0 0,0 0 1,-1 0-1,1 0 1,-3-2-1,1 2 23,0 1-1,0 0 1,0 0 0,0 0 0,0 0-1,-1 1 1,1 0 0,0 0-1,-1 0 1,1 0 0,-1 1 0,1-1-1,-1 1 1,-5 1 0,11 13-369,6 4-196,1-5-2735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 1409,'0'0'8355,"10"150"-8323,-10-62-32,-8 7 0,-18 1-1808,13-61-2530,-2-8 1344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1 376 560,'0'0'10373,"2"1"-10304,2 1-34,1-1 0,-1 0-1,1 0 1,-1 0 0,1 0-1,0-1 1,-1 0 0,1 0-1,-1 0 1,1-1 0,-1 1-1,1-1 1,-1 0 0,1 0-1,-1-1 1,1 1-1,-1-1 1,0 0 0,0 0-1,0-1 1,0 1 0,0-1-1,-1 0 1,1 0 0,-1 0-1,6-7 1,-1 2 30,-1 0 0,0-1 0,-1 0 0,0 0 0,0-1 0,-1 0 1,-1 1-1,1-2 0,-1 1 0,3-18 0,-3-3-47,-1-1 1,-2 0 0,-4-34-1,3 63 19,-1 0-1,1 0 0,-1 0 0,1 1 0,-1-1 0,0 0 0,0 1 0,-1-1 0,1 1 0,0-1 0,-1 1 1,0-1-1,1 1 0,-1 0 0,0 0 0,0 0 0,0 0 0,0 0 0,-1 0 0,1 1 0,-1-1 0,1 1 1,-1-1-1,1 1 0,-1 0 0,1 0 0,-1 0 0,0 1 0,0-1 0,0 0 0,1 1 0,-1 0 0,0 0 1,0 0-1,-4 0 0,5 1-14,1 0 1,0-1-1,0 1 0,0 0 1,0-1-1,0 1 0,0 0 1,0 0-1,0 0 1,0 0-1,0 0 0,0 0 1,1 0-1,-1 0 0,0 0 1,1 1-1,-1-1 0,1 0 1,-1 3-1,-11 31-50,9-23 62,-11 40 20,2 0 1,3 0-1,1 1 0,3 0 0,3 1 0,4 66 0,-2-114-66,1 0-1,-1 1 1,1-1-1,0 0 1,0 0-1,1 1 1,0-1 0,0 0-1,0 0 1,1-1-1,0 1 1,0-1-1,0 1 1,1-1-1,0 0 1,0 0-1,0 0 1,1-1 0,-1 1-1,1-1 1,0 0-1,0-1 1,1 1-1,-1-1 1,1 0-1,-1 0 1,1-1 0,0 0-1,0 0 1,0 0-1,1-1 1,-1 0-1,0 0 1,0 0-1,9-1 1,-9 1-378,0-1-1,0-1 1,0 1-1,0-1 1,7-1 0,-11 1 7,0 0 0,-1 0 0,1 0 1,0 0-1,-1 0 0,1-1 0,0 1 1,-1 0-1,0-1 0,1 1 0,-1-1 1,2-2-1,-3 3 332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0 2209,'0'0'11381,"-8"46"-11221,-5-1-128,-2 5-16,2-6 32,9-4-96,2-1 48,2-8-3713,0-4-2034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9540,'0'0'4050,"28"98"-3442,0-57-383,-1-1-33,1-2-128,0-5 0,-2 0-32,-3-4 32,-1-8-64,-5-2-1825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1 283 9604,'0'0'5059,"47"-88"-4995,4 41 16,5 3-80,-1 4 0,1 5 0,-5 8-2545,-36 25-2290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1 244 11301,'0'0'745,"14"-18"-679,-5 7-65,19-27-41,54-53-1,-62 72-170,-11 9 130,0 1 0,0 1 0,0 0-1,2 0 1,-1 1 0,16-9 0,-25 17 95,-1 0 0,1 0 0,-1 0-1,1 0 1,-1 0 0,0 0 0,1 0 0,-1 0-1,0 1 1,0-1 0,0 0 0,0 0 0,0 0-1,0 0 1,0 0 0,0 1 0,0 0 0,0 1 44,-4 208 2361,2-103-2963,1-1-3580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1 336,'0'0'10792,"-4"0"-9917,4 0-870,-1-1-1,0 1 1,0 0 0,0 0-1,1 0 1,-1 0 0,0 0 0,0 0-1,0 0 1,0 1 0,1-1-1,-1 0 1,0 0 0,0 1 0,1-1-1,-1 0 1,0 1 0,0-1-1,1 1 1,-1-1 0,0 1 0,1-1-1,-1 1 1,1-1 0,-1 1-1,0 0 1,1-1 0,-1 2 0,3 12-337,-1-12 308,6 19 25,1 0 1,1-1-1,1 0 0,0-1 1,2 0-1,16 21 0,-21-29 6,7 7 34,1 1 0,21 18 0,-23-24-1207,0 1 0,0 0 0,-2 1 0,12 18 0,-21-31 779,-1 1-1,0-1 1,0 1-1,0 0 1,0-1-1,0 1 1,-1 0-1,1 0 1,-1-1-1,0 1 1,0 3-1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5:39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71 276 144,'0'0'11269,"-70"0"-10324,70-4-433,0-4-512,2-9-64,32-14 32,15-9 64,13-9 48,15-4-80,2-1-2001,-51 34-3714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02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8628,'0'0'4722,"4"16"-4066,-1-7-563,2 10 46,-1 0 0,0 0 0,-2 1 0,1 24-1,-4 8-28,-2-1-1,-3 0 1,-12 54-1,16-97-99,-6 40 310,8-47-291,-1 1 1,1 0-1,0 0 0,0 0 0,0-1 0,0 1 0,1 0 0,-1 0 0,0 0 1,1-1-1,0 1 0,-1 0 0,1-1 0,0 1 0,0 0 0,-1-1 1,1 1-1,1-1 0,-1 0 0,0 1 0,0-1 0,2 2 0,8 1 25,1 0 0,-1 0 0,1-1 0,0 0 0,0-1 0,0-1 0,0 0 0,25-1 0,-21 0-30,19 1-69,107-2-702,-121-2-3261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6:37.4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100 182 3714,'0'0'365,"14"-19"-154,0-2-102,-7 10-17,0 1-1,0 0 1,1 0-1,0 1 1,1 0-1,0 0 1,0 1-1,1 0 1,14-9-1,-15 11 50,0 1 1,1 0-1,-1 1 0,1 0 0,0 0 0,0 1 0,0 0 0,0 1 0,1 0 0,-1 0 0,1 2 0,-1-1 0,1 1 0,19 3 0,-27-2-115,0 0-1,0 1 1,0-1 0,0 1-1,0 0 1,-1 0 0,1 0 0,-1 0-1,0 0 1,1 0 0,-1 1-1,0-1 1,0 1 0,-1-1-1,1 1 1,0 0 0,-1 0-1,0 0 1,0 0 0,0 0-1,0 0 1,0 0 0,1 6-1,0 9 85,0-1 0,0 1 0,-2 18 0,0-28-80,-1 8-11,-1-1 1,0 1-1,-1 0 0,-1-1 1,0 0-1,-1 0 0,-1 0 1,0-1-1,-1 0 0,0 0 1,-13 17-1,-12 13 49,-72 76 0,70-86 618,-2-2-1,-1-2 1,-1-1 0,-61 35-1,99-64-686,0 0 0,0 1-1,-1-1 1,1 0 0,0 0 0,0 1-1,-1-1 1,1 0 0,0 0-1,0 1 1,0-1 0,-1 0 0,1 1-1,0-1 1,0 0 0,0 1-1,0-1 1,0 0 0,0 1 0,0-1-1,0 0 1,0 1 0,0-1-1,0 0 1,0 1 0,0-1-1,0 0 1,0 1 0,0-1 0,0 0-1,0 1 1,0-1 0,0 0-1,1 1 1,-1-1 0,0 0 0,0 0-1,0 1 1,1-1 0,-1 0-1,0 0 1,0 1 0,1-1 0,-1 0-1,0 0 1,0 1 0,1-1-1,-1 0 1,0 0 0,1 0 0,-1 0-1,0 0 1,1 0 0,-1 1-1,0-1 1,1 0 0,-1 0-1,0 0 1,1 0 0,21 8-7,20-1 302,1-1 0,-1-2 0,1-2 0,52-4 0,-15 1-5107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6:37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9588,'0'0'2690,"141"52"-3091,-85-52 337,-39 0-2625,-2-6-3458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6:37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107 429 10901,'0'0'1625,"10"-3"-1879,-5 2 252,1-1 4,0 0 1,0 0 0,-1 0-1,1 0 1,0-1 0,-1 0-1,0 0 1,0-1 0,0 0-1,0 1 1,0-2 0,6-6-1,-1-4 39,0-1 1,-1 1-1,-1-1 0,-1-1 0,0 0 0,-1 0 0,-1 0 0,3-22 0,-3 14-111,-2 0-1,-1-1 1,-1 1-1,-1-1 1,-4-32-1,4 57 78,0 0 1,0 0-1,-1 0 0,1 0 0,0 0 1,0 0-1,-1 0 0,1 0 1,-1 0-1,1 0 0,-1 0 0,1 0 1,-1 0-1,0 0 0,1 0 1,-1 1-1,0-1 0,0 0 0,0 0 1,1 1-1,-1-1 0,0 1 1,0-1-1,-1 0 0,-25-2 913,22 3-699,3 0-188,1 1 0,0-1 0,0 1 0,0-1 0,-1 1 0,1-1 0,0 1 0,0 0 0,0 0 0,0-1 0,0 1 0,0 0 0,0 0 0,1 0 0,-1 0 0,0 0 0,0 0 0,1 0 0,-1 1 0,1-1 0,-1 0 0,1 0 0,-1 0 0,1 1 0,0-1 0,-1 1-1,-8 42 14,8-35-13,-22 310 34,13-96 23,-53 233-53,62-451-33,0 0-1,0 1 0,0-1 1,-1 0-1,0 0 0,-4 7 1,6-11-5,-1 0 0,1-1 0,-1 1 0,0 0 0,1 0 1,-1-1-1,0 1 0,0-1 0,1 1 0,-1-1 0,0 1 0,0-1 0,0 1 1,0-1-1,0 0 0,0 1 0,0-1 0,1 0 0,-1 0 0,0 0 0,0 0 1,0 0-1,0 0 0,0 0 0,0 0 0,0 0 0,0 0 0,0-1 0,0 1 1,0 0-1,0-1 0,0 1 0,0 0 0,1-1 0,-1 1 0,0-1 0,0 1 1,0-1-1,1 0 0,-1 1 0,-1-2 0,-2-2-15,0 0 0,0 0 0,1-1 0,-1 1-1,1-1 1,0 0 0,0 0 0,1 0 0,-1 0 0,1 0 0,0-1 0,1 1-1,-1 0 1,1-1 0,-1-6 0,-1-14 112,0-48-1,3 64-87,1 0-1,0 0 1,1 0-1,0 1 1,0-1-1,1 1 0,0 0 1,1-1-1,0 1 1,0 1-1,1-1 1,0 1-1,1 0 1,0 0-1,0 0 0,0 1 1,1 0-1,13-11 1,0 0-92,0 2 0,31-20-1,-5 11-3323,-24 16-2640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6:37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0 203 9204,'0'0'3047,"7"6"-2732,-6-5-306,3 2 11,1 1 1,-1-1-1,1 0 1,-1 0-1,9 3 1,-11-5-12,0 0 0,0 0 0,0-1 0,0 1 0,0-1 0,0 0 0,1 1 1,-1-1-1,0 0 0,0 0 0,0-1 0,1 1 0,-1 0 0,0-1 0,0 1 0,0-1 1,0 0-1,0 1 0,0-1 0,0 0 0,0 0 0,3-2 0,-1-1 23,0 0-1,1 0 0,-2-1 1,1 1-1,0-1 0,-1 0 1,0 0-1,0 0 1,0 0-1,-1-1 0,0 1 1,0-1-1,0 1 1,1-9-1,1-5 6,-2 1 0,0-2 0,-1-20 0,-1 38-33,0 0 1,0 0-1,0 1 0,0-1 0,0 0 1,-1 1-1,1-1 0,0 0 1,-1 1-1,1-1 0,-1 1 0,0-1 1,0 1-1,1-1 0,-1 1 0,0-1 1,0 1-1,0 0 0,-1-1 0,1 1 1,0 0-1,0 0 0,-1 0 0,1 0 1,-1 0-1,1 0 0,-3-1 0,-2 0 85,1 1 0,-1 0 0,0 0 0,0 0 0,0 1 0,-10 0 0,15 0-76,-1 1 1,0-1-1,0 1 1,1-1-1,-1 1 1,0 0-1,1 0 1,-1 0-1,1 0 1,-1 0-1,1 0 1,-1 0-1,1 0 1,0 0-1,0 1 1,0-1-1,-1 1 1,1-1-1,1 1 1,-1-1-1,0 1 1,0 0-1,0-1 1,1 1-1,-1 0 1,1 0-1,0-1 1,-1 3-1,-2 8-9,1 0 0,-1 24 0,2-15 8,1-1 1,0 1-1,2 0 1,0-1-1,2 0 0,0 0 1,8 24-1,-9-37-44,0 1-1,1 0 0,-1-1 0,2 0 0,-1 0 0,1 0 1,0 0-1,0-1 0,1 0 0,0 0 0,0 0 1,0-1-1,1 0 0,0 0 0,0-1 0,0 1 0,0-2 1,1 1-1,0-1 0,13 4 0,-10-4-424,0 0-1,0-1 1,0 0 0,1-1-1,-1 0 1,0-1 0,0 0-1,1-1 1,-1 0-1,0-1 1,0 0 0,0-1-1,0 0 1,-1-1 0,1 0-1,-1-1 1,0 0-1,0 0 1,0-1 0,-1 0-1,0-1 1,11-10 0,-11 8 286,0 0 0,-1 0 0,0-1 1,-1 0-1,0-1 0,0 0 1,5-13-1,-9 16 536,0 0 0,-1 0 0,0 0 0,0 0 1,-1-1-1,0 1 0,0-10 0,-1 17-230,0 0 0,0 0 0,-1 0 0,1 0 0,0 0 0,-1 0 0,1 0 0,-1 0 0,1 0 0,-1 1 0,1-1 0,-1 0 0,1 0 0,-1 1 0,0-1 0,0 0 0,1 1 0,-1-1 0,0 0 0,0 1 0,0-1 0,0 1 0,1 0 0,-1-1 0,0 1 0,0 0 0,0-1 0,0 1 0,0 0 0,0 0 0,0 0 0,-2 0 0,-38-1 1867,30 2-1109,8-1-849,0 0-1,0 1 1,1-1-1,-1 1 1,0 0-1,0 0 1,1 0-1,-1 0 1,0 1-1,1-1 1,-1 1-1,1-1 1,0 1-1,-1 0 1,1 0-1,0 0 1,0 0-1,0 0 1,1 1 0,-1-1-1,0 1 1,1-1-1,0 1 1,-1-1-1,1 1 1,0 0-1,0-1 1,1 1-1,-1 0 1,0 3-1,-2 10 144,0 0-1,1 0 0,1 31 0,1-46-200,0 0-1,0 0 0,1-1 1,-1 1-1,0 0 0,1 0 0,-1 0 1,0-1-1,1 1 0,-1 0 1,1-1-1,-1 1 0,1 0 1,0-1-1,-1 1 0,1-1 1,-1 1-1,1-1 0,0 1 0,0-1 1,-1 1-1,1-1 0,0 0 1,0 1-1,0-1 0,-1 0 1,1 0-1,0 0 0,0 1 1,0-1-1,0 0 0,-1 0 0,1 0 1,2-1-1,32-2-1400,-30 2 1202,-1-1 0,1 1 0,-1-1 0,1-1-1,-1 1 1,0 0 0,0-1 0,0 0-1,0 0 1,0 0 0,-1-1 0,0 1-1,6-8 1,14-12 125,-16 45 307,-5-11 36,2-1 0,-1 1 0,1-1 1,0 0-1,1 0 0,1-1 0,-1 1 0,1-1 1,14 15-1,-18-21-299,1 0 1,0 0-1,0 0 1,1-1-1,-1 1 1,1-1-1,-1 0 1,1 0-1,-1 0 1,1 0 0,0 0-1,0-1 1,0 0-1,0 0 1,0 0-1,0 0 1,0-1-1,1 0 1,-1 0-1,0 0 1,0 0-1,0 0 1,0-1-1,0 0 1,1 0-1,-1 0 1,-1 0 0,6-3-1,-8 4-141,0-1 1,0 0-1,0 0 0,0 0 0,0 1 1,0-1-1,0 0 0,0 0 0,0-1 1,0 1-1,0 0 0,-1 0 0,1 0 1,0 0-1,0-2 0,9-21-5111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6:37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1 11269,'0'0'4071,"2"20"-3844,2 10-133,-2 1-1,-2 0 0,-4 45 1,-59 353-1348,62-425 851,0-1 0,1 0 0,-1 1 0,0-1 0,0 0 0,-1 0-1,-1 4 1,3-6 336,-1-1-1,1 0 1,0 0-1,0 1 0,0-1 1,-1 0-1,1 0 1,0 1-1,0-1 1,-1 0-1,1 0 0,0 0 1,-1 0-1,1 1 1,0-1-1,0 0 0,-1 0 1,1 0-1,0 0 1,-1 0-1,1 0 0,0 0 1,-1 0-1,1 0 1,0 0-1,-1 0 0,1 0 1,0 0-1,-1 0 1,-11-14-230,-3-16 184,-18-50 1,7 2 3781,26 78-3642,0 0 0,0 0 0,0-1 0,0 1 0,0 0 0,0 0 0,0-1 0,0 1 0,0 0 0,0-1 0,1 1 0,-1 0 0,0 0 0,0 0 0,0-1 0,0 1 0,0 0 0,1 0 0,-1-1 0,0 1 0,0 0 0,0 0-1,1 0 1,-1 0 0,0-1 0,0 1 0,1 0 0,-1 0 0,0 0 0,0 0 0,1 0 0,-1 0 0,0 0 0,0 0 0,1 0 0,-1-1 0,0 1 0,0 0 0,1 0 0,-1 1 0,0-1 0,1 0 0,15 0-226,-13 0 310,364-4-199,-365 4 81,-1 0-1,0 0 0,1 1 1,-1-1-1,0 0 0,0 1 1,0-1-1,1 1 1,-1-1-1,0 1 0,0 0 1,0-1-1,0 1 0,0 0 1,0 0-1,0 0 1,0 0-1,0 0 0,0 0 1,-1 0-1,1 0 0,0 0 1,0 0-1,-1 0 1,1 0-1,-1 1 0,0-1 1,1 0-1,-1 0 0,0 1 1,1-1-1,-1 3 1,1 6 36,0 1 0,-1-1 0,-1 15 1,0-5-40,1-10 25,0 0 0,1 1 1,0-1-1,1 0 0,0 0 0,1 0 0,5 12 0,-7-18-35,0-1 0,1 0 0,0 0 0,0 0 0,0 0 1,0 0-1,0 0 0,1 0 0,-1 0 0,1-1 0,0 0 0,-1 1 0,1-1 0,0 0 0,1 0 0,-1-1 0,0 1 0,0-1 0,1 1 0,-1-1 0,1 0 1,-1 0-1,8 0 0,-8 0-140,0-1 0,1 0 1,-1 0-1,0 0 0,1 0 1,-1-1-1,1 1 0,-1-1 1,0 0-1,0 0 0,1 0 1,-1 0-1,0-1 0,0 1 1,0-1-1,0 0 0,-1 1 1,1-1-1,4-4 0,-1-2 74,-1 1-1,1-1 0,-1 0 0,-1-1 1,7-14-1,42-108 52,-52 131 55,-1 0-1,0-1 1,0 1-1,0 0 1,0-1-1,0 1 1,0 0-1,0-1 1,0 1-1,0 0 1,1 0-1,-1-1 0,0 1 1,0 0-1,0-1 1,1 1-1,-1 0 1,0 0-1,0 0 1,1-1-1,-1 1 1,0 0-1,0 0 1,1 0-1,-1 0 1,0-1-1,1 1 1,-1 0-1,0 0 1,1 0-1,-1 0 1,0 0-1,1 0 0,2 11 973,-2 31 691,-1-33-1559,-1 7-51,1 3 135,0 0 0,1-1 0,5 25 0,-5-39-325,0 0 0,0 0 0,0 0 0,1 0 0,-1 0 0,1 0 0,0 0 0,0 0 0,1-1 0,-1 1 0,1-1 0,-1 0-1,1 1 1,0-1 0,0 0 0,1-1 0,-1 1 0,1-1 0,6 5 0,1-5-3210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6:37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2753,'0'0'10141,"3"3"-9616,1 7-426,-1-1 0,0 1 0,0-1 0,-1 1 0,2 14 0,-2-13-83,0 0 0,0-1-1,1 1 1,0 0 0,8 15 0,-11-26-19,0 0 0,0 1 0,0-1 1,0 0-1,0 0 0,1 1 0,-1-1 0,0 0 1,0 0-1,0 1 0,0-1 0,0 0 0,1 0 1,-1 0-1,0 1 0,0-1 0,1 0 1,-1 0-1,0 0 0,0 0 0,0 1 0,1-1 1,-1 0-1,0 0 0,1 0 0,-1 0 0,0 0 1,0 0-1,1 0 0,-1 0 0,0 0 0,0 0 1,1 0-1,-1 0 0,0 0 0,1 0 0,-1 0 1,0 0-1,0 0 0,1 0 0,-1 0 0,0-1 1,0 1-1,1 0 0,-1 0 0,0 0 0,0 0 1,0-1-1,1 1 0,-1 0 0,0 0 1,0 0-1,0-1 0,1 1 0,-1 0 0,0 0 1,0-1-1,0 1 0,0 0 0,8-17-219,-1-21 158,-5 25 68,1 0 0,0 0 0,9-24 1,-10 34-2,0-1 0,-1 1 1,1 0-1,0 0 0,0 0 0,0 1 1,1-1-1,-1 0 0,1 1 1,-1 0-1,1-1 0,0 1 1,0 0-1,0 1 0,0-1 1,0 0-1,1 1 0,-1 0 1,6-2-1,24-1-2484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6:37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0 209 7299,'0'0'3471,"22"10"-3201,68 31 7,-87-39-254,0-1 0,0 0 0,0 0 0,0 0 0,0 0 0,0-1 0,0 1 0,0-1 0,0 0-1,1 0 1,-1 0 0,0 0 0,0 0 0,0-1 0,0 1 0,1-1 0,-1 0 0,0 0 0,0 0 0,0-1 0,-1 1 0,1 0 0,0-1 0,4-3-1,-2 0 72,0-1-1,0 0 1,-1 0-1,0 0 1,0 0-1,0 0 0,3-10 1,-5 12-14,3-7 141,0-1 0,-1 1 0,-1-1 0,0 1 0,0-1 0,-1 0 0,-1 0 0,0 0 0,-1 0 0,0 0 0,-1 0 0,-2-13 0,2 24-168,0-1 1,0 0-1,0 0 0,0 1 0,-1-1 0,1 1 1,-1-1-1,1 1 0,-1 0 0,1 0 0,-1-1 1,0 1-1,0 0 0,1 1 0,-1-1 0,0 0 1,0 0-1,0 1 0,0-1 0,0 1 0,0 0 1,0-1-1,0 1 0,0 0 0,0 0 0,0 0 1,-3 1-1,0-1-12,1 0-1,0 0 1,0 1 0,-1 0 0,1-1-1,0 1 1,0 1 0,0-1 0,0 1-1,0-1 1,0 1 0,-6 5 0,5-2-31,1 0 0,0 1 1,1-1-1,-1 1 0,1 0 1,0 0-1,1 0 0,-1 1 1,1-1-1,1 1 0,-1-1 1,-1 13-1,1 11 4,1 46 0,1-63-19,0-4 1,1 0 0,0 0 0,0 0 0,1 0 0,0 0 0,1 0-1,0 0 1,0-1 0,1 1 0,0-1 0,0 0 0,1 0 0,0-1 0,1 1 0,-1-1 0,2 0-1,-1-1 1,10 9 0,-5-7-5,0-1 0,0 0 0,1 0-1,0-1 1,0-1 0,0 0 0,1 0 0,0-1 0,0-1-1,0 0 1,0-1 0,16 1 0,7-2-225,45-2 0,-68 0-84,-1 0 0,0-1 0,0-1 0,0 0-1,0 0 1,19-9 0,-29 11-40,1-1 1,0 0-1,-1 1 0,1-1 0,-1 0 1,0 0-1,0 0 0,1 0 0,-1-1 1,2-2-1,11-20-7237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6:37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268 561 6819,'0'0'6115,"-18"-8"-5243,-59-20-359,73 27-459,0-1 1,-1 1-1,1 0 1,0 1 0,-1-1-1,1 1 1,0 0-1,-1 0 1,1 0 0,0 0-1,-1 1 1,1 0-1,0 0 1,-1 0 0,1 0-1,0 1 1,0-1-1,-6 5 1,2-1-1,1 1 0,0 0-1,0 0 1,1 1 0,-1 0 0,-5 8 0,12-14-49,-5 6 18,0 0 0,1 0 1,-1 0-1,-3 11 0,7-16-25,1 0 1,-1 1-1,0-1 0,1 0 1,-1 1-1,1-1 1,0 1-1,0-1 0,0 4 1,0-6-5,0 1 0,0 0 0,1 0 0,-1 0 1,0 0-1,1-1 0,-1 1 0,0 0 1,1 0-1,-1-1 0,1 1 0,-1 0 0,1-1 1,0 1-1,-1 0 0,1-1 0,0 1 0,-1-1 1,1 1-1,0-1 0,-1 1 0,1-1 1,0 0-1,0 1 0,1-1 0,4 2-84,-1-1-1,0 0 0,1 0 0,0 0 1,-1-1-1,1 0 0,-1 0 1,1 0-1,0-1 0,-1 0 1,1 0-1,-1 0 0,0-1 1,1 0-1,-1 0 0,0 0 1,0-1-1,0 1 0,0-1 1,-1 0-1,1-1 0,-1 1 1,0-1-1,0 0 0,0 0 1,0 0-1,-1 0 0,6-9 1,4-8-274,0-2 1,-2 1-1,0-2 1,-1 1-1,6-27 1,6-21-756,14-80 0,-21 35 1443,-13 78 2231,-3-41 0,-14 245-1458,8 285-1020,7-433-133,1-1-1,0 1 1,2 0 0,0-1 0,0 0-1,2 1 1,0-2 0,9 20-1,-10-28-153,0 0-1,0-1 1,1 0-1,0 0 1,0 0-1,1 0 1,0-1-1,0 0 1,1 0-1,-1-1 1,1 1-1,0-1 1,1-1-1,-1 0 1,1 0-1,0 0 1,0-1-1,14 4 1,-14-5 97,0 1 0,1-2-1,0 1 1,-1-1 0,1 0 0,0-1 0,0 0-1,0 0 1,-1-1 0,1 0 0,0-1 0,-1 0-1,1 0 1,-1-1 0,0 0 0,1 0 0,-1-1-1,-1 0 1,1-1 0,10-7 0,-3-2 12,-1 0 0,-1-1 0,0-1 0,-1 0 1,12-20-1,-18 25 205,-1 0 0,1 0 0,-2 0 0,0 0 0,0-1 0,-1 0 0,0 1 0,-1-1 0,1-23 0,-3 33 74,0-1 0,0 1 0,-1 0 0,1-1 0,0 1 0,-1 0 0,0-1 0,1 1 0,-1 0 0,0 0 0,0 0 0,-1 0 0,1 0 0,0 0 0,-1 0 0,1 0 0,-1 0 0,1 1 0,-1-1 0,0 0 0,0 1 0,0 0 0,1-1 0,-2 1 0,1 0 0,0 0 0,0 0 0,0 0 0,-5-1 0,-4 0 252,-1 0 0,1 0 0,-1 1 0,-20 1 0,28 0-359,2 0-57,-1 0 1,1 0 0,-1 0 0,1 1 0,0 0 0,-1-1 0,1 1 0,-1 0-1,1 0 1,0 0 0,0 0 0,-1 1 0,1-1 0,0 1 0,0-1 0,0 1-1,1 0 1,-1-1 0,0 1 0,1 0 0,-1 0 0,1 0 0,0 1 0,-1-1-1,1 0 1,0 0 0,0 1 0,-1 4 0,-1 4-20,1-1 0,0 1 1,1 0-1,0 0 0,1 13 0,0-22-17,0-1-1,0 0 0,0 1 0,0-1 1,0 0-1,1 1 0,-1-1 1,1 0-1,-1 1 0,1-1 0,-1 0 1,1 0-1,0 0 0,-1 1 0,1-1 1,0 0-1,0 0 0,0 0 1,0 0-1,0-1 0,0 1 0,1 1 1,2 0-103,-1-1 0,0 1-1,0-1 1,1 0 0,-1 0 0,1 0 0,-1 0 0,6 0 0,3-1-348,-1 1 1,1-2-1,0 0 0,16-3 0,-1-5-608,-23 7 910,0 1-1,0-1 0,1 1 0,-1 0 1,0 0-1,1 0 0,5 0 0,-8 2 175,0 1 0,-1-1-1,1 1 1,0-1 0,-1 1-1,1 0 1,-1 0 0,0 0 0,0-1-1,3 5 1,8 12 370,-9-15-354,1-1 0,-1 0 0,1 0 0,0 0 0,0 0 0,0-1 0,-1 1 0,1-1 0,1 0 0,-1 0 0,0 0 0,0-1 0,0 0 0,0 1 0,9-2 0,-7 0-15,-1 1 0,1-1-1,0-1 1,-1 1 0,1-1 0,-1 0 0,1 0-1,-1 0 1,0-1 0,0 0 0,7-5 0,1-4-147,0 0 1,-1-1 0,-1-1-1,0 0 1,-1-1-1,-1 0 1,9-17 0,4-14-293,20-60 0,-16 29 791,-3-1 1,20-123 0,-40 162 4722,-4 62-4001,-12 75-730,-7 108-346,20-76 14,-1 58-2444,1-180 2042,-3 31-1436,2-37 1662,1-1 0,0 1 0,0-1 0,-1 1 0,1-1 0,0 1 0,-1-1 0,0 1 0,1-1 0,-1 1 0,0-1 0,0 0 0,0 1 0,0-1 0,0 0 0,0 0 0,0 0 0,0 0 0,-2 2 0,2-3 132,0 0 0,0 0 0,0 0-1,0 0 1,1 0 0,-1 0 0,0 0 0,0-1 0,0 1 0,0 0-1,0-1 1,0 1 0,0 0 0,1-1 0,-1 1 0,0-1 0,0 1 0,1-1-1,-1 1 1,0-1 0,1 0 0,-1 1 0,0-1 0,1 0 0,-1 1-1,1-1 1,-1 0 0,1 0 0,-1 0 0,1 0 0,0 1 0,-1-3-1,-11-31 100,11 31-104,-5-22 467,1-1 1,1 0-1,2 1 0,1-47 1,1 68-413,0 0 1,0 1 0,1-1-1,-1 0 1,1 0 0,0 0 0,0 1-1,1-1 1,-1 1 0,1-1 0,-1 1-1,1-1 1,0 1 0,1 0-1,-1 0 1,0 0 0,1 0 0,0 0-1,-1 1 1,1-1 0,0 1-1,1-1 1,-1 1 0,0 0 0,1 1-1,-1-1 1,1 0 0,-1 1-1,1 0 1,0 0 0,4-1 0,11-1-20,0 0 1,1 1-1,0 1 0,34 2 1,-31 2 5,-1 0 0,0 2 0,0 0 0,22 9 0,-20-5 2,1-2 0,44 6-1,-67-13 92,0 0 0,0 1 0,-1-1 0,1 0 0,0 0 0,0 1 0,-1-1 0,1 1 0,0 0 0,-1 0 0,3 1 0,-3-1 17,-1-1-1,0 1 1,1 0 0,-1 0-1,0-1 1,0 1 0,0 0-1,0 0 1,1 0 0,-1-1-1,0 1 1,-1 0 0,1 0-1,0 0 1,0-1 0,0 1-1,0 0 1,-1 0 0,1-1-1,0 1 1,-1 0 0,1 0-1,0-1 1,-1 1 0,1 0-1,-1-1 1,1 1 0,-1-1-1,-1 2 1,-17 24 296,14-20-414,1-1 1,-1 1-1,1 0 1,1 0-1,-1 1 1,1-1-1,0 1 1,0-1-1,1 1 1,0 0-1,0 0 1,1 0-1,-1 0 1,1 8-1,0 10-32,-1-3 35,3 36 0,-1-54-24,0 0 0,1-1 1,-1 1-1,1 0 1,0 0-1,0 0 1,0 0-1,1-1 1,-1 1-1,1-1 1,0 1-1,0-1 1,0 0-1,1 1 1,4 4-1,-5-7-33,0 1 0,0-1 1,0 0-1,0 0 0,0 0 0,0 0 0,0 0 0,0-1 0,0 1 0,1-1 0,-1 1 0,0-1 0,1 0 1,-1 0-1,0 0 0,1 0 0,-1 0 0,0 0 0,0-1 0,1 1 0,-1-1 0,0 1 0,0-1 0,0 0 1,0 0-1,0 0 0,0 0 0,0 0 0,0-1 0,0 1 0,0-1 0,0 1 0,-1-1 0,1 0 1,2-3-1,6-7-38,-1 0 0,0 0 1,-1-1-1,8-15 1,-11 19 91,14-24-63,-3 6-33,14-34-1,-29 59 309,7 15-74,-3-6-66,1-1 0,-1 0 0,1-1 0,0 1 0,0-1 0,1 0 0,-1-1 0,1 0 0,0 0 0,1 0 0,-1-1 0,0 0 0,1 0 0,0-1 0,12 3 0,-4-3-372,0 0-1,-1-1 0,1-1 0,0 0 0,0-1 0,25-5 0,-35 4-310,0 1-1,0-1 1,0 0-1,0-1 1,5-2-1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6:37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8 177 0,'0'0'11827,"-3"-17"-11737,-2-58-12,6 72-76,-1-1 1,1 1-1,0 0 1,-1 0-1,1 0 1,1 0 0,-1 0-1,0 0 1,1 0-1,-1 1 1,1-1-1,0 0 1,0 1-1,0-1 1,0 1-1,1 0 1,-1 0-1,1 0 1,-1 0-1,6-3 1,-1 1-12,0 1 1,0 0-1,0 0 0,0 1 0,0 0 1,12-2-1,-12 2 3,1 1-1,-1 0 1,1 1 0,-1-1 0,1 2 0,0-1-1,-1 1 1,1 0 0,14 4 0,-19-4 18,0 1 1,-1 0 0,1-1-1,0 1 1,-1 0 0,1 0-1,-1 1 1,0-1 0,1 0-1,-1 1 1,0-1-1,-1 1 1,1 0 0,0-1-1,-1 1 1,1 0 0,-1 0-1,0 0 1,0 0 0,0 1-1,-1-1 1,1 0 0,-1 0-1,1 0 1,-1 6 0,1 8-49,0-1 1,0 1-1,-2 0 1,0-1-1,-1 1 1,0-1-1,-1 0 1,-1 1-1,-12 29 1,0-19-206,-1 0 0,-1-1 0,-1-1 0,-1 0 0,-1-2 1,-47 40-1,67-62 286,1-1 0,-1 0-1,0 1 1,1-1 0,0 1 0,-1-1 0,1 1 0,-1-1 0,1 1 0,-1-1 0,1 1 0,0 0 0,0-1 0,-1 1 0,1-1-1,0 1 1,0 0 0,0-1 0,-1 1 0,1 0 0,0 0 0,9 6 11,22-4-429,-27-3 513,6 1-120,0-1 1,0 0 0,0 0 0,1-1-1,-1 0 1,0-1 0,0 0 0,0 0-1,0-1 1,-1-1 0,1 0-1,11-6 1,-8 3-111,-8 4-130,0 0-1,1-1 0,-1 1 0,-1-1 0,1 0 0,0 0 0,-1-1 0,8-9 0,-3-1-3503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6:37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0 155 9828,'0'0'2076,"2"17"-1721,7 235-448,-8-263-235,0-1 1,1 1 0,0-1 0,8-21 0,0-2-44,0-5 213,26-66-1,-30 90 158,1 1 0,1 1 0,0 0 0,1 0 0,1 0 0,0 1 0,14-14 0,-21 24-4,1-1 0,-1 1 0,1 0 0,0 0 0,0 0 0,0 1 0,0 0 0,1-1 0,-1 1 0,1 1 0,-1-1 0,1 1 0,0-1 0,-1 1 0,1 1 0,0-1 0,0 1 0,0 0 0,0 0 0,-1 0 0,1 0 0,0 1 0,0 0 0,0 0 0,-1 1 0,1-1 0,-1 1 0,1 0 0,-1 0-1,8 5 1,-6-3 50,0 1 0,-1-1-1,1 1 1,-1 1-1,0-1 1,0 1 0,-1 0-1,1 0 1,-1 0-1,-1 1 1,1-1-1,-1 1 1,0 0 0,-1 0-1,0 0 1,0 0-1,0 1 1,-1-1 0,1 13-1,-1-7 142,-1 1 0,0 0-1,-1 0 1,-1 0 0,0-1 0,0 1-1,-2-1 1,0 0 0,0 1-1,-1-2 1,-1 1 0,-9 15 0,-3 2-71,-1-2 0,-1 0 0,-2-1 0,0-1 0,-2-1 0,-41 32 0,63-55-126,-1 1 0,0-1-1,0 0 1,1-1 0,-2 1-1,1-1 1,0 1 0,0-1-1,0 0 1,-1 0 0,-4 1-1,7-19-5097,1-3-251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17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68 464,'0'0'14052,"-6"-3"-13924,-9-7-115,14 10-13,1 0 1,0 0 0,0 0 0,0 0-1,0 0 1,0 0 0,0 0-1,0 0 1,0 0 0,0-1 0,0 1-1,0 0 1,0 0 0,-1 0 0,1 0-1,0 0 1,0 0 0,0 0 0,0-1-1,0 1 1,0 0 0,0 0 0,0 0-1,0 0 1,0 0 0,0 0-1,0 0 1,0-1 0,0 1 0,0 0-1,0 0 1,1 0 0,-1 0 0,0 0-1,0 0 1,0 0 0,0 0 0,0-1-1,0 1 1,0 0 0,0 0 0,0 0-1,0 0 1,0 0 0,0 0-1,1 0 1,-1 0 0,0 0 0,0 0-1,0 0 1,0 0 0,0 0 0,0 0-1,0 0 1,1 0 0,-1 0 0,0 0-1,0 0 1,0 0 0,39-2 190,-26 2-129,114-1 463,288 8 988,-332-3-1402,1-4 0,146-19 0,-163 13-1,109 2-1,-102 5 22,76-9-1,-99 1-58,5 0 171,64-1 0,-119 8-242,483 5 910,-316-3-798,218 17 169,-310-13-60,134-6-1,-114-6-120,44-1 46,290 7 955,-427 0-1132,-2 0-7,1 0 0,-1 0 0,1 0 0,-1 0 0,1 0 0,-1 0 0,1-1 0,-1 1 0,1 0 0,-1-1 0,0 1 0,3-2 0,2-12-3227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6:37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231 77 7668,'0'0'5957,"-6"-11"-5285,-22-32-306,26 41-321,0 0-1,0 0 1,0 0 0,0 0 0,0 1 0,-1-1-1,1 1 1,0-1 0,-1 1 0,1 0 0,-1 0-1,0 0 1,1 0 0,-1 1 0,-4-1 0,-39 1 488,28 1-396,17-1-137,1 0 1,-1 0-1,1 1 0,-1-1 0,0 0 1,1 0-1,-1 1 0,1-1 0,-1 1 1,1-1-1,-1 0 0,1 1 1,0-1-1,-1 1 0,1-1 0,0 1 1,-1-1-1,1 1 0,0-1 0,-1 1 1,1-1-1,0 1 0,0 0 1,0-1-1,0 1 0,-1-1 0,1 1 1,0 0-1,0-1 0,0 1 0,0 1 1,1 27-31,-1-19 24,2 5 5,0 0-1,0 0 0,2 0 1,0 0-1,0-1 0,1 1 1,8 14-1,-6-15 2,-1 0 1,-1 1-1,0 0 0,-1 0 1,0 0-1,-2 1 0,2 17 1,-4-30 2,1 0 1,-1 0 0,0 0-1,0 0 1,0 0-1,-1 0 1,1 0 0,-1 0-1,0 0 1,0-1 0,0 1-1,0 0 1,0 0 0,0 0-1,-1-1 1,1 1 0,-1-1-1,0 1 1,0-1-1,0 0 1,0 0 0,0 0-1,0 0 1,-1 0 0,1 0-1,-1 0 1,1-1 0,-1 1-1,0-1 1,1 0-1,-1 0 1,-3 1 0,-4 2 5,0-1 0,0-1 0,0 1 0,0-1 0,0-1 0,0 0 0,-13-1 0,22 0-54,1 0-1,-1 0 1,1-1 0,-1 1 0,1 0 0,-1-1 0,1 1 0,-1 0 0,1-1-1,-1 1 1,1-1 0,0 1 0,-1-1 0,1 1 0,0-1 0,-1 1-1,1-1 1,0 1 0,-1-1 0,1 1 0,0-1 0,0 1 0,0-1 0,0 0-1,0 1 1,0-1 0,-1 1 0,1-1 0,1 0 0,-1 1 0,0-1-1,0 0 1,0 1 0,0-2 0,5-23-2017,-3 20 1420,1 0 1,0 0-1,0 0 0,0 0 0,1 1 0,-1-1 1,1 1-1,7-7 0,5-2-4176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6:37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1 128 912,'0'0'7044,"13"22"-5849,0-3-913,-6-10-168,-1-1 0,0 1 0,-1 0 0,0 0-1,0 1 1,-1-1 0,-1 1 0,1 0-1,-2 0 1,1 0 0,-1 1 0,-1-1 0,1 16-1,-2 257 1475,0-283-1540,0-24-16,-1-70-995,4-137-1478,-1 214 2415,0 0 0,2 0 1,0 0-1,0 0 1,2 1-1,0-1 0,1 2 1,9-17-1,-13 26 32,1 0-1,0 0 0,0 0 1,1 1-1,0-1 1,0 1-1,0 0 0,0 1 1,1-1-1,0 1 0,0 0 1,0 1-1,0-1 1,1 1-1,-1 0 0,1 1 1,0 0-1,0 0 0,0 0 1,0 1-1,12-1 1,-4 1 53,-6 0-30,0 1 1,1 0-1,-1 1 0,0-1 0,10 3 0,-17-2-11,0 0 0,0-1-1,0 1 1,0 0 0,0 0-1,0 0 1,0 0 0,0 0-1,0 0 1,-1 1 0,1-1-1,0 1 1,-1-1 0,0 1 0,1 0-1,-1-1 1,0 1 0,1 0-1,-1 0 1,0 0 0,-1 0-1,1 0 1,0 0 0,0 0-1,-1 0 1,1 4 0,0 0 138,0 1 1,-1-1-1,1 0 0,-2 0 1,1 1-1,0-1 0,-1 0 1,-1 0-1,1 0 1,-1 0-1,0 0 0,0 0 1,0 0-1,-7 9 1,2-4-34,-1-1 0,-1 0 1,0-1-1,0 0 1,0 0-1,-14 8 0,13-8-85,-1 0 0,0-1-1,-1-1 1,0 0 0,0 0-1,-1-1 1,1-1 0,-17 5-1,27-10-621,54-7-9111,-33 3 6536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6:37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40 4370,'0'0'7881,"-13"-7"-7009,-42-21-202,54 27-638,-1 0 0,0 1 0,0-1 0,1 1 0,-1-1 0,0 1 0,0-1 0,0 1 0,0 0 0,0 0 0,0 0 0,0 0 0,0 1 0,1-1 0,-1 0 0,0 1 0,0-1 0,0 1 0,0 0 0,1-1 0,-1 1 0,0 0 0,1 0 1,-1 0-1,0 0 0,1 0 0,0 1 0,-1-1 0,1 0 0,0 1 0,-1-1 0,1 1 0,0 0 0,0-1 0,0 1 0,0 0 0,0 2 0,-3 4 9,1 0-1,1 0 1,-1 0 0,1 1 0,1-1-1,-1 10 1,-1 7-27,2 0 0,0 0 0,6 48 0,-4-72-63,0 1 0,-1 0-1,1 0 1,0-1 0,0 1 0,0 0-1,0-1 1,0 1 0,0-1 0,0 1-1,1-1 1,-1 0 0,0 0 0,1 1-1,-1-1 1,1 0 0,0 0 0,-1 0-1,1-1 1,0 1 0,-1 0 0,1-1 0,0 1-1,0-1 1,0 1 0,0-1 0,-1 0-1,1 0 1,0 0 0,0 0 0,0 0-1,0 0 1,0 0 0,0-1 0,-1 1-1,1-1 1,0 1 0,0-1 0,-1 0-1,1 0 1,0 0 0,-1 0 0,1 0-1,-1 0 1,2-1 0,7-11-221,-1 0 0,-1 0 0,0-1 0,0-1 0,-2 1 0,0-1-1,5-17 1,8-19 67,-13 34-10,4-7 1059,-7 23-137,-2 14 54,0 1-607,0 1-1,0-1 1,2 0 0,-1 0-1,9 23 1,-8-30-207,-1 0 1,1-1-1,0 1 0,1-1 0,-1 0 1,1 0-1,0 0 0,1 0 1,0 0-1,0-1 0,0 0 1,11 8-1,-3-9-3361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6:37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72 7507,'0'0'1374,"-3"16"-1286,-3 6-21,-2 11 572,-8 61 0,16-91-518,-1 8 281,0-1 0,1 0 0,3 19 0,-3-26-380,1 0 1,-1 0-1,1-1 0,0 1 0,0-1 1,1 1-1,-1-1 0,0 1 1,1-1-1,-1 0 0,1 1 1,0-1-1,0 0 0,0 0 1,0 0-1,0-1 0,0 1 1,5 2-1,2 1-12,0-1 0,0 0 1,1-1-1,-1 0 0,1 0 0,0-1 0,0 0 0,0-1 1,0 0-1,0-1 0,1 0 0,-1 0 0,14-3 0,-12 1-8,0-1-1,0 0 0,0-1 0,0 0 0,-1-1 0,0 0 0,0-1 0,0 0 1,0-1-1,14-12 0,-10 6 7,0-2 1,0 0 0,-2 0-1,0-2 1,0 1-1,11-23 1,-18 28 4,0-1 1,-1 1-1,-1-1 1,0 0-1,0 0 1,-2 0-1,1-1 0,-1 1 1,-1 0-1,0-1 1,-2-18-1,1 30-5,-1 0 0,1 0 0,-1 0 1,0 0-1,1 1 0,-1-1 0,0 0 0,1 0 0,-1 1 0,0-1 0,0 1 0,0-1 0,0 1 0,0-1 0,0 1 0,0-1 1,0 1-1,0 0 0,0-1 0,0 1 0,0 0 0,0 0 0,0 0 0,0 0 0,0 0 0,0 0 0,-1 0 0,-2 0 9,0 0-1,1 0 1,-1 0-1,1 1 0,-1-1 1,1 1-1,-6 2 1,6-1-15,0 0 0,0 1 0,0-1 0,0 1 0,1-1 0,-1 1 0,1 0 0,0 0 0,0 0 1,0 1-1,0-1 0,0 0 0,1 1 0,0-1 0,0 1 0,0 0 0,0-1 0,0 1 0,0 4 0,-1 13 78,0 0 0,2 26 0,0-28 92,0-10-135,0-1 0,0 1 0,1 0 0,0-1 0,1 1 0,-1 0-1,2-1 1,-1 0 0,1 1 0,1-1 0,-1 0 0,1-1 0,1 1 0,0-1 0,0 0-1,0 0 1,0 0 0,1-1 0,1 1 0,-1-2 0,1 1 0,0-1 0,0 0 0,0 0 0,1-1-1,0 0 1,-1 0 0,12 3 0,-2-3-332,-1 0 0,1-2-1,-1 0 1,1-1 0,20-1 0,-34 1-177,0-2 0,0 1 0,0 0 0,0 0 0,0-1 0,0 0 0,0 0 0,5-2 0,12-15-6264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6:37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0 6291,'0'0'3249,"98"104"-1760,-70-32-272,-4 5-241,-7 5 145,-9 5-497,-8 0-320,0-5-128,0-3-32,-25-8-80,-5-5 16,-11-6-80,-10-8-496,25-47-4722,-8-5-3426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6:37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1 8196,'0'0'2849,"-126"131"-1808,98-56-209,8 19 304,8 14-255,9 11-401,3 6-176,3 2-192,27-5-32,14-9-80,14-11-64,15-11 32,-41-78-1921,0-7-2913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6:37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81 0,'0'0'366,"-9"2"-353,0 3-14,6-4-1,0 1 1,0-1-1,0 0 1,0 0-1,0 0 0,0 0 1,0 0-1,-1-1 0,1 1 1,-6-1-1,9 0-22,0-10 70,-16-77 11047,15 87-10692,0 0 0,0-1 0,0 1 1,0 0-1,0 0 0,0 1 0,1-1 0,-1 0 0,0 0 0,-2 1 0,4 8-209,1-2-162,0 1 1,0 0-1,1-1 0,0 1 0,0-1 0,1 0 0,5 8 0,37 50 79,-29-43-114,-4-4-93,10 13 299,50 54 1,-67-79-363,1 1-1,0-1 1,0 0 0,1-1 0,0 0 0,-1 0 0,2 0 0,-1-1 0,0-1 0,1 1 0,0-1-1,0-1 1,14 3 0,-79-24-9690,18 16 9265,0 1 0,-58 5 0,82-2 561,-80 7 3733,-35 1 3618,133-13-7235,170-139-38,-91 77 48,-75 59-186,23-18 2,54-34 0,-73 52-648,2 0 0,25-8 0,-30 12-262,1 0 0,-1 1-1,1 0 1,0 1 0,12 0 0,34 2-3489,-39 2 3281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03:46:37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0 236 560,'0'0'10445,"24"-23"-10317,76-79-61,-50 47-81,-43 46 11,0 1-1,1 0 1,0 0 0,14-9 0,-22 16 3,0 1 0,0 0-1,0-1 1,1 1-1,-1 0 1,0 0-1,0-1 1,1 1-1,-1 0 1,0-1-1,1 1 1,-1 0 0,0 0-1,1 0 1,-1 0-1,0-1 1,1 1-1,-1 0 1,0 0-1,1 0 1,-1 0-1,1 0 1,-1 0 0,0 0-1,1 0 1,-1 0-1,1 0 1,-1 0-1,0 0 1,1 0-1,-1 0 1,0 0-1,1 0 1,-1 1 0,1-1-1,-1 0 1,0 0-1,1 0 1,-1 0-1,0 1 1,0-1-1,1 0 1,-1 1 0,0-1-1,1 0 1,-1 0-1,0 1 1,0-1-1,1 1 1,-1 21 42,0-13 29,-3 235 1896,-4-86-8176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15:39:44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7 3410,'0'0'8177,"-10"-5"-6558,10 5-1577,0 0 0,0 0-1,-1-1 1,1 1-1,0 0 1,0 0 0,-1 0-1,1 0 1,0 0 0,0 0-1,0 0 1,-1 0 0,1 0-1,0 0 1,0 0 0,-1-1-1,1 2 1,0-1 0,0 0-1,-1 0 1,1 0-1,0 0 1,0 0 0,-1 0-1,1 0 1,0 0 0,0 0-1,-1 0 1,1 0 0,0 1-1,0-1 1,0 0 0,-1 0-1,1 0 1,0 0 0,0 1-1,0-1 1,-1 0 0,1 0-1,0 0 1,0 1-1,0-1 1,0 0 0,0 0-1,0 0 1,0 1 0,0-1-1,-1 1 1,1 481 478,0-482-598,0 0 0,0 0-1,0 1 1,0-1 0,0 0 0,0 1-1,0-1 1,0 0 0,0 0-1,0 1 1,0-1 0,0 0 0,0 0-1,0 1 1,0-1 0,0 0-1,1 1 1,-1-1 0,0 0 0,0 0-1,0 1 1,0-1 0,0 0-1,1 0 1,-1 0 0,0 1 0,0-1-1,0 0 1,1 0 0,-1 0-1,0 0 1,0 1 0,1-1 0,-1 0-1,0 0 1,0 0 0,1 0-1,-1 0 1,0 0 0,1 0 0,-1 0-1,0 0 1,0 0 0,1 0-1,-1 0 1,0 0 0,1 0 0,-1 0-1,0 0 1,0 0 0,1 0-1,-1 0 1,0 0 0,0 0 0,1 0-1,-1-1 1,0 1 0,0 0-1,1 0 1,-1 0 0,0 0 0,0-1-1,0 1 1,1 0 0,-1 0-1,0-1 1,0 1 0,0 0 0,1-1-1,0-9-1071,1 0-1,-1-1 1,-1-12-1,0 12-1365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15:39:44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4418,'0'0'3410,"30"0"-1690,224 11 879,-228-11-2466,-25 0-13,-2 103 206,5 217-187,-4-306-129,0-6-10,0 0-1,0-1 0,1 1 1,0 0-1,0 0 1,1-1-1,0 1 0,7 11 3117,-36-19-2903,-43 5-77,70-5-74,0 0-70,0 1 51,0 0-11,-30-1 421,-95 0-336,68 0-3942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37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389 4 7283,'0'0'3967,"-17"-1"-2841,4 1-950,-67-2 662,71 2-766,0 1 0,0 0 0,0 1 0,0 0 0,0 0 0,0 1 0,1 0 0,-10 5 0,13-5 26,-1 0 0,1 1 0,0-1 0,0 1-1,-8 8 1,11-10-41,0 0 0,1 0-1,-1 1 1,1-1 0,0 0-1,0 1 1,0 0 0,0-1 0,0 1-1,0 0 1,1-1 0,0 1-1,-1 0 1,1 0 0,0 3-1,0 4-44,1-1 0,1 1 0,-1-1 0,1 0 0,1 1 0,0-1 0,6 13 0,36 61 19,-3-6 11,-36-64-31,0 0 0,-1 1 0,-1-1 0,0 1 1,0 0-1,-2 0 0,0 1 0,0-1 0,-1 19 1,-2-30-7,1-1 1,0 1 0,-1 0 0,0 0 0,1-1 0,-1 1-1,0-1 1,0 1 0,-1-1 0,1 1 0,-1-1-1,1 0 1,-1 1 0,0-1 0,1 0 0,-1 0 0,0 0-1,-3 2 1,-1-1 11,1 1 0,-1-1 0,0 0-1,0 0 1,0-1 0,0 1 0,-10 1 0,-7 0 89,0-1 0,-1 0 0,-30-2 0,-19-1 92,75-10-2247,1 5 1351,0 1 1,1 0-1,-1 0 1,1 1-1,-1-1 1,8-4-1,9-5-3255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15:39:44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14 128,'0'0'9095,"-8"0"-8321,-11-1-471,-42 0 4180,239-4-4843,356-1 597,-517 6 732,-21 5 924,-12 8-2050,-136 139 152,113-117 8,26-24 7,0 1-1,-17 19 1,25-24-190,4-4 18,-1 0 1,-1 0-1,1 0 0,0 0 0,-1-1 0,1 1 0,-1 0 0,0-1 1,0 0-1,0 0 0,0 0 0,-6 3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15:39:44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3249,'0'0'5150,"8"0"-5053,0 0 0,0 1 0,-1 0 0,11 3 0,77 41 820,50 22-620,-141-65-201,0-1 0,0 2 0,-1-1 0,1 0 0,0 1 0,-1-1 0,1 1 0,2 3 0,2 2 131,24-5-526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15:39:44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313 537 3810,'0'0'7851,"-22"3"-7349,-8 2-296,9-1 139,0-2 1,0 0-1,-28-1 0,29-1 128,46 2-473,48 8 0,-47-5-462,51 2 0,-77-7 206,-13 0 579,-155-10 339,171 10-717,18 1 83,0 1 0,28 7 0,-44-7-39,-4-2-1,-1 0 0,1 0-1,-1 0 1,1 1 0,-1-1 0,0 0 0,1 1 0,-1-1-1,1 1 1,-1 0 0,0 0 0,1-1 0,-1 1 0,0 0-1,0 0 1,0 0 0,0 0 0,0 0 0,0 0-1,2 3 1,-4-4 19,1 1 0,-1-1 0,0 1 0,1-1 1,-1 1-1,0-1 0,1 0 0,-1 0 0,0 1 0,1-1 0,-1 0 0,0 0 0,0 0 0,1 0 0,-1 0 0,0 0 0,0 0 0,-1 0 0,-1 0 14,-184 4 183,103-5 747,203-9-1385,-54 4 431,141 0-123,-205 6 294,-10 0-130,9 0-49,0 0 1,0-1-1,-1 1 1,1 0-1,0 0 1,0 0-1,0 0 1,0 0-1,0 0 1,0 0-1,0-1 1,-1 1-1,1 0 1,0 0 0,0 0-1,0 0 1,0 0-1,0-1 1,0 1-1,0 0 1,0 0-1,0 0 1,0 0-1,0-1 1,0 1-1,0 0 1,0 0-1,0 0 1,0 0-1,0-1 1,0 1-1,0 0 1,0 0-1,0 0 1,0 0-1,0-1 1,0 1-1,0 0 1,1 0-1,-1 0 1,0 0-1,0 0 1,0-1-1,0 1 1,0 0 0,0 0-1,0 0 1,1 0-1,-1 0 1,0 0-1,0 0 1,0 0-1,0 0 1,1 0-1,-1-1 1,0 1-1,0 0 1,0 0-1,0 0 1,1 0-1,-1 0 1,10-9-798,-9 9 766,-1 0 42,0 0 0,0 0 0,0 0-1,0 0 1,0 0 0,0 0 0,-1 0-1,1 0 1,0 0 0,0 0 0,0 1-1,0-1 1,0 0 0,0 0 0,0 0 0,0 0-1,0 0 1,0 0 0,0 0 0,0 0-1,0 1 1,0-1 0,0 0 0,0 0-1,0 0 1,0 0 0,0 0 0,0 0-1,0 0 1,0 1 0,0-1 0,0 0-1,1 0 1,-1 0 0,0 0 0,0 0-1,0 0 1,0 0 0,0 0 0,0 0-1,0 0 1,0 0 0,0 1 0,0-1-1,0 0 1,1 0 0,-1 0 0,0 0 0,0 0-1,0 0 1,0 0 0,0 0 0,0 0-1,0 0 1,0 0 0,1 0 0,-1 0-1,0 0 1,0 0 0,0 0 0,0 0-1,0 0 1,1 0 0,-10 16-33,-13 15 1,3-13 44,-6 10-13,25-27-66,3-1-1032,0-1 1065,0 0 0,0 0 0,0 1 0,0-2 0,0 1 0,0 0 0,-1-1 0,1 1 0,0-1 0,-1 0 0,1 0 0,-1 0 0,1 0 0,-1 0 0,0-1 0,0 1 0,2-4 0,26-22 11,-47 30 887,13-2-862,1 0 0,-1 0 0,1 0 0,0 0 1,-1 1-1,1 0 0,0-1 0,-6 3 0,5 0 27,-1 0-1,1 0 1,-1 1-1,1 0 1,-6 6-1,-4 5 39,11-14-20,1 0 1,-1-1-1,1 0 1,-1 1-1,0-1 1,1 0-1,-1 0 1,1 0-1,-4-1 1,-9 0 40,-25 12 96,39-11-246,1-28-386,0 25 451,0 3 32,-1-15-153,0 1 0,-1 0 0,-1 0 0,-7-21 0,-5-33-280,5 5 441,6 37-13,0 0 0,0-27 1,4-61 2050,0 101-2489,0-23 527,0 32 18,0 23-71,0 139-66,5-133-70,-5-24 64,0 0 0,0-1 0,1 1 0,-1 0 0,1 0 0,-1 0 1,0-1-1,1 1 0,-1 0 0,1-1 0,0 1 0,-1 0 0,1-1 0,0 1 0,-1-1 1,1 1-1,0-1 0,-1 1 0,1-1 0,0 1 0,0-1 0,0 0 0,0 0 1,-1 1-1,1-1 0,2 0 0,-1-27-245,-1-33 262,1 29-7,-2-2 1,-4-33-1,4 65-7,0 0 0,0 1 1,-1-1-1,1 0 0,0 0 0,0 0 0,-1 0 0,1 0 0,0 1 0,-1-1 1,1 0-1,-1 0 0,1 1 0,-1-1 0,0 0 0,1 0 0,-1 1 0,0-1 1,1 1-1,-1-1 0,0 1 0,0-1 0,1 1 0,-1-1 0,0 1 0,0 0 1,0-1-1,0 1 0,1 0 0,-1 0 0,0 0 0,0-1 0,0 1 0,0 0 1,0 0-1,0 0 0,0 1 0,-1-1 0,2 16-325,-1 6 306,0-12 32,0 0 0,1 0 0,1 0 0,1 15 0,-1-23-18,-1 0 1,0-1-1,1 1 1,-1 0-1,1-1 1,0 1-1,-1-1 1,1 1-1,0-1 1,0 1-1,0-1 1,0 0-1,0 1 1,0-1 0,0 0-1,1 0 1,-1 0-1,0 0 1,1 0-1,-1 0 1,1 0-1,-1 0 1,1 0-1,-1-1 1,1 1-1,-1-1 1,1 1 0,0-1-1,-1 0 1,1 1-1,0-1 1,2 0-1,-4 0 6,1-1 1,0 1-1,-1 0 0,1 0 0,-1-1 0,1 1 1,-1 0-1,1-1 0,-1 1 0,1-1 1,-1 1-1,0 0 0,1-1 0,-1 1 0,1-1 1,-1 1-1,0-1 0,0 1 0,1-1 1,-1 0-1,0 1 0,0-1 0,1 1 0,-1-1 1,0 0-1,4-20 75,-3 16-60,2-15 85,-1 1 0,0-22 0,-2 41 64,-1 5-132,-4 40-43,2 0 1,3 75-1,1-114 13,-1 0 0,1-1-1,1 1 1,-1 0-1,1-1 1,0 1 0,0-1-1,0 1 1,5 5 0,-6-9-29,0 0 1,0 0-1,1 0 1,-1-1-1,1 1 0,-1 0 1,1-1-1,-1 0 1,1 1-1,0-1 1,0 0-1,0 0 1,0 1-1,0-2 1,0 1-1,0 0 1,0 0-1,0-1 1,0 1-1,1-1 1,-1 1-1,0-1 1,0 0-1,1 0 1,-1 0-1,4-1 1,-4 0 26,-1 1 0,0-1 0,1 0-1,-1 0 1,0 0 0,0 0 0,0 0 0,0 0 0,0 0 0,0 0 0,0-1 0,0 1 0,0 0 0,-1-1 0,1 1 0,0 0 0,-1-1 0,1 1 0,-1-1-1,1 1 1,-1-1 0,0 1 0,0-1 0,0-1 0,2-3 3,3-23-10,-1 1 0,-1-1 0,-2 1 0,0-1 1,-6-42-1,5 68 10,0 0 0,-1 0 0,1 0 0,-1 0 0,0 0 0,1 0 0,-1 0 1,-1 1-1,1-1 0,0 0 0,-1 0 0,1 1 0,-1-1 0,0 1 0,0-1 0,0 1 1,0 0-1,0 0 0,-1 0 0,1 0 0,-1 0 0,1 0 0,-1 1 0,0-1 0,1 1 1,-1 0-1,0 0 0,0 0 0,0 0 0,0 0 0,0 1 0,0-1 0,0 1 0,0 0 1,-5 0-1,7 0-3,0 1 1,0-1-1,0 0 1,0 1-1,0-1 1,1 1-1,-1-1 1,0 1-1,0-1 1,0 1-1,1-1 1,-1 1-1,0 0 1,1-1-1,-1 1 1,0 0-1,1 0 1,-1 0-1,1-1 1,-1 1-1,1 0 1,0 0-1,-1 0 1,1 0-1,0 0 1,-1 0-1,1 1 1,-5 29-34,4-29 40,0 111-139,1-112 111,1 0-1,-1-1 0,0 1 0,1 0 0,-1 0 1,1 0-1,-1 0 0,0 0 0,1-1 1,0 1-1,-1 0 0,1 0 0,0-1 1,-1 1-1,1-1 0,0 1 0,-1 0 0,1-1 1,0 1-1,0-1 0,0 0 0,0 1 1,0-1-1,-1 0 0,1 1 0,0-1 1,0 0-1,0 0 0,0 0 0,0 0 0,0 0 1,0 0-1,0 0 0,0 0 0,0 0 1,0 0-1,0 0 0,0-1 0,0 1 1,-1 0-1,1-1 0,0 1 0,0-1 0,0 1 1,0-1-1,-1 1 0,1-1 0,0 0 1,-1 1-1,1-1 0,0 0 0,-1 1 1,1-1-1,0-2 0,3-3-12,-1 0 1,-1-1-1,1 1 0,-1-1 1,0 0-1,0 0 0,-1 0 1,1-8-1,0-62-304,-3 54 337,-16 25 203,15 0-184,-1 0 0,1 1 0,0-1 0,0 1 1,1-1-1,-1 1 0,0 0 0,1-1 0,0 1 0,-1 0 0,1 0 1,0 0-1,1 0 0,-1 0 0,0 1 0,1 3 0,-3 57-46,4-47 61,-1-13-36,3 29 52,-3-33-52,0 1 0,0 0 0,0-1-1,1 1 1,-1-1 0,0 1 0,0-1 0,1 1-1,-1-1 1,0 1 0,1-1 0,-1 1-1,1-1 1,-1 1 0,0-1 0,1 0-1,-1 1 1,1-1 0,-1 0 0,1 1 0,0-1-1,-1 0 1,1 0 0,-1 0 0,1 1-1,-1-1 1,1 0 0,0 0 0,-1 0-1,1 0 1,-1 0 0,1 0 0,0 0-1,-1 0 1,1 0 0,-1 0 0,1-1 0,-1 1-1,1 0 1,0 0 0,-1 0 0,1-1-1,-1 1 1,1 0 0,-1-1 0,1 1-1,-1 0 1,1-1 0,-1 1 0,1-1-1,0-1 8,1 1 0,-1-1 0,1 0 0,-1 1 0,0-1-1,0 0 1,1 0 0,-1 0 0,-1 0 0,1 0 0,0 0-1,0 0 1,-1 0 0,1-3 0,5-37 153,-5 31-95,2-87 34,-3 78-81,0 19-10,0 0-1,1 0 1,-1 1 0,0-1 0,0 0-1,0 1 1,0-1 0,-1 0 0,1 0-1,0 1 1,0-1 0,0 0 0,-1 1-1,1-1 1,0 0 0,-1 1-1,1-1 1,0 0 0,-1 1 0,1-1-1,-1 1 1,1-1 0,-1 1 0,1-1-1,-1 1 1,1-1 0,-1 1 0,0-1-1,1 1 1,-1 0 0,1-1 0,-1 1-1,0 0 1,1 0 0,-1 0-1,0-1 1,0 1 0,1 0 0,-1 0-1,0 0 1,0 0 0,1 0 0,-1 0-1,-1 1 1,1-1-3,-1 0-1,1 1 0,-1-1 1,1 1-1,-1 0 1,1-1-1,-1 1 1,1 0-1,0 0 1,-1 0-1,1 0 0,0 0 1,0 0-1,0 1 1,-1-1-1,1 0 1,1 0-1,-1 1 1,-1 1-1,-3 10-70,1 0-1,0 1 1,1-1 0,1 1 0,0 0-1,0 23 1,3-67 155,0 14-77,-1 0 0,0-1 0,-1 1 0,-1 0 0,-6-26 0,6 38 12,1 1 0,0-1 0,-1 1 0,0-1 0,0 1 0,0 0 0,0 0 1,0 0-1,-1 0 0,1 0 0,-1 0 0,0 0 0,0 1 0,0 0 0,0-1 1,0 1-1,0 0 0,-1 1 0,1-1 0,-1 1 0,1-1 0,-1 1 0,1 0 0,-1 0 1,0 1-1,0-1 0,0 1 0,1-1 0,-8 3 747,29-1-622,35 6-195,-7-3 937,-46 0-938,0 0-1,0-1 1,0 1 0,1 0-1,0 0 1,0-1-1,2 6 1,2 14 100,-1 20 98,-3 46-1,0 12-70,-1-97-76,1 1 0,-1-1 0,1 0 0,0 1 0,0-1 0,1 0 0,-1 0 0,1 0 0,0 0 0,0 0 1,0 0-1,1 0 0,-1-1 0,1 1 0,0-1 0,5 5 0,-5-4 5,0 0 0,0 0 0,0 0 0,0 1-1,-1-1 1,1 1 0,-1-1 0,0 1 0,-1 0 0,1 0 0,0 5 0,-1-4-4,0-1 0,1 0 0,0 0 0,-1 0 0,2 0 0,-1 0 1,1 0-1,-1-1 0,1 1 0,1-1 0,4 6 0,12 2 9,-9-9-2449,-19-25-937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15:39:44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1 3201,'0'0'6660,"-4"0"-6076,-26 0 3105,18 0-1698,25 2-1982,0 0 0,0 1 0,0 0 0,0 1 0,0 1 0,-1 0 0,15 8 0,28 11 25,-32-13-23,-19-9-6,-1 1 0,1-2 0,0 1-1,0 0 1,0-1 0,0 0-1,0 0 1,8 1 0,-6 1 3,0-1 0,0 1 0,0-1 0,-1 2 0,1-1 0,-1 1 0,0-1 0,7 8 0,-11-11-19,1 0 707,-10-1-681,-1 0 0,1-1 0,-1 0 0,1-1 0,0 1 0,0-2-1,0 1 1,0-1 0,1 0 0,-9-7 0,-37-17 35,33 19-50,13 6 0,0 0 0,0 1 0,0-1 0,-11-1 0,-33-1-384,31 5 120,19 0 176,7 1 53,15 4 42,-1 1 0,-1 1 0,1 1 0,-1 1 0,0 0 0,19 15 0,-24-16-5,16 12 12,-27-16-10,1-1-1,1 0 1,-1 0-1,0 0 1,1-1-1,-1 1 1,1-1-1,0 0 1,-1 0-1,1-1 1,0 1 0,0-1-1,7 0 1,-6 3-6,-5-4 3,-1 1-1,0-1 0,0 1 0,1-1 1,-1 0-1,1 1 0,-1-1 1,0 0-1,1 0 0,-1 1 0,1-1 1,-1 0-1,0 0 0,1 1 0,-1-1 1,1 0-1,-1 0 0,1 0 1,-1 0-1,1 0 0,-1 0 0,1 0 1,0 0-1,-1 0 16,27 5-19,-21 1 13,0 1 0,-1-1 0,10 16 769,-37-22-639,11 1-82,0-1-1,1 0 1,-1 0-1,0-2 1,1 1-1,-1-1 0,-19-7 1,-43-19 73,47 14-120,19 10 2,-1 0 0,1 0-1,-1 1 1,-13-4-1,15 5-11,0-1-1,1 0 1,-1 0-1,1 0 0,-1-1 1,-4-4-1,-12-7 8,9 7 43,0 0 0,-1 1 1,0 1-1,0 0 0,-1 1 0,0 0 1,0 1-1,0 1 0,-20-2 0,35 5 29,20 0-8078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30T15:39:44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 97 1761,'0'0'8124,"-11"-6"-7812,8 4-244,-6-3 123,-1 0 0,1 0 0,-1 1 0,0 0 0,0 1 1,-17-3-1,26 6-179,0 0 1,0 0-1,0 0 0,0-1 1,0 1-1,0 0 1,0 0-1,0 0 1,0-1-1,0 1 1,0-1-1,0 1 0,1-1 1,-1 1-1,0-1 1,0 1-1,0-1 1,1 0-1,-1 1 1,0-1-1,1 0 0,-1 0 1,1 1-1,-1-1 1,1 0-1,-1 0 1,1 0-1,-1 0 0,1 0 1,0 0-1,0 0 1,-1 0-1,1 0 1,0 1-1,0-1 1,0 0-1,0 0 0,0-2 1,0 1-7,0 1 0,0 0-1,0-1 1,0 1 0,0 0 0,-1-1 0,1 1 0,0 0-1,-1-1 1,1 1 0,-1 0 0,0-1 0,1 1-1,-1 0 1,0 0 0,-1-2 0,5 1-36,1 1 0,0 0 1,0 0-1,0 1 0,0-1 0,0 1 1,0 0-1,0 0 0,5 0 0,60-1-259,75 2 3426,-146 46-3084,-14 81-1,8-82-334,-2 80 1,10-125 303,0 0 1,0 1 0,0-1 0,0 0 0,0 1 0,0-1 0,0 0 0,0 1 0,-1-1 0,1 0 0,-1 0 0,1 1 0,-1-1 0,1 0-1,-1 0 1,-1 2 0,1-2 33,0 0 0,-1-1 0,1 1 0,0-1-1,-1 0 1,1 0 0,-1 1 0,1-1 0,0 0 0,-1 0-1,1 0 1,-3-1 0,-5 1 299,7 0-350,1 0 1,-1 0-1,0 0 1,0 0-1,0-1 1,0 1-1,1-1 1,-1 1 0,0-1-1,0 0 1,1 0-1,-1 0 1,0 0-1,1 0 1,-1 0-1,1 0 1,-1 0 0,1 0-1,0-1 1,0 1-1,-3-4 1,3 3-2,-1 0 0,0 0 1,0-1-1,0 2 0,-1-1 1,1 0-1,0 0 0,-1 1 1,-2-3-1,0 4 4,5 3-36,-1-1 0,0 1 0,0 0 0,1 0 0,0 0 0,-1 0 0,1 0 0,0 0 0,1 6-1,-1-6 19,0-2 21,1 0-1,-1 0 1,0 0 0,0 0-1,0 1 1,0-1 0,-1 0-1,1 0 1,0 0-1,0 0 1,-1 0 0,1 0-1,0 0 1,-1 0-1,1 0 1,-1 0 0,1 0-1,-1 0 1,0 0 0,0 0-1,-5 6 26,6-6-66,-1 0-1,1-1 1,-1 1-1,1 0 1,0 0 0,-1-1-1,1 1 1,0 0-1,0 0 1,0-1 0,-1 1-1,1 0 1,0 0-1,0 0 1,0 0 0,0-1-1,1 1 1,-1 1 0,1 9 559,-26-11-300,-20 0-183,44 0-41,-38 0 64,38 3-1162,-1 1-1,1 0 0,1 0 0,-1-1 1,0 1-1,1 0 0,0 0 0,0 0 1,0 0-1,1 5 0,-1-4-948,0-3 2140,0-1 1,0 1-1,-1-1 0,1 1 0,0-1 0,-1 1 0,0-1 0,1 1 1,-1-1-1,0 1 0,0-1 0,0 0 0,0 0 0,0 1 0,0-1 1,0 0-1,0 0 0,0 0 0,0 0 0,-1 0 0,1 0 0,0 0 1,-1-1-1,1 1 0,-1 0 0,1-1 0,-1 1 0,1-1 0,-1 0 1,1 1-1,-1-1 0,0 0 0,-1 0 0,-10 1 1738,-1 0-1,1-1 1,-16-2-1,5 1-1751,-47-10 1177,57 5-516,-65-1 626,79 7-1422,0-2 1,0 2-28,3 0-82,37-2-1461,-17 0-2728,-8 1-1838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2:01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10453,'0'0'6339,"112"89"-6163,-55-55-96,2 2 32,-4-3-64,-2-1-48,-11 2-512,-10 1-913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2:02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142 484 11765,'0'0'2145,"-131"-25"-48,120-1-864,11-17-561,34-11-400,35-18-144,24-5-112,24 2-16,16 0-624,-78 53-2529,-13 8-7844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2:02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14823,'0'0'1585,"97"26"-1265,-42-21-32,7-2-128,3-3-112,-6 0-48,-8 0-64,-42 0-2097</inkml:trace>
  <inkml:trace contextRef="#ctx0" brushRef="#br0" timeOffset="1">82 168 13974,'0'0'2978,"97"14"-2978,-59-14-1345,0 0-6114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2:03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16 1921,'0'0'12315,"-10"-3"-11131,-31-10-309,104 13 579,138 43-1408,-188-36-188,-4-3-1560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2:03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0 8980,'0'0'1345,"-9"18"-1156,-1-1-125,5-9-19,1 0 1,0 0-1,0 0 0,0 0 1,1 1-1,1-1 1,-1 1-1,1 0 0,1 0 1,0 0-1,0 15 0,-1 83 746,-22 169 0,16-216-557,2 91-1,6-141-213,1 0 0,0 0-1,0 0 1,1 0 0,1 0-1,0 0 1,0 0-1,1-1 1,0 0 0,0 1-1,1-2 1,1 1 0,-1 0-1,1-1 1,1 0 0,0-1-1,11 11 1,-11-12-47,0-1-1,0 1 1,1-2 0,0 1 0,-1-1-1,2 0 1,-1 0 0,0-1 0,1-1-1,0 1 1,-1-1 0,1-1 0,0 1-1,0-2 1,0 1 0,0-1 0,0 0-1,0-1 1,0 0 0,12-4 0,-16 5-239,-1-2 0,0 1 0,1-1 0,-1 1 0,0-1 1,1-1-1,-1 1 0,0 0 0,-1-1 0,1 0 0,0 0 0,-1 0 1,0 0-1,1-1 0,-1 1 0,3-6 0,10-17-4005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37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1 205 1953,'0'0'5229,"11"-15"-5803,48-60 8857,-51 74-5572,0 18-4565,-6-9 2748,18 46-651,18 74 0,-28-85-197,3 0 0,1-1 0,32 65 0,-23-76-47,-22-31-5,-1 1 0,1 0 0,0-1-1,-1 1 1,1 0 0,0-1-1,-1 1 1,1-1 0,0 0-1,0 1 1,-1-1 0,1 1-1,0-1 1,0 0 0,0 0-1,-1 1 1,1-1 0,0 0-1,0 0 1,0 0 0,0 0-1,0 0 1,0 0 0,-1 0 0,1 0-1,0 0 1,0-1 0,0 1-1,0 0 1,-1-1 0,1 1-1,0 0 1,0-1 0,-1 1-1,1-1 1,0 1 0,0-1-1,-1 1 1,1-1 0,-1 0-1,1 1 1,0-2 0,6-10-23,-1 0 0,0 0 0,7-21 0,-3 4 43,194-409 573,-204 437-594,2-3-89,-1 1-1,1-1 1,0 0-1,0 1 1,1-1-1,-1 1 1,1 0-1,0 0 1,-1 0-1,1 0 1,0 0-1,1 1 1,4-4-1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2:03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84 13334,'0'0'3954,"116"87"-3682,-80-56-144,4-7-128,-6-5 16,-5-7-32,-6-2-1056</inkml:trace>
  <inkml:trace contextRef="#ctx0" brushRef="#br0" timeOffset="1">33 289 13862,'0'0'2594,"72"-118"-2338,-2 67-176,4 1-32,4 2-48,-52 35-2593,-1 4-4163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2:04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1 173 11701,'0'0'1919,"9"-18"-1863,-3 6-48,5-9-25,21-31 0,-26 45-9,0-1 0,0 1-1,0 0 1,1 0 0,0 0 0,1 1 0,0 0-1,13-7 1,-21 12 30,1 1 0,-1 0 1,1 0-1,-1 0 0,1 0 0,-1 0 0,1 0 0,-1 0 0,1 0 1,-1 0-1,1 0 0,-1 0 0,1 0 0,-1 0 0,1 0 0,-1 0 0,0 0 1,1 1-1,-1-1 0,1 0 0,-1 0 0,1 0 0,-1 1 0,0-1 1,1 0-1,-1 1 0,0-1 0,1 0 0,-1 1 0,0-1 0,1 0 1,-1 1-1,0-1 0,0 1 0,1-1 0,-1 1 0,0-1 0,0 0 0,0 1 1,0-1-1,0 1 0,0-1 0,0 1 0,0-1 0,0 1 0,0-1 1,0 1-1,0-1 0,0 1 0,0 0 0,0 34 681,0-27-527,-1 71 672,0 0-4819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2:04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11157,'0'0'3410,"9"0"-3549,283-12-1291,-290 13 1429,-1 0 0,0 1 0,1 0 0,-1-1 0,0 1 1,0 0-1,0-1 0,0 1 0,0 0 0,-1 0 0,1 0 0,0 0 0,-1 0 0,0 0 0,1 0 1,-1 2-1,0-3 0,12 83-804,-3-1-1,-5 141 1,-4-176 932,-1-9-154,-1-1 0,-2 0 0,-16 67 1,14-82 370,-1 0-1,-1-1 1,-1 0 0,-1 0 0,-1-1 0,-1 0 0,-19 25 0,26-40-148,0 0 0,0-1-1,-1 0 1,1 0 0,-1 0 0,0 0 0,0-1 0,-1 0 0,0-1-1,1 1 1,-1-1 0,0-1 0,0 1 0,-1-1 0,1 0 0,0-1 0,-1 0-1,1 0 1,-1 0 0,1-1 0,-1 0 0,1-1 0,-10-1 0,16 2-266,0 0 1,0 0 0,-1-1 0,1 1 0,0 0 0,0-1-1,0 1 1,-1-1 0,1 1 0,0-1 0,0 1 0,0-1-1,0 0 1,0 1 0,0-1 0,0 0 0,0 0-1,0 0 1,1 0 0,-1 0 0,0 0 0,0 0 0,1 0-1,-1 0 1,1 0 0,-1 0 0,0-2 0,-5-14-4059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4:11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0 9092,'0'0'8127,"-12"19"-7751,-3 6-360,1 1 1,2 0-1,1 0 0,1 1 1,1 1-1,-7 35 0,-45 321 178,51-284-136,7 191 0,4-279-47,0-1 0,1 1 0,0-1 1,0 0-1,1 0 0,1 0 0,0 0 0,0-1 1,7 11-1,-8-16-165,0-1 1,0 0 0,0 0-1,0 0 1,1 0 0,0 0-1,0-1 1,0 0 0,0 1-1,0-2 1,1 1 0,-1 0-1,1-1 1,0 0 0,0 0-1,0 0 1,0-1 0,0 0-1,0 0 1,9 1 0,-13-2-157,1 0 0,-1 0 0,1 0 0,-1 0 0,1 0 0,-1 0 0,1 0 0,-1 0 0,1-1 0,-1 1 0,1-1 0,-1 1 1,1-1-1,-1 1 0,0-1 0,2-1 0,19-24-7203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4:12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1 373 10693,'0'0'1995,"23"0"-2072,-6 1 87,-9 0-3,-1 0 0,1 0 0,0-1-1,0 0 1,0-1 0,0 1-1,0-2 1,0 1 0,-1-1-1,1 0 1,-1-1 0,1 0-1,-1 0 1,0 0 0,0-1-1,0 0 1,10-8 0,0-4-101,0-1 1,-1-1-1,-1 0 1,-1-1 0,18-29-1,-25 35 1,0 0 0,-1-1 0,-1 0 0,0 0 0,-1 0 0,0 0 0,-1-1 0,-1 0 0,1-26-1,-3 40 153,0-1-1,0 1 0,0-1 0,0 1 0,-1 0 0,1-1 0,-1 1 0,1-1 0,-1 1 0,1 0 0,-1 0 0,0-1 0,0 1 0,1 0 0,-1 0 0,0 0 0,0 0 0,0 0 0,0 0 0,-1 0 0,1 0 0,0 0 0,0 0 1,0 1-1,-1-1 0,1 1 0,0-1 0,-1 1 0,1-1 0,0 1 0,-1 0 0,1-1 0,-3 1 0,1 0 50,1 0-1,-1 0 1,1 0 0,-1 0-1,1 0 1,-1 1 0,1-1-1,-1 1 1,1-1 0,0 1 0,-1 0-1,1 0 1,0 0 0,-1 1-1,1-1 1,0 0 0,0 1-1,0-1 1,-3 4 0,-4 7-21,1 1 0,0 0 1,0 0-1,2 1 0,-10 25 1,-17 77 188,27-83-211,1 0 1,2 1-1,2 53 1,1-81-89,0 0 0,1 1 0,0-1 0,0 1 1,1-1-1,0 0 0,0 0 0,0 0 0,1 0 1,0 0-1,0-1 0,0 1 0,1-1 0,0 0 1,0 0-1,0 0 0,1 0 0,0-1 0,-1 0 1,1 0-1,1 0 0,-1-1 0,1 1 0,-1-1 1,1 0-1,10 3 0,0-1-933,1 0-1,0-1 1,0 0 0,1-1-1,-1-1 1,1-1-1,-1-1 1,25-2 0,-24-2-2323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4:13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33 3986,'0'0'9831,"-17"10"-9252,-55 33-355,67-40-208,1 1 0,-1 0-1,1 0 1,0 0 0,0 0 0,1 0-1,-1 1 1,1-1 0,0 1 0,0 0-1,1 0 1,-1 0 0,1 1 0,0-1-1,1 1 1,-1-1 0,1 1 0,0-1-1,0 1 1,1 5 0,0-10-32,0-1 0,0 1 0,1-1 1,-1 1-1,0-1 0,1 1 0,-1-1 1,0 0-1,1 1 0,-1-1 0,1 1 0,-1-1 1,0 0-1,1 0 0,-1 1 0,1-1 1,-1 0-1,1 0 0,-1 1 0,1-1 0,-1 0 1,1 0-1,-1 0 0,1 0 0,-1 0 1,1 0-1,-1 0 0,1 0 0,0 0 0,-1 0 1,1 0-1,-1 0 0,1 0 0,0-1 0,21-4-901,-10-3 473,-2-1 0,1-1 1,-2 0-1,1 0 0,-1-1 1,10-16-1,-6 10-175,3-3-208,-8 11 291,0 0 1,-1-1-1,-1 0 0,0 0 0,7-14 1,-17 38 3636,1 16-2795,0-7-194,1-3 62,1-1 0,1 27 0,0-45-171,1 0 0,-1 1 0,0-1 0,0 0 0,1 1-1,-1-1 1,1 0 0,-1 0 0,1 1 0,0-1 0,-1 0-1,1 0 1,0 0 0,0 0 0,0 0 0,0 0-1,0 0 1,0 0 0,0 0 0,0 0 0,0 0 0,2 0-1,0 1-11,1 0 0,0-1 0,0 1-1,1-1 1,-1 0 0,0 0-1,6 0 1,7 0-151,-1-1-1,30-3 1,-36 1 44,0 0 0,0 0 1,0-1-1,-1-1 1,1 0-1,-1 0 0,0-1 1,0 0-1,0 0 0,-1-1 1,19-8 4593,-27 15-4379,4 16 913,2 23-1388,-6-38 612,3 25-168,-3-17-69,0 1 0,1-1 0,1 0-1,0 0 1,0 0 0,1 0 0,0 0 0,1 0 0,5 10 0,-8-19-107,-1 0 0,1 0 0,-1 0 0,1 0 0,-1 0 0,1 0 0,0 0 0,-1 0 0,1-1 0,0 1 0,0 0 0,-1-1 0,1 1 0,0 0 0,0-1 0,0 1 0,0-1 0,0 1 0,0-1 0,0 0 0,0 1 0,0-1 0,0 0 0,0 0 0,0 1 1,0-1-1,0 0 0,0 0 0,0 0 0,0 0 0,0-1 0,1 1 0,-1 0 0,0 0 0,0-1 0,0 1 0,0 0 0,0-1 0,-1 1 0,1-1 0,0 0 0,0 1 0,1-2 0,1-1-13,0 0 1,-1 0-1,1 0 0,-1-1 1,0 1-1,0-1 0,0 1 1,0-1-1,1-6 0,1-1 181,1-1-1,-1 1 1,2 0-1,0 0 1,0 1-1,15-19 1,-19 26-42,1 0 0,0 0-1,0 0 1,0 0 0,0 1 0,0-1 0,1 1-1,-1 0 1,1 0 0,-1 0 0,1 0 0,0 1-1,-1-1 1,1 1 0,0 0 0,0 0-1,0 1 1,0-1 0,0 1 0,0 0 0,0 0-1,1 0 1,-1 0 0,7 3 0,-9-3-21,0 1 1,0 0-1,0 1 1,1-1-1,-1 0 1,-1 1-1,1-1 1,0 1-1,0-1 1,0 1-1,-1 0 1,1 0-1,-1 0 1,2 2-1,19 37-118,-8-14-35,-6-15 76,1 0 0,0-1 0,1-1 0,1 1 0,0-1 0,0-1 0,1 0 0,0-1 0,0 0 0,1-1 0,0 0 0,0-1 0,1-1 0,-1 0-1,1 0 1,1-2 0,-1 0 0,0 0 0,1-1 0,-1-1 0,1-1 0,0 0 0,21-3 0,-34 3 111,0-1 0,0 0 0,0 1-1,0-1 1,0 0 0,0 0 0,0-1 0,0 1-1,0 0 1,0-1 0,0 1 0,-1-1 0,1 1-1,-1-1 1,1 0 0,-1 0 0,0 0-1,1 0 1,-1 0 0,0 0 0,0 0 0,-1 0-1,1 0 1,0 0 0,-1-1 0,1 1 0,-1-3-1,3-8 796,-2 0 0,1 0 0,-2-17 0,0 29-678,0 0-32,-1 0 1,1 0-1,0 0 0,-1 0 0,1 0 0,-1 0 1,1 0-1,-1 0 0,0 0 0,1 1 0,-1-1 1,0 0-1,0 0 0,1 1 0,-1-1 0,0 1 1,0-1-1,0 1 0,0-1 0,0 1 0,0-1 1,0 1-1,0 0 0,0 0 0,0-1 0,0 1 1,0 0-1,0 0 0,-2 0 0,1 0-36,0-1 0,0 1 1,0 0-1,-1 0 0,1 0 0,0 0 0,0 1 0,0-1 0,0 1 0,-1-1 0,1 1 0,0 0 0,0-1 1,-3 3-1,3-1-67,0 1 0,0-1 0,0 1-1,1-1 1,-1 1 0,1 0 0,0 0 0,-1-1 0,1 1 0,0 0 0,1 0 0,-1 0 0,0 0 0,1 6 0,0 45 70,1-52-122,0 1 0,0 0 0,0 0 0,0-1-1,0 1 1,0-1 0,1 1 0,-1-1 0,1 0 0,0 1 0,-1-1-1,1 0 1,0 0 0,0 0 0,1 0 0,-1-1 0,0 1 0,1-1 0,-1 1-1,1-1 1,-1 0 0,1 0 0,-1 0 0,1 0 0,0 0 0,0 0-1,-1-1 1,1 0 0,4 1 0,0 0-402,-1-1-1,1 1 1,0-1-1,0 0 0,-1-1 1,1 0-1,0 0 1,-1 0-1,1-1 1,-1 0-1,7-3 1,-11 4 124,0 0 0,-1 0 1,1-1-1,0 1 0,-1 0 0,1-1 1,-1 0-1,0 1 0,0-1 0,2-3 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4:13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1 226 2225,'8'-38'1446,"-2"1"0,-2-1 0,1-41 0,-5 71-1012,-4-17 4508,4 25-4828,0 0-1,0 0 1,-1 0 0,1-1-1,0 1 1,-1 0 0,1 0 0,0 0-1,0 0 1,-1 0 0,1 0 0,0 0-1,-1 0 1,1 0 0,0 0 0,-1 0-1,1 0 1,-1 1 0,-1 7 526,-4 67-383,5 107 0,3-81-189,-2-79-139,3 115 355,-2-116-597,1 0-1,2-1 1,0 1 0,8 21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4:17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1 265 11093,'0'0'64,"18"-10"40,-3 3-107,-7 4-9,-1 0-1,1-1 1,-1 0-1,0 0 0,-1 0 1,1-1-1,-1 0 1,0-1-1,0 1 1,0-1-1,-1 0 1,0 0-1,8-14 0,-6 8-274,-1-1-1,0 0 1,-1 0-1,-1-1 0,0 1 1,-1-1-1,0 0 1,-1 0-1,-6-32 3427,3 46-3080,0 0-1,0 0 0,-1 0 1,1 0-1,0 0 0,0 0 1,0 0-1,0 1 0,0-1 0,0 0 1,1 1-1,-1-1 0,0 1 1,0-1-1,0 1 0,-1 0 0,-4 8 3,1 0 0,0 0-1,1 1 1,0-1-1,0 1 1,1 0-1,-2 14 1,0-5-31,-13 52-11,-15 114 1,25-75-3362,7-91 883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4:17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44 2593,'0'0'5368,"0"-8"-3871,1 7-1466,-1-2 78,0 0 0,0 0-1,0 0 1,0 1 0,-1-1-1,1 0 1,-1 0 0,0-3-1,0 6-74,1-1 0,0 1 0,0 0-1,0-1 1,-1 1 0,1 0-1,0 0 1,0-1 0,-1 1-1,1 0 1,0-1 0,-1 1 0,1 0-1,0 0 1,-1 0 0,1-1-1,0 1 1,-1 0 0,1 0-1,-1 0 1,1 0 0,0 0-1,-1 0 1,1 0 0,-1 0 0,1 0-1,-1 0 1,-18 11 1412,17-10-1382,0 0 0,1 0 0,-1 0 0,1 0 1,0 1-1,-1-1 0,1 1 0,0-1 0,0 1 1,0-1-1,0 1 0,0 0 0,0 0 1,1-1-1,-1 1 0,1 0 0,-1 0 0,1 0 1,-1 0-1,1 0 0,0-1 0,0 1 1,0 0-1,0 0 0,0 0 0,1 0 0,-1 0 1,0 0-1,1 0 0,0-1 0,-1 1 0,1 0 1,0 0-1,0-1 0,0 1 0,0 0 1,0-1-1,2 3 0,2 1-75,0 0 1,0 0-1,0 0 1,1-1-1,0 0 0,0 0 1,0 0-1,12 4 1,-3-3-212,0-1 0,0 0 0,0-1 0,0-1 1,1 0-1,23-2 0,-22 0-2654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4:19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0 9444,'0'0'3463,"-2"16"-3391,-9 251-664,14-280 603,-1-1 1,2 0-1,-1 1 0,2 0 0,7-16 1,35-63 384,-47 91-387,0 1 1,1-1-1,-1 1 0,0 0 0,1-1 0,-1 1 0,0 0 1,1-1-1,-1 1 0,1 0 0,-1-1 0,1 1 0,-1 0 1,1 0-1,-1 0 0,0-1 0,1 1 0,-1 0 1,1 0-1,0 0 0,-1 0 0,1 0 0,-1 0 0,1 0 1,-1 0-1,1 0 0,-1 0 0,1 0 0,-1 1 0,1-1 1,-1 0-1,0 0 0,1 0 0,-1 1 0,1-1 1,-1 0-1,1 0 0,-1 1 0,0-1 0,1 0 0,-1 1 1,1 0-1,15 16 183,3 26 0,-14-31-97,0 0 1,1-1 0,0 0 0,10 14 0,-14-22-314,0-1 1,0 1 0,1-1 0,0 1 0,-1-1-1,1 0 1,0 0 0,0 0 0,0 0 0,1 0-1,-1-1 1,0 1 0,1-1 0,-1 0 0,1 0-1,-1 0 1,1-1 0,-1 1 0,7-1-1,-7 0 115,-1-1 0,1 1 0,-1-1 0,1 1 0,-1-1 0,0 0 0,1 0 0,-1 0 0,0 0 0,0-1 0,0 1 0,0-1 0,0 1 0,0-1 0,0 0 0,0 1 0,-1-1 0,1 0 0,0 0 0,-1 0 0,0 0 0,1-1 0,-1 1 0,1-5 0,-1 5 154,0-1-1,1 1 0,-1-1 0,0 1 1,1 0-1,-1-1 0,1 1 0,0 0 1,0 0-1,0 0 0,0 0 0,0 0 1,0 1-1,1-1 0,-1 1 0,0-1 1,1 1-1,0 0 0,-1 0 0,1 0 1,-1 0-1,6-1 0,-4 2-20,1 0-1,-1 0 0,0 1 1,0-1-1,0 1 0,1 0 1,-1 0-1,0 0 1,0 0-1,0 1 0,0 0 1,-1 0-1,1 0 0,0 0 1,-1 1-1,0-1 0,1 1 1,-1 0-1,0 0 1,0 0-1,3 4 0,8 7 29,-5-6-79,0-1-1,0 0 1,1 0-1,0-1 1,0 0-1,0-1 1,1 0-1,0-1 1,0 0-1,0-1 1,0 0-1,1-1 1,-1 0-1,1-1 1,-1 0-1,19-1 1,-27 0 12,-1-1 0,1 1-1,-1 0 1,1-1 0,-1 0 0,1 1 0,-1-1 0,0 0 0,1 0-1,-1 0 1,0-1 0,0 1 0,0 0 0,0-1 0,0 0-1,0 1 1,0-1 0,-1 0 0,1 0 0,0 0 0,-1 0-1,0 0 1,1 0 0,-1-1 0,0 1 0,0 0 0,0 0 0,-1-1-1,1 1 1,0-1 0,-1-2 0,3-10 372,-1 0-1,-1-1 1,0-28 0,-2 28 133,1 14-384,0 0 1,0 0-1,0 0 0,-1 0 0,1 0 1,-1 0-1,1 0 0,-1 0 0,0 0 1,0 0-1,0 0 0,0 0 0,0 1 1,0-1-1,0 0 0,-1 1 0,1-1 1,-1 1-1,1-1 0,-1 1 0,0 0 0,1 0 1,-1 0-1,0 0 0,0 0 0,0 0 1,1 0-1,-1 0 0,0 1 0,0-1 1,0 1-1,-1-1 0,1 1 0,-3 0 1,2 0-24,-1-1 1,0 1 0,0 1 0,1-1 0,-1 0-1,0 1 1,0 0 0,1 0 0,-1 0 0,1 0-1,-1 0 1,1 1 0,-1 0 0,1-1-1,0 1 1,0 0 0,0 1 0,-4 3 0,3-2-78,0 1 0,1 0 0,-1 0 1,1 0-1,0 1 0,1-1 1,-1 0-1,1 1 0,0 0 0,0 0 1,1 0-1,0-1 0,0 1 0,0 0 1,1 0-1,0 1 0,0-1 1,0 0-1,3 11 0,-2-15-72,1 0 0,-1 0 0,1 0 0,0 0 0,0-1 0,-1 1 0,1 0 0,0-1 0,0 0-1,1 1 1,-1-1 0,0 0 0,0 0 0,1 0 0,-1 0 0,0-1 0,1 1 0,-1 0 0,1-1 0,-1 0 0,1 0 0,-1 0 0,1 0 0,-1 0 0,1 0 0,3-1-1,0 0-294,1 1-1,0-1 0,0-1 0,-1 1 1,1-1-1,-1 0 0,1-1 0,10-5 1,-9 2-129,0 0 0,-1-1 0,0 0 0,11-13 0,-15 16 600,0 0 1,0 1-1,-1-1 1,1-1-1,-1 1 1,0 0 0,0 0-1,-1-1 1,1 1-1,-1-1 1,0 0 0,1-7 3467,-4 22-1716,-3 5-1767,1 0 0,1 1-1,0 0 1,0 17 0,2-28-121,1 0-1,0 0 1,0 0-1,0 0 1,1 0-1,0 0 1,0 0 0,0 0-1,1 0 1,-1 0-1,1 0 1,0-1-1,0 1 1,1-1-1,0 1 1,0-1-1,3 5 1,-4-8-207,0 1 1,-1-1-1,1 0 1,0 1-1,0-1 1,0 0-1,0 0 1,0 0-1,0-1 0,3 2 1,13-3-6062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38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10037,'0'0'1600,"3"19"-1119,-1-10-443,14 129 462,-14-85-314,-1-23-131,0-1 0,2 1-1,1-1 1,10 39-1,-14-67-11,0 1 0,0-1 0,1 0 0,-1 0 0,0 0 0,1 1 0,-1-1 0,1 0 0,-1 0-1,1 0 1,0 0 0,-1 0 0,1 0 0,0 0 0,0 0 0,0 0 0,0-1 0,0 1 0,-1 0 0,1-1 0,1 1-1,-1 0 1,0-1 0,0 1 0,0-1 0,0 1 0,0-1 0,0 0 0,1 1 0,-1-1 0,0 0 0,0 0 0,0 0-1,2 0 1,-3 0 88,4 38 93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4:19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 6995,'0'0'5934,"2"16"-5486,2 46-213,-6 70-1,2-122-242,1-20 58,0 0-1,1 0 0,0 1 0,1-1 0,0 0 0,0 1 1,1 0-1,6-12 0,3-2 133,0 1 1,18-22-1,-19 30-137,0 0-1,22-18 1,-20 24-728,-5 7-2759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4:20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5491,'0'0'3009,"97"142"-1873,-69-48-271,-9 17 95,-11 9-512,-8-1-191,0-3-81,-15-8-32,-8-14-64,0-14-16,2-11 0,0-16-64,0-12-2097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4:53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148 145 6291,'0'0'4677,"-2"-27"-2618,-2 25-2017,0 0 1,0 1-1,-1-1 0,1 1 0,-1 0 0,0 0 0,1 0 1,-1 0-1,1 1 0,-1 0 0,0 0 0,0 0 0,1 1 0,-8 1 1,11-1-53,1-1 1,-1 1 0,0 0-1,0-1 1,1 1 0,-1 0-1,1 0 1,-1-1 0,0 1-1,1 0 1,0 0 0,-1 0 0,1 0-1,-1 0 1,1 0 0,0 0-1,0 0 1,-1 0 0,1 0-1,0 0 1,0 0 0,0 0-1,0 0 1,0 0 0,1-1 0,-1 1-1,0 2 1,1 3-77,1-6 17,1 1 0,0 0 0,0-1 1,0 1-1,0-1 0,0 0 0,0 0 0,5-1 1,-5 1-130,-1 0 138,0 0-1,0 0 0,0-1 0,0 1 1,0-1-1,0 1 0,0-1 0,-1 1 1,1-1-1,0 0 0,0 0 0,-1 0 1,1 0-1,0 0 0,-1-1 1,1 1-1,-1 0 0,1-1 0,-1 1 1,0-1-1,0 0 0,1 1 0,-1-1 1,1-2-1,0-1 37,0 0-1,0 0 1,-1 0 0,0 0 0,0 0-1,0 0 1,0 0 0,-1-9 0,0 13 70,-1 0 0,1 1 1,-1-1-1,0 0 0,0 0 1,1 0-1,-1 1 0,0-1 1,0 0-1,0 1 0,0-1 1,0 1-1,1-1 0,-1 1 1,0-1-1,0 1 0,0 0 1,-1-1-1,1 1 0,0 0 1,0 0-1,0 0 1,0 0-1,0 0 0,0 0 1,0 0-1,0 0 0,0 0 1,0 1-1,-2-1 0,-1 1 69,1-1 0,-1 0 0,0 1 0,0 0 0,1 0-1,-1 0 1,0 0 0,-4 3 0,6-3-115,1 1 1,-1 0-1,0-1 1,1 1-1,-1 0 1,1 0-1,0 0 0,0 0 1,-1 0-1,1 0 1,1 1-1,-1-1 1,0 0-1,0 0 0,1 1 1,-1-1-1,1 0 1,0 1-1,0-1 1,0 0-1,0 1 0,0-1 1,0 0-1,1 3 1,0-4-21,0 0 1,1 0-1,-1 0 0,0-1 1,0 1-1,0 0 1,1-1-1,-1 1 0,0-1 1,1 1-1,-1-1 1,0 0-1,1 1 0,-1-1 1,0 0-1,1 0 1,-1 0-1,1 0 0,-1 0 1,0 0-1,1-1 1,1 1-1,-1 0-15,-1 0-1,1-1 1,0 1 0,0 0 0,-1-1-1,1 1 1,0-1 0,-1 1-1,1-1 1,0 0 0,-1 1 0,1-1-1,-1 0 1,1 0 0,-1 0-1,0 0 1,3-3 0,-2-4 42,-1-1 0,1 0 1,-2 1-1,1-1 0,-1 1 0,-1-1 0,1 0 1,-1 1-1,-4-14 0,5 22 15,0-1 1,0 1-1,0-1 0,0 1 0,0-1 1,-1 1-1,1-1 0,0 1 1,0 0-1,0-1 0,0 1 1,-1-1-1,1 1 0,0 0 1,-1-1-1,1 1 0,0-1 1,-1 1-1,1 0 0,0 0 0,-1-1 1,1 1-1,-1 0 0,1 0 1,0-1-1,-1 1 0,1 0 1,-1 0-1,1 0 0,-1 0 1,1-1-1,-1 1 0,1 0 1,-1 0-1,1 0 0,-1 0 0,1 0 1,0 0-1,-1 0 0,1 1 1,-1-1-1,1 0 0,-1 0 1,1 0-1,-1 0 0,1 1 1,-1-1-1,1 0 0,0 0 0,-1 1 1,1-1-1,0 0 0,-1 1 1,1-1-1,0 0 0,-1 1 1,1-1-1,0 0 0,-1 1 1,1-1-1,0 1 0,0-1 1,0 1-1,0-1 0,-1 0 0,1 2 1,-14 29-75,12-19 29,0 0 0,1 0 0,1 20 0,0-18 6,0-13 12,1 0-1,0 0 1,-1 0 0,1 0 0,-1 0 0,1 0 0,0 0-1,0 0 1,0 0 0,-1 0 0,1-1 0,0 1-1,0 0 1,0 0 0,0-1 0,0 1 0,0-1-1,1 1 1,-1-1 0,0 1 0,0-1 0,0 0-1,0 0 1,1 0 0,-1 1 0,0-1 0,0 0-1,2-1 1,2 2-41,-1-1-1,1 1 0,-1-1 0,1-1 1,-1 1-1,10-2 0,-14-1 49,1 1 0,0 0-1,0 0 1,-1 0-1,1-1 1,-1 1 0,0 0-1,0-1 1,0 1-1,0 0 1,0-1 0,-1-2-1,1 0 18,0 1 6,-1-1-1,1 1 1,-1-1-1,0 1 1,0 0-1,-1-1 1,1 1-1,-1 0 1,0 0 0,0 0-1,0 0 1,0 0-1,-1 0 1,0 1-1,0-1 1,0 1-1,0 0 1,0-1-1,-1 2 1,-6-6-1,9 7 4,-1 0-1,1 1 0,-1-1 0,1 0 1,-1 1-1,1-1 0,-1 1 1,0-1-1,1 1 0,-1 0 1,1 0-1,-1 0 0,0 0 1,1 0-1,-1 0 0,0 0 1,1 0-1,-1 1 0,1-1 0,-1 0 1,1 1-1,-1 0 0,0-1 1,1 1-1,0 0 0,-1 0 1,1 0-1,0 0 0,-1 0 1,1 0-1,0 0 0,0 0 1,0 0-1,0 1 0,0-1 0,0 0 1,-1 3-1,-3 4-21,1-1 1,0 1-1,0-1 0,0 1 0,-3 15 0,5-18-9,1 1 1,0-1-1,0 1 0,0-1 0,0 1 0,1 0 0,0-1 0,0 1 0,1-1 0,2 11 0,-2-14-3,0 0 0,0 0-1,0 0 1,0 0 0,0 0 0,1 0 0,-1 0 0,1 0-1,-1-1 1,1 1 0,0 0 0,-1-1 0,1 0 0,0 1-1,0-1 1,0 0 0,0 0 0,0 0 0,0 0-1,1-1 1,-1 1 0,0 0 0,0-1 0,1 0 0,-1 1-1,0-1 1,5 0 0,2 0-23,26-1 13,-34 1 15,0-1 1,0 1-1,0-1 1,0 1-1,0-1 1,0 1-1,0-1 1,0 0 0,0 1-1,-1-1 1,1 0-1,0 0 1,0 1-1,0-1 1,-1 0-1,1 0 1,-1 0-1,1 0 1,-1 0-1,1 0 1,-1 0-1,1 0 1,-1 0-1,0-1 1,1 1-1,-1 0 1,0-2-1,1-5 2,0 0 0,-1-1 0,0 1-1,0 0 1,-1 0 0,0-1 0,-4-14-1,4 20 8,-1-1 0,1 1 0,-1 0-1,0-1 1,0 1 0,0 0-1,-1 0 1,1 0 0,-1 0-1,1 1 1,-1-1 0,0 1-1,0 0 1,0-1 0,0 1 0,-1 1-1,1-1 1,-1 0 0,-4-1-1,6 2-7,1 0-1,-1 1 1,0-1-1,0 0 1,0 1-1,0-1 0,0 1 1,0 0-1,0 0 1,0 0-1,0 0 1,0 0-1,0 0 1,0 0-1,0 0 1,0 1-1,0-1 0,0 1 1,0 0-1,0 0 1,0-1-1,0 1 1,1 0-1,-1 0 1,0 1-1,1-1 0,-1 0 1,0 1-1,1-1 1,0 1-1,-1-1 1,1 1-1,0-1 1,0 1-1,0 0 0,0 0 1,0 0-1,0-1 1,0 5-1,-2 3-22,1 0 0,0 0 0,0 1-1,1-1 1,0 1 0,1-1 0,1 10-1,-1-17 21,0-1 1,1 1-1,-1-1 0,0 1 0,1-1 0,-1 0 1,1 1-1,0-1 0,-1 0 0,1 0 0,0 1 1,0-1-1,0 0 0,0 0 0,0 0 0,0 0 1,0 0-1,0 0 0,0 0 0,0-1 0,3 2 1,0 0-7,0 0 1,0-1-1,0 1 1,0-1 0,0 0-1,0 0 1,0-1-1,5 1 1,-5-1 10,0 1 0,0-1 0,0 0 0,1-1 0,-1 1 0,0-1 0,0 0 0,0 0 0,0 0 0,0 0 0,0-1 0,0 1 0,0-1 0,0 0 0,-1 0 0,1-1 0,3-2 0,-4 1-4,-1 1-1,-1-1 1,1 1 0,0-1 0,-1 1 0,0-1 0,0 0-1,0 0 1,0 1 0,0-1 0,-1 0 0,0 0-1,0 0 1,0 0 0,0 0 0,-1 0 0,-1-6-1,1 5 10,0 1-1,0-1 0,-1 0 1,0 0-1,0 1 0,0-1 1,-1 1-1,0-1 0,1 1 1,-2 0-1,1 0 0,-6-5 1,6 6 15,-1 0 1,1 1-1,-1 0 1,0 0-1,1 0 1,-1 0-1,0 0 1,0 1-1,0 0 1,-1 0-1,1 0 1,0 0-1,0 0 1,-7 1-1,10 0-20,-1 0 1,0 0-1,0 1 0,1-1 0,-1 1 1,0-1-1,1 1 0,-1-1 0,1 1 1,-1 0-1,1 0 0,-1 0 1,1 0-1,-1 0 0,1 0 0,0 0 1,0 1-1,-1-1 0,1 0 0,0 1 1,0-1-1,0 0 0,1 1 1,-1 0-1,0-1 0,0 1 0,1-1 1,-1 1-1,1 0 0,-1-1 0,1 1 1,0 0-1,0 0 0,0-1 1,0 1-1,0 3 0,0-3-8,0 0 1,0 0-1,0 0 0,0 0 1,0 0-1,0-1 0,0 1 1,0 0-1,1 0 0,-1 0 1,1 0-1,0 0 0,-1-1 1,1 1-1,0 0 0,0-1 1,0 1-1,0 0 0,0-1 1,1 1-1,-1-1 0,0 0 1,1 1-1,-1-1 0,1 0 1,-1 0-1,1 0 0,0 0 1,-1 0-1,1 0 0,0 0 1,0-1-1,0 1 0,0-1 1,-1 1-1,1-1 0,0 0 1,0 0-1,3 0 0,30 2-1488,-24-2-752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4:53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45 2641,'0'0'12401,"0"0"-12389,-1 0 0,1 0 1,0 0-1,0 0 1,0 0-1,0 0 1,0 0-1,0-1 0,0 1 1,0 0-1,-1 0 1,1 0-1,0 0 1,0 0-1,0 0 1,0 0-1,0 0 0,0 0 1,-1 0-1,1 0 1,0 0-1,0 0 1,0 0-1,0 0 0,0 0 1,-1 0-1,1 0 1,0 0-1,0 0 1,0 0-1,0 0 1,0 0-1,-1 0 0,1 0 1,0 0-1,0 0 1,0 0-1,0 0 1,0 0-1,-1 0 0,1 0 1,0 0-1,0 0 1,0 1-1,0-1 1,0 0-1,0 0 0,0 0 1,0 0-1,0 0 1,-1 0-1,1 1 1,0-1-1,0 0 1,0 0-1,0 0 0,0 0 1,0 0-1,0 1 1,0-1-1,0 0 1,-2 7-64,0 0 1,0-1-1,1 1 1,0 0-1,0 0 1,1 0 0,-1 0-1,2 0 1,0 11-1,0-17 46,-1 0-1,1 0 1,-1 0-1,1 0 1,0 0-1,-1 0 1,1-1-1,0 1 0,0 0 1,0 0-1,-1-1 1,1 1-1,0-1 1,0 1-1,0-1 1,0 1-1,0-1 1,0 1-1,0-1 1,0 0-1,0 0 0,0 1 1,1-1-1,-1 0 1,2 0-1,34 0-91,-27 0-11,-5-1 7,-1 0-1,1 0 1,-1 0 0,0 0-1,1-1 1,-1 0 0,0 0-1,0 0 1,0 0 0,0 0 0,-1-1-1,1 0 1,-1 0 0,1 0-1,-1 0 1,0 0 0,0-1 0,0 0-1,-1 1 1,1-1 0,-1 0-1,0 0 1,0 0 0,-1 0-1,1-1 1,-1 1 0,0 0 0,0-1-1,0 1 1,0-1 0,-1-6-1,-3 10 154,-1 0 1,1 1-1,-1-1 0,1 1 0,-1 0 0,1 0 0,-5 1 0,4-1 134,2 0-159,0 0-1,0 0 0,0 1 0,1-1 1,-1 1-1,0-1 0,1 1 1,-1 0-1,0-1 0,1 1 0,-1 0 1,1 0-1,-1 0 0,1 0 1,0 1-1,-1-1 0,1 0 0,0 0 1,0 1-1,0-1 0,0 1 1,0-1-1,0 1 0,0-1 1,1 1-1,-1 0 0,0-1 0,0 4 1,0 0-28,0 1 1,0-1 0,0 0 0,0 1 0,1-1-1,0 1 1,0-1 0,2 9 0,-1-13-6,-1 0 1,1 1 0,0-1 0,0 0-1,0 0 1,0 0 0,0 0 0,0 0-1,0 0 1,0 0 0,0 0 0,1 0-1,-1 0 1,0-1 0,1 1 0,-1 0-1,0-1 1,1 1 0,-1-1 0,1 0 0,-1 1-1,1-1 1,-1 0 0,3 0 0,-1 1-3,0-1 1,0 0 0,0 0 0,0 0 0,0 0 0,0 0 0,0-1 0,0 1 0,0-1 0,0 0 0,5-2 0,-3-2-15,-1 1 0,-1-1 0,1 0 0,0 0 0,-1 0-1,0 0 1,0-1 0,-1 1 0,0-1 0,0 0 0,0 1 0,0-1 0,-1 0 0,0 0 0,0 0 0,-1 0 0,0 0 0,0-1 0,-1-8 0,1 14 23,0 0-1,-1 0 0,1 0 1,0 0-1,-1 1 1,1-1-1,-1 0 0,1 0 1,-1 0-1,1 0 0,-1 1 1,0-1-1,1 0 1,-1 0-1,0 1 0,1-1 1,-1 1-1,0-1 0,0 1 1,0-1-1,0 1 1,1-1-1,-1 1 0,-2-1 1,1 1 52,-1-1 0,0 1 0,1 0 1,-1-1-1,0 1 0,0 1 0,1-1 0,-6 1 1,3 0 58,0 0 0,0 1 1,0 0-1,0 0 0,0 0 1,1 0-1,-1 0 0,1 1 0,-6 4 1,7-3-103,0 0 1,1 0-1,0 0 0,0 0 1,0 0-1,0 1 0,0-1 1,1 1-1,0-1 1,0 1-1,0 0 0,1-1 1,0 1-1,-1 0 1,1-1-1,1 1 0,-1 0 1,3 7-1,-3-11-10,1 1 0,0-1 0,0 0 0,-1 0 0,1 0 0,0 1 0,0-1 0,0 0 0,0 0-1,1 0 1,-1-1 0,0 1 0,0 0 0,1 0 0,-1-1 0,0 1 0,1 0 0,-1-1 0,0 1 0,1-1 0,-1 0 0,1 0 0,-1 1-1,1-1 1,-1 0 0,1 0 0,1-1 0,2 2 2,-1-1 0,0 0 0,0-1 0,0 1 1,0-1-1,0 0 0,0 0 0,-1 0 0,8-3 0,-8 2-16,1-1 0,-1 0 1,0 0-1,0 0 0,0 0 1,-1 0-1,1-1 0,-1 1 0,0-1 1,0 0-1,0 1 0,0-1 0,-1 0 1,1 0-1,-1 0 0,0 0 1,0-1-1,-1 1 0,1 0 0,-1-6 1,-4 9 35,0 0-1,1 1 1,-1-1 0,0 1 0,0 0 0,0 0 0,0 1 0,0-1 0,-6 2-1,7 0 1,0 0-1,0 0 0,0 0 0,0 0 1,0 0-1,0 1 0,1-1 0,0 1 0,-1 0 1,1 0-1,0 0 0,0 0 0,0 0 1,1 0-1,-1 1 0,1-1 0,0 0 0,-2 8 1,0 2-30,1 0 0,1 0-1,0 24 1,1-35 4,0-1 0,1 0 0,-1 0 0,1 0 0,-1 0 0,1 0 0,0 0 0,-1 0 0,1 0-1,0 0 1,0 0 0,0-1 0,-1 1 0,1 0 0,0 0 0,0-1 0,0 1 0,0 0 0,0-1 0,1 1-1,-1-1 1,0 0 0,0 1 0,0-1 0,0 0 0,0 0 0,1 1 0,-1-1 0,0 0 0,0 0 0,3-1-1,0 2-7,0-1-1,1 0 0,-1-1 1,1 1-1,-1-1 0,0 1 0,1-1 1,3-2-1,-4 0-22,0 0-1,-1 1 1,0-2 0,1 1-1,-1 0 1,0-1 0,-1 1-1,1-1 1,0 0 0,-1 0 0,0 0-1,0 0 1,0 0 0,-1-1-1,1 1 1,-1 0 0,0-1 0,0 1-1,-1-1 1,1 1 0,-1-1-1,0 1 1,0-1 0,-1 0-1,0-4 1,0 8 39,-1 0 0,1 0-1,0 0 1,0 0 0,-1 0 0,1 0 0,0 0-1,-1 1 1,1-1 0,-1 0 0,1 1-1,-1-1 1,1 1 0,-1 0 0,0-1-1,1 1 1,-1 0 0,1 0 0,-1 0-1,-2 1 1,0-2 45,0 1-1,0 0 1,0 0-1,0 1 1,0-1-1,0 1 1,-7 2-1,7 1-29,0 0 0,0 0-1,0 0 1,1 0 0,0 1 0,0-1 0,0 1-1,0 0 1,1 0 0,0 0 0,0 0 0,0 0-1,0 0 1,1 0 0,0 1 0,0-1-1,1 1 1,-1-1 0,1 1 0,0-1 0,1 1-1,1 10 1,-1-15-23,0 0 1,0 0-1,0 0 0,0-1 0,0 1 1,0 0-1,0 0 0,0-1 0,1 1 1,-1 0-1,0-1 0,0 1 0,1-1 1,-1 0-1,0 1 0,1-1 0,-1 0 1,0 0-1,1 0 0,-1 0 0,1 0 1,0 0-1,34-3-54,-33 2 60,0 0 0,-1 0-1,1-1 1,-1 1 0,1 0-1,-1-1 1,0 0 0,0 1-1,0-1 1,0 0 0,0 0 0,0 0-1,0-1 1,0 1 0,-1 0-1,1-1 1,-1 1 0,0-1-1,0 1 1,0-1 0,0 0 0,1-3-1,0-5-13,0 0-1,0 0 0,-1 0 1,0-15-1,-1 25 9,0 0 0,-1 0-1,1 0 1,0 0 0,0 0 0,0 0-1,-1 0 1,1 0 0,-1 0 0,1 0-1,-1 0 1,1 0 0,-1 0 0,1 1-1,-1-1 1,0 0 0,1 0 0,-1 0-1,0 1 1,0-1 0,0 0 0,1 1-1,-3-1 1,1-1 1,-1 1-1,0 0 1,1 0 0,-1 1-1,0-1 1,0 0 0,0 1-1,1 0 1,-4-1 0,2 1 20,1 0 1,-1 0 0,0 1 0,1-1 0,-1 1-1,0-1 1,1 1 0,-1 0 0,1 1 0,0-1-1,-1 0 1,1 1 0,0 0 0,0 0 0,-3 2 0,2 1-18,1 0 0,0-1 0,0 1 0,1 1 0,0-1 0,0 0 0,0 1 0,0-1 0,1 1 0,0-1 0,0 1 0,0-1 0,1 1 0,0 0 0,0 7 0,0-13-2,0 1 0,0-1 0,0 1 0,0 0 0,1-1 1,-1 1-1,0-1 0,0 1 0,0-1 0,1 1 1,-1-1-1,0 1 0,0 0 0,1-1 0,-1 0 1,1 1-1,-1-1 0,0 1 0,1-1 0,-1 1 1,1-1-1,-1 0 0,1 1 0,-1-1 0,1 0 0,-1 0 1,1 1-1,0-1 0,21 2-65,-18-3 52,0 1-1,0-1 1,0 0 0,0 0 0,0-1-1,-1 1 1,1-1 0,-1 0 0,5-2-1,-3-2-28,0 1-1,-1-1 1,0 0 0,0 0-1,-1-1 1,1 1-1,-1-1 1,-1 0-1,1 1 1,-1-1-1,-1 0 1,1 0-1,-1-1 1,0 1-1,-1 0 1,1 0 0,-2-9-1,0 16 48,1-1-1,-1 1 1,0-1-1,0 0 1,1 1 0,-1 0-1,0-1 1,0 1 0,0-1-1,1 1 1,-1 0-1,0 0 1,0 0 0,0-1-1,0 1 1,0 0-1,1 0 1,-1 0 0,0 0-1,0 0 1,-2 1-1,-22 0 10,22 0 5,-1 1-1,1-1 0,0 0 0,-1 1 0,1 0 0,0-1 1,0 1-1,1 1 0,-1-1 0,0 0 0,1 1 0,-1-1 0,1 1 1,0 0-1,-1 0 0,1-1 0,1 2 0,-1-1 0,0 0 1,1 0-1,-2 6 0,0 0 32,-1 1 0,2 0 0,0 0 0,0 0 0,1 0-1,-1 13 1,2-23-48,0 1-1,0-1 1,0 0-1,0 1 0,0-1 1,0 0-1,0 1 1,0-1-1,1 0 0,-1 1 1,0-1-1,0 0 1,0 0-1,0 1 1,0-1-1,1 0 0,-1 1 1,0-1-1,0 0 1,0 0-1,1 1 0,-1-1 1,0 0-1,0 0 1,1 0-1,-1 0 0,0 1 1,1-1-1,-1 0 1,0 0-1,0 0 0,1 0 1,-1 0-1,1 0 1,14-2-45,-12 1 39,0 0 1,-1-1-1,1 1 0,-1-1 0,1 1 1,-1-1-1,0 0 0,1 0 0,1-2 1,1-5 9,-2 1 1,1 0 0,-1-1 0,-1 0-1,1 1 1,-1-1 0,-1 0-1,0 0 1,0 0 0,-1 0 0,0 0-1,-1-11 1,0 19-4,1 0 1,-1 0-1,1 0 1,-1 0-1,1 0 1,-1 1-1,0-1 0,1 0 1,-1 0-1,0 0 1,0 1-1,1-1 0,-1 0 1,0 1-1,0-1 1,0 1-1,0-1 1,0 1-1,0 0 0,0-1 1,0 1-1,0 0 1,0-1-1,0 1 0,0 0 1,0 0-1,0 0 1,-2 0-1,0 0 3,0 0 0,0 0 0,-1 0 0,1 0 0,0 0-1,0 1 1,0 0 0,0-1 0,-5 3 0,4-1 15,0 1 0,1 0 1,-1 0-1,1 0 0,-1 0 0,1 1 0,0-1 1,0 1-1,1 0 0,-1 0 0,1 0 0,0 0 1,0 0-1,0 1 0,0-1 0,-1 9 0,0 1-12,0 0-1,1 0 0,0 0 0,1 17 1,1-30-10,1 0 1,-1 0-1,0 0 1,1 0-1,-1 0 1,1 0-1,-1 0 1,1 0-1,-1 0 1,1 0 0,0 0-1,-1-1 1,1 1-1,0 0 1,0 0-1,0-1 1,-1 1-1,1-1 1,0 1-1,0-1 1,0 1-1,0-1 1,0 1 0,0-1-1,0 0 1,0 1-1,0-1 1,0 0-1,0 0 1,0 0-1,1 0 1,-1 0-1,0 0 1,0 0-1,0 0 1,0-1 0,0 1-1,2-1 1,0 1 1,0-1 0,0 1 1,0-1-1,0 0 1,0 0-1,0 0 1,0 0-1,0 0 0,-1-1 1,1 1-1,0-1 1,-1 0-1,3-2 1,-1-3 11,-1 0 0,0 0 0,0 0 0,0-1 0,-1 1 0,0-1 0,-1 1 0,0-1 0,0 0 0,-1 1 0,1-1 0,-3-10 0,2 16-10,0 1-2,0 0-1,-1 0 1,1 0 0,-1 0 0,1 0 0,-1 1 0,1-1 0,-1 0 0,0 0 0,0 1 0,1-1 0,-1 0 0,0 1-1,0-1 1,0 0 0,1 1 0,-1-1 0,0 1 0,0 0 0,0-1 0,0 1 0,0 0 0,0-1 0,0 1 0,0 0 0,0 0-1,0 0 1,0 0 0,-2 0 0,0 0 9,0 0 0,-1-1 0,1 2-1,0-1 1,0 0 0,0 1 0,0-1-1,-1 1 1,-3 1 0,4 1 0,0-1 0,0 0 0,0 1 1,0-1-1,0 1 0,1 0 0,-1 0 0,1 0 0,0 0 0,0 1 0,0-1 1,1 0-1,-1 1 0,1 0 0,-1-1 0,1 1 0,0 0 0,0 3 1,-1 10-8,0 0 1,1 28 0,1-43-2,0 0-3,0-1 0,0 0 1,0 0-1,0 0 0,0 0 0,1 1 0,-1-1 0,0 0 1,1 0-1,-1 0 0,1 0 0,-1 0 0,1 0 0,0 0 1,0 0-1,-1 0 0,1 0 0,0-1 0,0 1 0,0 0 1,0 0-1,0-1 0,0 1 0,1 0 0,2 1-1,-1-1-1,0 0 1,1 0-1,-1 0 1,1 0-1,-1-1 1,1 1-1,5-1 1,-2 0-1,-1 0-1,1-1 1,-1 0-1,1 0 1,-1 0-1,0-1 1,1 0-1,-1 0 1,9-5 0,-9 2 0,-1 1 1,1-1-1,-1 0 0,0 0 1,-1 0-1,1-1 1,-1 0-1,5-9 1,-7 11-7,0 0 0,0 1 0,-1-1-1,1 0 1,-1 0 0,0 0 0,0 0 0,0 0 0,-1 0 0,0 0 0,1 0 0,-1 0 0,-1 0-1,1 0 1,0 0 0,-2-6 0,0 9 3,1 0 0,0 0 0,-1 0 0,1 0 0,0 0 0,-1 0 0,1 0-1,-1 1 1,1-1 0,-1 1 0,1-1 0,-1 1 0,0 0 0,1-1 0,-1 1 0,0 0 0,1 0 0,-1 0-1,0 0 1,-1 1 0,-37 3-70,35-1 90,-1 0-1,2-1 1,-1 2 0,0-1-1,0 0 1,1 1 0,0 0-1,0 0 1,0 0-1,0 1 1,1-1 0,0 1-1,0 0 1,0 0 0,0 0-1,1 0 1,0 1 0,0-1-1,0 1 1,1-1 0,-2 12-1,3-16-17,1 0-1,-1 0 0,1 0 1,-1 0-1,1-1 0,-1 1 1,1 0-1,0 0 1,-1 0-1,1 0 0,0-1 1,0 1-1,0 0 0,0-1 1,0 1-1,-1-1 1,1 1-1,0-1 0,0 1 1,0-1-1,1 0 0,-1 1 1,0-1-1,0 0 1,0 0-1,0 0 0,0 0 1,0 0-1,0 0 1,0 0-1,0 0 0,2-1 1,2 1 11,-1 0 0,0 0 1,1-1-1,-1 0 0,0 1 0,1-2 1,6-2-1,-8 2 7,1 0-1,-1 0 1,0 0-1,0-1 1,0 0-1,0 1 1,0-1-1,-1 0 1,0 0-1,1-1 1,-1 1-1,0 0 1,0-1-1,-1 1 1,1-1-1,-1 0 1,1-3-1,1-6-15,-2 1 0,1 0 0,-1 0 0,-2-13-1,3-27-3009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4:53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1 0 7716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4:53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92 159 7716,'-15'-49'2145,"13"39"1453,1 10-3563,0 0-1,0 0 0,0 0 0,1 0 0,-1-1 1,0 1-1,0 0 0,0 0 0,1 0 0,-1-1 0,0 1 1,0 0-1,1-1 0,-1 1 0,0-1 0,1 1 1,-1-1-1,1 1 0,-2-2 0,1 2-32,1-1 0,-1 0 0,0 1 1,1-1-1,-1 1 0,0-1 0,0 1 0,0-1 0,0 1 0,1-1 0,-1 1 0,0 0 0,0 0 1,0-1-1,0 1 0,0 0 0,0 0 0,0 0 0,-1 0 0,2 1-16,0-1 1,0 0-1,0 1 0,0-1 1,0 0-1,0 1 0,0-1 1,0 0-1,0 1 0,0-1 1,0 0-1,0 1 0,1-1 1,-1 0-1,0 1 0,0-1 1,0 0-1,1 1 0,-1-1 1,0 0-1,0 0 0,1 1 1,-1-1-1,0 0 0,0 0 1,1 1-1,-1-1 0,0 0 1,1 0-1,-1 0 0,1 1 1,10 0-105,-1 1 0,1-1 0,0 0 1,0-1-1,0-1 0,21-3 0,-32 4 120,1 0 0,0 0 0,0 0 0,-1 0 0,1-1 0,0 1 0,-1 0 0,1-1 0,0 1 0,-1 0 0,1-1 0,-1 1 0,1-1 0,-1 1 0,1-1 0,-1 1 0,1-1 0,-1 1 0,1-1 0,-1 0 0,1 1 0,-1-1 0,0 0 0,0 1 0,1-1 0,-1 0-1,0 1 1,0-1 0,0 0 0,0 1 0,1-1 0,-1 0 0,0 0 0,0 1 0,-1-1 0,1 0 0,0 0 0,0 1 0,0-1 0,0 0 0,-1 1 0,1-1 0,0 0 0,-1 1 0,1-1 0,0 0 0,-1 1 0,1-1 0,-1 1 0,1-1 0,-1 1 0,1-1 0,-1 1 0,1-1 0,-1 1 0,0-1 0,1 1 0,-1 0 0,0-1 0,1 1 0,-1 0-1,0 0 1,1 0 0,-1-1 0,0 1 0,0 0 0,1 0 0,-2 0 0,-11 0 188,6 0-68,-1 0-1,1 0 0,0 0 1,0 1-1,-12 3 0,16-3-117,0 0 0,1 1 0,-1-1 0,1 1 0,0-1-1,-1 1 1,1 0 0,0 0 0,0 0 0,0 0 0,0 0-1,1 1 1,-1-1 0,1 0 0,-1 1 0,1-1 0,-2 5-1,1-2-18,0 1 0,0-1 0,0 1 0,1-1-1,0 1 1,0-1 0,1 1 0,-1 0 0,2 9-1,-1-13 7,0 0 0,0 0-1,0 0 1,1 0-1,-1 0 1,1-1 0,-1 1-1,1 0 1,0-1-1,0 1 1,0 0-1,0-1 1,0 1 0,0-1-1,0 1 1,0-1-1,1 0 1,-1 1-1,1-1 1,-1 0 0,1 0-1,-1 0 1,1 0-1,-1 0 1,1 0-1,0-1 1,0 1 0,-1 0-1,1-1 1,0 1-1,3-1 1,4 1-95,0 0 0,0-1 0,0 0 1,0-1-1,0 0 0,0 0 0,0-1 0,0 0 1,12-5-1,-17 6 74,-1-1 1,0 1-1,0-1 1,0 0 0,0 0-1,0 0 1,0-1-1,0 1 1,-1-1-1,1 1 1,-1-1 0,0 0-1,0 0 1,0 0-1,0 0 1,0 0-1,-1-1 1,0 1 0,1-1-1,-1 1 1,0 0-1,-1-1 1,1 0-1,0 1 1,-1-1-1,0-5 1,0 6 25,0 0 1,0-1-1,0 1 0,0 0 0,-1 0 1,1 0-1,-1-1 0,0 1 0,0 0 0,0 0 1,0 0-1,0 0 0,-1 0 0,-1-2 1,0 3 9,1 0 1,0 0-1,-1 0 1,1 1-1,-1-1 1,0 1-1,0-1 1,1 1-1,-1 0 1,0 0-1,0 1 1,0-1-1,0 0 1,0 1 0,-4 0-1,3-1 54,0 0 0,-1 1 0,1 0 0,0 0 0,-1 0 0,1 0 0,0 1 0,0 0 0,0-1 0,-1 2 0,1-1 0,0 0 0,0 1 0,0 0 0,1 0 0,-8 4 0,9-3-70,-1 0 1,0 0-1,0 0 0,1 1 1,0-1-1,0 1 0,0-1 1,0 1-1,0 0 0,1 0 1,0 0-1,-1 0 0,1 0 1,1 0-1,-1 0 0,1 0 0,-1 7 1,1-7 0,0 0-19,-1 1 0,1 0 1,0-1-1,1 1 0,-1-1 0,1 1 0,0-1 0,1 6 0,-1-9 21,0 0 0,0 1 0,0-1 0,0 1-1,0-1 1,1 0 0,-1 0 0,0 0 0,1 0 0,-1 0-1,1 0 1,-1 0 0,1 0 0,-1-1 0,1 1 0,0 0 0,-1-1-1,1 0 1,0 1 0,-1-1 0,1 0 0,0 0 0,0 0 0,-1 0-1,3 0 1,2 0 2,0 1 1,0-1-1,0-1 0,0 1 0,0-1 1,0-1-1,0 1 0,0-1 0,0 0 0,0 0 1,6-3-1,-9 3-1,0-1 1,0 1 0,-1 0-1,1-1 1,-1 1-1,1-1 1,-1 0 0,0 0-1,0 0 1,0 0 0,0 0-1,-1 0 1,1-1-1,-1 1 1,0 0 0,0-1-1,0 1 1,0-1-1,-1 1 1,1-7 0,-1 7 4,1 0 0,-1 0 0,0 0 0,0 0 1,0 0-1,0 0 0,0 0 0,-1 0 0,1 0 1,-1 0-1,0 0 0,0 0 0,0 0 0,0 1 0,0-1 1,-1 0-1,1 1 0,-1-1 0,0 1 0,0 0 1,0-1-1,0 1 0,0 0 0,0 0 0,-1 0 1,1 0-1,-1 1 0,1-1 0,-1 1 0,0-1 1,1 1-1,-1 0 0,0 0 0,0 0 0,0 0 1,0 1-1,0-1 0,0 1 0,-5 0 0,4-1 40,0 0-1,0 1 0,0 0 0,-1 0 0,1 0 1,0 0-1,0 1 0,0-1 0,0 1 0,-1 0 0,1 0 1,0 1-1,0-1 0,1 1 0,-1 0 0,0 0 0,1 0 1,-6 4-1,6-2-48,0-1 1,1 1 0,-1 0-1,1 0 1,0 0-1,0 0 1,0 1 0,0-1-1,1 0 1,0 1-1,0-1 1,0 1 0,0-1-1,1 1 1,0 0-1,0 7 1,0-10-1,0 0-1,0 1 1,0-1 0,0 0-1,0 1 1,0-1-1,1 0 1,0 0 0,-1 1-1,1-1 1,0 0-1,0 0 1,0 0 0,0 0-1,0 0 1,0 0-1,1 0 1,-1 0 0,3 1-1,-1-1 3,0 0 0,0-1 0,0 0-1,0 1 1,0-1 0,0 0 0,1-1 0,-1 1-1,0 0 1,1-1 0,-1 0 0,0 0-1,4 0 1,-2 0 3,0 0 0,-1 0 0,1 0 0,0-1-1,-1 0 1,1 0 0,-1 0 0,1 0 0,-1-1 0,0 1-1,8-5 1,-10 4-49,0 0 0,0 0 0,0 0-1,0 0 1,0 0 0,-1-1 0,1 1 0,-1 0 0,0-1-1,1 1 1,-1-1 0,0 0 0,-1 1 0,1-1 0,0 0-1,-1 1 1,1-1 0,-1 0 0,0 0 0,0 0 0,0-2-1,0 3 17,0-1-1,0 1 1,0 0-1,0 0 0,0 0 1,-1 0-1,1 0 1,-1 0-1,1 0 0,-1 0 1,0 0-1,0 0 1,0 1-1,0-1 0,0 0 1,-2-2-1,2 3 38,-1 0-1,1 0 1,-1 0 0,0 1-1,1-1 1,-1 1 0,1-1-1,-1 1 1,0-1 0,0 1-1,1 0 1,-1 0 0,0 0-1,0 0 1,1 0 0,-1 0-1,0 1 1,1-1 0,-1 0-1,0 1 1,-2 0 0,2 1-5,-1-1 0,1 1 0,-1-1 0,1 1 0,0 0 0,0-1 0,0 1 0,0 0 1,0 1-1,0-1 0,1 0 0,-1 0 0,1 1 0,0-1 0,-1 1 0,1-1 0,0 1 0,0 0 1,1-1-1,-1 1 0,0 0 0,1 3 0,-3 10-6,1-1 1,1 26-1,0-39 6,1 0 1,0 0-1,0 1 1,1-1-1,-1 0 1,0 0-1,1 1 1,-1-1-1,1 0 1,0 0-1,-1 0 1,1 0-1,0 0 1,1 0-1,-1 0 1,0 0-1,0 0 1,1 0-1,-1-1 1,1 1-1,0 0 1,-1-1-1,4 2 1,0 0-6,-1-2 0,1 1 0,0-1 1,0 1-1,0-1 0,0-1 0,0 1 0,0-1 1,9 0-1,-11 0 15,0 0 1,0 0-1,0 0 1,1 0-1,-1-1 1,0 1-1,0-1 1,0 0-1,0 0 1,0 0-1,4-3 1,-5 3 2,0-1 0,-1 1 0,1-1 1,-1 0-1,1 0 0,-1 1 0,0-1 0,0 0 1,0 0-1,0-1 0,0 1 0,0 0 0,0 0 0,-1 0 1,1-1-1,0-3 0,0 1-5,0 1-1,0 0 1,-1-1 0,1 1-1,-1 0 1,0-1 0,0 1-1,0-1 1,-1 1 0,1 0 0,-1-1-1,0 1 1,-1 0 0,1 0-1,-1-1 1,1 1 0,-1 0-1,0 1 1,-1-1 0,1 0-1,-1 1 1,0-1 0,0 1-1,0 0 1,0 0 0,0 0 0,-1 0-1,1 0 1,-6-2 0,1-1 83,-1 1 1,1 1 0,-1 0 0,0 0 0,0 0 0,0 1-1,0 1 1,-1 0 0,1 0 0,-1 0 0,-17 1-1,26 1-77,1 0 0,-1 1 0,0-1-1,1 0 1,-1 0 0,1 1-1,-1-1 1,0 1 0,1-1-1,-1 1 1,1-1 0,-1 1-1,1-1 1,0 1 0,-1-1-1,1 1 1,-1-1 0,1 1-1,0 0 1,0-1 0,-1 1 0,1-1-1,0 1 1,0 0 0,0-1-1,-1 1 1,1 0 0,0 0-1,0-1 1,0 1 0,1 1-1,-1 30-168,0-22 186,0-6-26,0 1 0,0 0 0,0-1 0,1 1 0,-1-1 0,1 1 0,1-1 0,-1 1 0,0-1 0,4 7 0,-3-9-2,0 0 1,-1 0 0,1 0 0,0 0-1,0 0 1,0-1 0,0 1-1,1-1 1,-1 1 0,0-1 0,1 0-1,-1 0 1,1 0 0,-1 0 0,1 0-1,-1-1 1,1 1 0,0-1 0,-1 1-1,4-1 1,-2 0-22,-1 1 0,0-1 1,0 0-1,0 0 0,1 0 0,-1 0 0,0-1 0,0 1 0,0-1 0,1 0 1,-1 0-1,0 0 0,0 0 0,0-1 0,-1 1 0,1-1 0,0 1 0,0-1 1,3-3-1,-4 1-55,1 1 1,-1-1-1,0 0 1,0 0-1,0 0 1,-1 0 0,1 0-1,-1-1 1,0 1-1,0 0 1,0 0-1,-1-1 1,0 1-1,0-5 1,1 4 37,-1 0-1,0 0 1,0 1 0,0-1-1,0 0 1,-1 0 0,0 1-1,0-1 1,0 0 0,-1 1-1,1-1 1,-1 1-1,0 0 1,-1-1 0,1 1-1,-1 0 1,1 0 0,-1 1-1,0-1 1,-1 0 0,1 1-1,-1 0 1,1 0 0,-1 0-1,0 0 1,0 1 0,0-1-1,0 1 1,-1 0-1,1 0 1,-7-1 0,9 2 84,0 0 0,1 1 0,-1-1 0,0 1 0,1-1 1,-1 1-1,0 0 0,0 0 0,1 0 0,-1 0 0,0 0 0,1 0 1,-1 0-1,0 1 0,0-1 0,1 0 0,-1 1 0,0 0 0,1-1 0,-1 1 1,1 0-1,-1 0 0,1 0 0,-1 0 0,1 0 0,0 0 0,-1 0 1,1 0-1,0 1 0,0-1 0,0 0 0,0 1 0,0-1 0,0 1 0,0-1 1,0 1-1,1 0 0,-1-1 0,1 1 0,-1 0 0,1-1 0,-1 3 1,-1 9-107,1 0 1,0 0 0,0-1-1,3 22 1,-1-24 127,-1-8-66,0-1 0,0 1-1,1 0 1,-1-1-1,0 1 1,1-1-1,0 1 1,-1-1-1,1 1 1,0-1-1,0 0 1,0 1 0,-1-1-1,2 0 1,-1 1-1,0-1 1,0 0-1,0 0 1,0 0-1,1 0 1,-1 0-1,0 0 1,1-1 0,-1 1-1,1 0 1,-1-1-1,1 1 1,-1-1-1,3 1 1,5 1 1,0-1 1,0 0-1,0-1 1,11 0-1,-8 0 50,-10 0-45,-1 0 1,0 0 0,1-1-1,-1 1 1,1 0 0,-1-1 0,0 1-1,1-1 1,-1 1 0,0-1-1,1 1 1,-1-1 0,0 0 0,0 0-1,0 0 1,0 0 0,0 0 0,0 0-1,0 0 1,0 0 0,0 0-1,0 0 1,0 0 0,-1-1 0,1 1-1,0 0 1,-1-1 0,1 1-1,-1 0 1,1-3 0,0 0 3,-1 0-1,1 0 1,-1 0 0,0-1-1,0 1 1,0 0 0,0 0-1,-1-1 1,-1-5 0,1 8-6,1 1-1,-1 0 1,0 0 0,0 0 0,0 0 0,0 0 0,0 0 0,0 0 0,0 0-1,0 0 1,0 0 0,0 1 0,-1-1 0,1 0 0,0 1 0,0-1 0,-1 1 0,1-1-1,0 1 1,-1 0 0,1-1 0,0 1 0,-4 0 0,-38-1 75,32 2-76,9-1-3,0 0 0,-1 0 0,1 0 0,0 0 0,0 1 0,0-1-1,0 1 1,0 0 0,0 0 0,0 0 0,0 0 0,0 0 0,1 0 0,-1 0 0,0 0 0,0 1 0,1-1 0,-1 1 0,1-1-1,-1 1 1,1-1 0,0 1 0,0 0 0,0 0 0,0 0 0,0 0 0,0 0 0,0 0 0,1 0 0,-1 2 0,-2 7 0,1 0 0,1 0 0,0 0 0,1 17 0,0-21 7,0-5-8,0-1-1,0 1 1,0 0-1,0-1 1,1 1-1,-1-1 1,1 1-1,-1 0 1,1-1 0,0 1-1,-1-1 1,1 1-1,0-1 1,0 0-1,0 1 1,0-1-1,0 0 1,0 0-1,0 0 1,1 1 0,-1-1-1,0 0 1,1-1-1,-1 1 1,1 0-1,-1 0 1,1-1-1,-1 1 1,1 0-1,-1-1 1,3 1 0,3 0 14,1 0 0,-1 0 0,0-1 0,1 0 0,12-1 1,-18 0-5,1 0 0,-1 1 1,0-1-1,0 0 0,0-1 1,0 1-1,1 0 0,-1 0 0,-1-1 1,1 1-1,0-1 0,0 0 1,-1 0-1,1 1 0,-1-1 1,1 0-1,-1 0 0,0-1 1,0 1-1,0 0 0,0 0 1,0 0-1,0-1 0,0-2 1,1 1-10,-1-1 0,0 0 0,0 0 0,0 1 0,-1-1 0,0 0 0,0 0 1,0 0-1,0 0 0,-1 0 0,-1-7 0,1 10 0,-1 0-1,1 0 1,0 0-1,-1 0 1,1 1-1,-1-1 1,0 0-1,1 1 0,-1-1 1,0 1-1,0 0 1,0-1-1,0 1 1,0 0-1,0 0 1,-1 0-1,1 1 1,0-1-1,0 0 1,-1 1-1,1 0 1,-4-1-1,-59-1 35,51 2-4,12 0-25,1 1 1,-1-1 0,1 1-1,-1-1 1,1 1-1,0 0 1,-1 0-1,1 0 1,0 0 0,0 0-1,0 0 1,0 0-1,0 0 1,0 0-1,0 0 1,0 1 0,0-1-1,0 0 1,1 1-1,-1-1 1,0 0 0,1 1-1,-1-1 1,1 1-1,0-1 1,-1 1-1,1-1 1,0 1 0,0-1-1,0 4 1,0 1-16,-1 0 0,1 0 0,0-1-1,1 1 1,-1 0 0,1 0 0,2 8 0,-2-12 10,1 0 0,-1 0 0,0-1 0,0 1 0,1 0 0,-1-1 1,1 1-1,-1-1 0,1 0 0,0 1 0,-1-1 0,1 0 0,0 0 0,0 0 0,0 0 0,0 0 0,0-1 0,0 1 0,0-1 0,0 1 0,0-1 0,3 1 0,52 0 108,-43-1-26,-12 0-74,0-1 1,0 0 0,0 1-1,0-1 1,0 0 0,0 0 0,-1 0-1,1 0 1,0 0 0,-1-1-1,1 1 1,-1 0 0,1-1-1,-1 1 1,0-1 0,1 0 0,-1 1-1,0-1 1,0 0 0,0 0-1,-1 1 1,1-1 0,0 0 0,-1 0-1,1 0 1,-1 0 0,1 0-1,-1 0 1,0 0 0,0-3 0,1 1-6,-1 0 0,0 1 1,1-1-1,-1 0 1,-1 0-1,1 1 0,0-1 1,-1 0-1,0 1 1,0-1-1,0 0 1,0 1-1,-1 0 0,1-1 1,-1 1-1,-3-6 1,-1 5 1,0 0 1,0 1-1,-1 0 1,1 0 0,-1 1-1,1 0 1,-1 0-1,0 0 1,0 1 0,0 0-1,1 0 1,-1 0-1,0 1 1,0 1 0,0-1-1,0 1 1,-12 3-1,16-3 3,1 1-1,0 0 0,-1 0 0,1 1 0,0-1 0,0 0 0,0 1 0,0 0 1,0-1-1,1 1 0,-1 0 0,1 0 0,0 0 0,0 0 0,0 0 0,0 0 1,0 0-1,1 0 0,-1 3 0,0-3-15,1-1 0,-1 0-1,1 0 1,-1 1 0,1-1 0,0 1 0,0-1 0,0 0 0,0 1 0,1-1 0,-1 0-1,1 1 1,-1-1 0,1 0 0,0 1 0,0-1 0,0 0 0,0 0 0,0 0-1,0 0 1,1 0 0,-1 0 0,1 0 0,-1 0 0,3 1 0,3 0 22,0-1 0,0 0 0,0 0 1,0-1-1,0 0 0,1 0 0,-1-1 1,1 1-1,-1-2 0,11 0 0,-12 0-133,0 0-1,0 0 1,0-1-1,-1 1 1,1-1-1,0 0 0,-1-1 1,1 1-1,-1-1 1,0 0-1,0-1 1,0 1-1,5-5 1,-9 6-299,4-5-919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4:53.9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109 55 0,'0'0'59,"-15"0"640,-16 0 8809,23-16-4949,-6-14-4809,13 29 262,1 1 0,-1-1 0,1 1 0,-1-1 1,1 1-1,-1-1 0,0 1 0,1 0 0,-1-1 1,0 1-1,1 0 0,-1-1 0,0 1 0,0 0 1,1 0-1,-1 0 0,0 0 0,0 0 0,0 0 1,1 0-1,-1 0 0,0 0 0,0 0 0,1 0 1,-1 0-1,0 0 0,0 0 0,1 1 0,-1-1 0,0 0 1,0 1-1,0 1-12,0-1 1,0 0 0,0 1-1,0-1 1,0 1-1,0 0 1,1-1 0,-1 1-1,1-1 1,-1 1-1,1 0 1,0 0 0,-1 1-1,1 7-34,-1 0 0,1 0-1,3 18 1,-2-26 26,0 0 0,0-1 0,0 1 0,0 0 0,0-1 0,0 1 0,0-1 0,1 0 0,-1 1 0,0-1 0,1 0 0,0 1 0,-1-1 0,1 0 0,0 0 0,-1-1 0,1 1 0,0 0 0,0 0 0,0-1 0,-1 1 0,1-1 0,0 0 0,0 0 0,0 1 0,0-1 0,3-1 0,6 2-229,0-1 0,0 0 1,18-4-1,-26 4 165,-1-1 0,1 0 0,0 0 0,0 0 0,0 0 0,0 0 0,-1-1 0,1 1 0,-1-1 0,1 0 0,-1 0 1,1 1-1,-1-2 0,0 1 0,0 0 0,0 0 0,0-1 0,-1 1 0,1-1 0,-1 1 0,1-1 0,-1 0 0,0 1 0,0-1 0,0 0 0,0 0 0,0 0 0,-1 0 0,0 0 0,1 0 0,-1-4 1,-1 5 88,1 1 0,0 0 1,-1 0-1,1 0 0,-1-1 1,1 1-1,-1 0 0,0 0 1,0 0-1,1 0 0,-1 0 1,0 0-1,0 0 0,0 1 1,0-1-1,0 0 0,0 0 1,0 1-1,0-1 0,0 1 1,0-1-1,0 1 0,-1-1 1,1 1-1,0-1 0,0 1 1,0 0-1,-1 0 0,1 0 1,-2 0-1,-47-3 958,42 3-697,5 0-214,1 0 1,-1 0-1,0 0 1,0 1-1,0-1 1,0 1-1,0 0 0,0-1 1,1 1-1,-1 0 1,0 1-1,1-1 1,-1 0-1,1 1 1,-1-1-1,1 1 1,0 0-1,-4 4 1,3-3-70,1 0 0,0 0 1,1 1-1,-1-1 1,1 1-1,-1 0 0,1-1 1,0 1-1,1 0 1,-1 0-1,1-1 0,-1 1 1,1 7-1,0-10-3,0 1 0,0-1-1,0 0 1,0 0 0,0 0 0,0 1-1,0-1 1,1 0 0,-1 0 0,0 0 0,1 1-1,-1-1 1,1 0 0,-1 0 0,1 0-1,-1 0 1,1 0 0,0 0 0,1 2-1,0-3 2,0 1 0,0 0 0,0 0 1,0-1-1,0 1 0,0-1 0,0 0 0,0 1 0,1-1 0,-1 0 0,3-1 0,3 1-32,0 0 0,1 0-1,-1-1 1,0-1 0,0 1 0,1-1-1,8-4 1,-15 5 16,1 0 0,-1 0 0,0-1 0,1 1 0,-1-1 0,0 1 0,0-1 0,0 0 1,0 0-1,0 0 0,-1 0 0,1 0 0,0 0 0,-1 0 0,0-1 0,1 1 0,-1 0 0,0-1 0,0 1 0,0-1 0,-1 0 0,1 1 0,-1-1 0,1 0 0,-1 1 0,0-6 0,0 7 29,0 0-1,0-1 0,0 1 1,0-1-1,-1 1 1,1-1-1,-1 1 0,1 0 1,-1-1-1,1 1 0,-1 0 1,0 0-1,1-1 1,-1 1-1,0 0 0,0 0 1,0 0-1,0 0 0,0 0 1,0 0-1,-2-1 1,0 0 42,0 1 0,0-1 1,0 1-1,-1-1 0,1 1 1,-1 0-1,1 0 0,-6 0 1,-4 0 350,0 0 0,-1 1 0,-21 2 1,33-1-390,0-1 0,0 1 0,0-1 0,1 1 0,-1 0 0,0 0 0,1-1 0,-1 1 0,1 0 0,-1 1 0,1-1 0,-1 0 0,1 0 0,-1 1 0,1-1 0,0 0 0,0 1 0,0-1 0,0 1 0,0 0 0,0-1 0,0 1 0,1 0 0,-1 0 0,0 2 0,-1 3-47,0 1 0,1-1 0,0 1 0,0 14-1,2-21 36,-1 0-1,1 0 0,-1 0 1,1 0-1,-1 0 0,1 0 1,0 0-1,0 0 0,-1 0 1,1 0-1,0-1 0,0 1 1,0 0-1,0 0 0,0-1 1,0 1-1,0-1 1,0 1-1,0-1 0,0 1 1,1-1-1,-1 0 0,0 1 1,0-1-1,0 0 0,0 0 1,1 0-1,-1 0 0,0 0 1,0 0-1,3-1 0,39-2-141,-41 3 106,0-1 1,0 1-1,0-1 1,0 0-1,0 1 1,-1-1-1,1 0 1,0 0-1,0 0 1,-1 0-1,1-1 1,-1 1-1,1 0 1,-1-1-1,1 1 1,-1-1-1,0 1 1,0-1-1,0 0 1,0 0-1,0 1 1,1-3-1,-1-2-16,1 0 0,-1 1 0,0-1 0,0 0 0,-1 1 0,0-8 0,-1 11 68,1 1-1,-1 0 1,1 0 0,-1-1-1,0 1 1,0 0-1,0 0 1,1 0-1,-1 0 1,0 0-1,-1 0 1,1 0-1,0 0 1,0 0 0,0 0-1,0 1 1,-1-1-1,1 1 1,0-1-1,-1 1 1,1-1-1,0 1 1,-1-1-1,1 1 1,0 0 0,-1 0-1,1 0 1,-3 0-1,1 0 33,0-1 0,0 1-1,0 0 1,0 0 0,1 0-1,-1 0 1,0 1 0,0-1-1,0 1 1,0 0 0,0 0-1,1 0 1,-1 0 0,-4 2-1,4 1-50,0-1 1,0 1-1,0 0 0,0 0 0,1 0 0,0 0 1,0 1-1,0-1 0,0 0 0,1 1 0,-1 0 0,1-1 1,0 6-1,-2 10-65,1 34-1,2-53 71,1 0-7,-1-1 1,0 1-1,0 0 0,1 0 0,-1 0 1,1 0-1,-1 0 0,1 0 0,-1 0 1,1-1-1,-1 1 0,1 0 0,0 0 0,0-1 1,-1 1-1,1 0 0,0-1 0,0 1 1,0-1-1,-1 1 0,1-1 0,0 0 1,0 1-1,0-1 0,0 0 0,0 1 1,0-1-1,0 0 0,0 0 0,0 0 1,0 0-1,0 0 0,2 0 0,-1 0-39,1 0 0,0 0 1,0 0-1,-1-1 0,1 1 0,0-1 0,-1 1 0,1-1 0,0 0 0,-1 0 0,1 0 0,2-2 0,0-2 5,-1 0 0,0 0 0,-1-1 0,1 1 0,-1-1 0,0 1 0,-1-1 0,1 0 0,-1-1 1,0 1-1,-1 0 0,1 0 0,-1-1 0,-1 1 0,1-1 0,-1 1 0,0-1 0,0 1 0,-2-7 0,1 12 52,0-1 1,0 1-1,1 0 1,-2 0-1,1 0 1,0 0-1,0 0 1,0 0-1,0 0 1,0 0-1,-1 1 0,1-1 1,0 0-1,-1 1 1,1-1-1,-1 1 1,1-1-1,0 1 1,-1 0-1,1 0 1,-1 0-1,-2 0 0,2-1 12,-1 1-1,1 0 0,0 0 0,-1 0 0,1 0 0,0 0 0,-1 0 0,1 1 0,0-1 0,-1 1 1,1 0-1,0 0 0,0 0 0,-4 2 0,3 0-28,0 1 0,1 0 0,-1 0 0,1 0-1,0 0 1,0 1 0,0-1 0,1 0 0,-1 1 0,1-1 0,0 1 0,0 7 0,-2 59-68,3-63 83,0-7-15,-1 0 1,1 1-1,0-1 0,0 0 1,1 1-1,-1-1 0,0 0 1,0 0-1,1 1 0,-1-1 1,1 0-1,-1 0 0,1 1 1,-1-1-1,1 0 1,0 0-1,-1 0 0,1 0 1,0 0-1,0 0 0,0 0 1,0 0-1,0 0 0,0 0 1,0-1-1,0 1 0,0 0 1,0-1-1,1 1 0,-1-1 1,2 1-1,3 0-35,-1 0 0,1-1 1,-1 0-1,1 0 0,0 0 0,6-2 0,-9 2 6,0-1-1,0 0 1,0 1 0,0-1 0,-1 0-1,1-1 1,0 1 0,-1 0 0,1-1-1,-1 0 1,1 1 0,-1-1-1,0 0 1,1 0 0,-1 0 0,0 0-1,0-1 1,-1 1 0,1-1 0,0 1-1,-1-1 1,0 1 0,1-1 0,0-3-1,1-4-81,-1 1-1,0 0 1,0-1-1,-1 0 0,0 1 1,0-13-1,-1 21 122,0 0 0,0 0 0,0 0 0,0 0-1,-1 0 1,1-1 0,0 1 0,0 0 0,-1 0 0,1 0-1,0 0 1,-1 0 0,1 0 0,-1 0 0,0 0 0,1 0 0,-1 0-1,0 0 1,1 1 0,-1-1 0,0 0 0,0 0 0,0 1-1,0-1 1,0 0 0,0 1 0,0-1 0,-2 0 0,-1 0 214,-1 0 1,0 0-1,0 0 1,0 1 0,-8 0-1,12 0-141,-1 1-53,1-1 1,-1 1-1,0 0 1,1-1 0,-1 1-1,1 0 1,-1 0-1,1 0 1,-1 0 0,1 1-1,0-1 1,-1 0-1,1 0 1,0 1 0,0-1-1,0 1 1,0-1-1,0 1 1,0-1 0,1 1-1,-1 0 1,0-1-1,1 1 1,-1 0 0,1 0-1,0 1 1,-10 51-81,9-43 55,0-3-30,1 1 0,-1-1 0,1 1 0,2 15 0,-1-22 23,-1-1 0,0 1 0,1 0 0,-1-1 0,1 1 0,-1-1 0,1 1 0,0-1 0,0 1 0,0-1 0,0 0 0,0 1-1,0-1 1,0 0 0,0 0 0,0 0 0,1 0 0,-1 0 0,0 0 0,1 0 0,-1 0 0,1-1 0,-1 1 0,1 0 0,-1-1 0,1 1 0,0-1 0,-1 0-1,1 1 1,2-1 0,1 1-5,-1-1 0,1 1 0,0-1 0,-1 0 0,1-1 0,0 1 0,-1-1 0,1 0 0,-1 0 0,1 0 0,-1-1 0,1 1 0,-1-1 0,0 0 0,0 0 0,0-1 0,0 1 0,0-1 0,0 0 0,-1 0 0,1 0 0,-1-1 0,0 1 0,0-1 0,0 0 0,-1 1 0,1-1 0,-1-1 0,0 1 0,0 0 0,2-5 0,-2 3-22,0 0 1,0 0-1,-1 1 1,0-1-1,0 0 0,0 0 1,-1 0-1,0 0 0,0 0 1,0 0-1,-1 0 0,0 0 1,-2-9-1,1 11 43,1-1 1,-1 1-1,0 0 0,-1 0 1,1 0-1,-1 1 0,1-1 0,-1 0 1,0 1-1,0 0 0,-1 0 0,1 0 1,-1 0-1,0 0 0,1 1 0,-1 0 1,-9-4-1,10 4 69,-1 0 0,0 1 0,0-1 1,0 1-1,0 0 0,0 0 0,0 0 0,0 1 0,-1-1 0,1 1 1,0 0-1,0 0 0,0 1 0,0-1 0,-5 2 0,6-1-58,1 1-1,0-1 0,0 1 0,-1-1 1,1 1-1,0 0 0,1 0 0,-1-1 1,0 2-1,0-1 0,1 0 1,-1 0-1,1 0 0,0 1 0,0-1 1,0 1-1,0-1 0,0 1 0,0-1 1,1 1-1,-1-1 0,1 1 0,-1 5 1,0-3-34,1 0-1,-1 0 1,1-1 0,0 1 0,0 0 0,0 0 0,1 0 0,2 9-1,-3-12 8,1-1 0,0 1-1,0-1 1,0 1-1,0-1 1,1 0-1,-1 0 1,0 1-1,0-1 1,1 0-1,-1 0 1,1 0-1,-1 0 1,1-1-1,-1 1 1,1 0-1,0-1 1,-1 1-1,1-1 1,0 1 0,-1-1-1,1 0 1,0 0-1,0 0 1,-1 0-1,1 0 1,2 0-1,1 0-23,-1 0-1,0 0 1,0 0 0,1-1-1,-1 1 1,0-1-1,0 0 1,0-1 0,0 1-1,0 0 1,0-1-1,6-4 1,-8 4 30,0 0 0,0 0 0,0 0 0,-1 0 0,1-1 0,-1 1 0,1 0 0,-1-1 0,0 0 0,0 1 0,0-1 0,0 0 0,0 1 0,0-1 0,-1 0 0,0 0 0,1 0 0,-1 1 0,-1-7 0,1 8 11,0 0 1,0-1-1,0 1 1,-1 0 0,1-1-1,-1 1 1,1 0-1,-1 0 1,1-1-1,-1 1 1,0 0 0,0 0-1,0 0 1,1 0-1,-1 0 1,0 0-1,0 0 1,0 0 0,0 0-1,-1 1 1,1-1-1,0 0 1,0 1-1,0-1 1,-1 0 0,1 1-1,0 0 1,-1-1-1,1 1 1,0 0-1,-1 0 1,-1-1 0,-2 1 150,0-1-1,-1 1 1,1 0 0,0 0 0,-1 1 0,1-1 0,-8 3 0,11-2-151,0 1 0,0-1 0,0 1 0,0-1 1,0 1-1,0 0 0,0 0 0,0 0 0,0 0 0,1 0 0,-1 0 0,1 0 0,0 0 0,-1 1 1,1-1-1,0 1 0,1-1 0,-1 1 0,0-1 0,1 1 0,-1 4 0,-2 6-36,2 0 1,-1 24-1,1-36 22,1 1-1,0-1 0,0 0 1,0 1-1,0-1 1,0 0-1,0 1 0,1-1 1,-1 0-1,0 0 1,1 1-1,-1-1 1,1 0-1,-1 0 0,1 1 1,-1-1-1,1 0 1,0 0-1,0 0 0,-1 0 1,1 0-1,0 0 1,1 1-1,2-1-2,-1 0 1,0-1-1,0 1 0,0 0 1,1-1-1,-1 0 0,0 0 1,6 0-1,-7 0 8,2 0-19,0 0-1,0 0 0,0-1 0,0 1 0,0-1 0,0 0 0,0 0 0,0-1 0,0 1 1,0-1-1,0 0 0,-1 0 0,1 0 0,-1 0 0,0 0 0,1-1 0,-1 0 0,0 1 1,0-1-1,-1 0 0,4-5 0,-2 1-15,-1 1 0,0-1-1,0 1 1,0-1 0,-1 0 0,0 0 0,-1 0 0,1 0 0,-1 0 0,-1 0-1,1-11 1,-1 17 41,-1-1 1,1 1-1,0 0 0,0-1 0,-1 1 0,1 0 0,-1-1 1,1 1-1,-1 0 0,0 0 0,1-1 0,-1 1 1,0 0-1,0 0 0,0 0 0,0 0 0,0 0 0,0 0 1,0 0-1,0 1 0,0-1 0,0 0 0,0 0 0,-1 1 1,1-1-1,0 1 0,-1-1 0,1 1 0,0 0 0,-1-1 1,-1 1-1,-6-2 81,0 1 1,0 0-1,-15 1 1,15 0-30,6 1-38,0 0 1,0-1-1,0 1 1,0 0-1,0 0 1,1 1-1,-1-1 1,0 1-1,1-1 0,-1 1 1,1 0-1,0 0 1,-1 0-1,1 0 1,0 0-1,0 1 1,1-1-1,-1 0 0,0 1 1,1 0-1,-1-1 1,1 1-1,0 0 1,0 0-1,0 0 1,-1 3-1,-1 6-28,-1-1-1,2 1 1,0 0-1,0 0 1,0 16 0,2-26 3,0-1 0,0 0 1,0 1-1,0-1 0,0 0 1,0 0-1,0 1 0,0-1 1,0 0-1,1 0 0,-1 0 1,0 1-1,1-1 0,0 0 1,-1 0-1,1 0 1,-1 0-1,1 0 0,0 0 1,0 0-1,0 1 0,2-1-3,-1 0 0,0-1 0,0 1 1,1-1-1,-1 1 0,0-1 0,1 0 0,-1 0 0,0 0 0,3 0 0,3 0 21,-2-1-17,-1 0-1,1 0 1,0 0-1,0-1 1,0 1 0,-1-1-1,1-1 1,-1 1-1,1-1 1,-1 0-1,0 0 1,8-7-1,-6 5-5,-1-1 0,-1 1 0,1-1-1,-1 0 1,0 0 0,0-1 0,-1 1 0,0-1 0,5-10-1,-8 16 4,-1-1 0,1 0 0,0 0-1,-1 0 1,1 1 0,-1-1 0,0 0 0,0 0-1,1 0 1,-1 0 0,0 0 0,-1 0-1,1 0 1,-1-2 0,1 3 9,0 0 1,-1 0-1,1 1 0,-1-1 1,0 0-1,1 0 0,-1 0 1,1 0-1,-1 1 0,0-1 1,0 0-1,0 1 0,1-1 1,-1 0-1,0 1 0,0-1 1,0 1-1,0 0 0,-1-1 1,-5-1 65,0 1 0,0 0 1,0 1-1,1-1 0,-1 1 0,-9 2 1,-5-1 216,21-2-286,-1 1 0,0 0-1,0 0 1,0 0 0,1 0 0,-1 1 0,0-1 0,0 0-1,1 0 1,-1 0 0,0 1 0,1-1 0,-1 0-1,0 1 1,1-1 0,-1 0 0,0 1 0,1-1 0,-1 1-1,1-1 1,-1 1 0,1 0 0,-1-1 0,1 1 0,-1-1-1,1 1 1,-1 0 0,1-1 0,0 1 0,-1 0-1,1 0 1,0-1 0,0 1 0,0 0 0,0 0 0,-1-1-1,1 1 1,0 0 0,0 0 0,1 0 0,-1 0-92,0 1 0,0-1 1,0 0-1,1 0 1,-1 0-1,0 1 1,1-1-1,-1 0 0,1 0 1,-1 0-1,1 0 1,0 0-1,0 0 0,-1 0 1,1 0-1,0 0 1,0 0-1,0 0 1,0-1-1,0 1 0,0 0 1,0-1-1,2 2 1,14 0-4201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4:53.9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157 197 5635,'0'0'5954,"-10"-5"-4670,-31-16-385,41 21-881,-1-1 1,1 1-1,0 0 1,-1-1 0,1 1-1,-1 0 1,1 0 0,-1 0-1,1-1 1,-1 1-1,1 0 1,-1 0 0,0 0-1,1 0 1,-1 0 0,1 0-1,-1 0 1,1 0-1,-1 0 1,1 0 0,-1 0-1,0 0 1,1 0-1,-1 0 1,1 1 0,-1-1-1,1 0 1,-1 0 0,1 1-1,-1-1 1,1 0-1,0 1 1,-1-1 0,1 0-1,-1 1 1,1-1-1,0 0 1,-1 1 0,1-1-1,0 1 1,-1-1 0,1 1-1,0-1 1,0 1-1,0-1 1,-1 1 0,1-1-1,0 1 1,0-1 0,0 2-1,1 26-210,-1-23 302,0-4-158,1 0 1,-1 1-1,0-1 1,0 0-1,1 0 1,-1 0-1,1 0 1,-1 0-1,1 0 1,-1 0-1,1 0 1,-1 0 0,1 0-1,0 0 1,0 0-1,0 0 1,-1 0-1,1-1 1,0 1-1,0 0 1,0-1-1,0 1 1,0 0-1,0-1 1,0 0-1,0 1 1,1-1-1,-1 1 1,0-1-1,0 0 1,0 0 0,0 0-1,2 0 1,-1 0-110,-1 1 1,1-1-1,0 0 1,-1 0-1,1-1 1,0 1-1,-1 0 0,1 0 1,0-1-1,-1 1 1,1-1-1,-1 0 1,1 1-1,-1-1 1,1 0-1,-1 0 1,1 0-1,-1 0 1,0 0-1,1 0 1,-1 0-1,0-1 1,2-2-1,0-3-10,-1 0 0,0-1 0,-1 0 0,1 0 0,-1 1 0,-1-1-1,1 0 1,-2 0 0,1 0 0,-3-13 0,2 19 238,1 1-1,-1-1 1,0 0-1,0 1 1,0 0-1,0-1 1,0 1-1,0 0 1,0-1-1,0 1 1,-1 0-1,1 0 1,0 0-1,-1 0 1,1 0-1,-1 0 1,1 1-1,-1-1 1,1 0-1,-1 1 1,0-1-1,1 1 1,-1-1-1,0 1 1,1 0-1,-4 0 1,-2-1 553,-1 0 1,0 1-1,0 1 1,-11 0-1,18 0-605,0-1 0,0 1 0,0-1 0,0 1 0,0-1 0,0 1 0,0 0 0,0 0 0,0-1 0,0 1 0,0 0 0,0 0 0,1 0 0,-1 0 0,0 0 0,1 0 0,-1 0 0,0 0 0,1 0 0,0 0 0,-1 0 0,1 0 0,-1 2 0,-5 30-89,5-28 87,-1 18-75,2 48-1,0-69 51,0-1 1,1 1 0,-1 0-1,1-1 1,-1 1-1,1 0 1,0-1-1,0 1 1,0-1 0,0 1-1,0-1 1,0 0-1,0 1 1,0-1 0,0 0-1,1 0 1,-1 0-1,0 0 1,1 0-1,-1 0 1,1 0 0,-1 0-1,1 0 1,-1-1-1,1 1 1,0-1-1,-1 1 1,1-1 0,0 0-1,0 1 1,-1-1-1,1 0 1,0 0 0,-1 0-1,4-1 1,-1 1-14,-1 0 0,1 0 0,0-1 0,0 1 0,0-1 0,-1 0 0,1 0 0,0-1 0,-1 1 0,1-1 0,-1 1 0,1-1 0,-1 0 0,0 0 0,4-3 0,-4 0-23,0 0-1,0 0 1,0 0 0,-1 0 0,1 0 0,-1-1-1,-1 1 1,1-1 0,-1 1 0,0-1-1,0 0 1,0 1 0,-1-1 0,0 0-1,0 0 1,0 1 0,-1-1 0,-1-7 0,1 12 55,1-1 0,-1 0 0,0 1 0,1-1 1,-1 1-1,0-1 0,0 1 0,0 0 0,0-1 1,0 1-1,0 0 0,-1 0 0,1 0 0,0 0 1,-1 0-1,1 0 0,0 0 0,-1 0 1,1 0-1,-1 1 0,0-1 0,1 0 0,-1 1 1,-2-1-1,-42-2 1611,38 3-1179,7 0-437,-1 0 1,1 1-1,0-1 1,0 1-1,0-1 1,0 1-1,0 0 1,0-1-1,0 1 1,0 0-1,0 0 1,0 0-1,1-1 1,-1 1-1,0 0 1,0 0-1,1 0 1,-1 0 0,1 1-1,-1-1 1,1 0-1,-1 0 1,1 0-1,0 0 1,-1 0-1,1 1 1,0-1-1,0 0 1,0 0-1,0 3 1,-1 45-126,1-39 137,0-9-25,0 1 1,0-1-1,0 1 1,0 0-1,0-1 1,0 1-1,1 0 1,-1-1-1,1 1 1,-1-1-1,1 1 1,-1-1-1,1 1 1,0-1-1,0 1 1,0-1-1,0 0 1,0 1-1,0-1 1,0 0-1,0 0 1,0 0-1,1 0 1,-1 0-1,0 0 1,1 0-1,-1 0 1,1-1-1,2 2 1,1-1-78,0 0 0,0 0 0,0-1 0,0 0 1,0 0-1,0 0 0,0 0 0,8-2 0,-11 1 34,-1 1-1,1-1 1,0 0-1,0 1 1,-1-1-1,1 0 1,0 0-1,-1 0 1,1 0-1,-1-1 1,0 1-1,1 0 1,-1-1-1,0 1 1,0 0 0,1-1-1,-1 0 1,-1 1-1,1-1 1,0 0-1,0 1 1,0-1-1,-1 0 1,1 0-1,-1 1 1,1-5-1,1-5-101,-1 0-1,0 0 1,-1-15-1,0 15 131,0 9 19,0 0 0,0 1 0,-1-1 0,1 0 0,0 0 0,0 1 0,-1-1 0,1 0 0,-1 0 0,0 1 0,1-1 0,-1 1 0,0-1 0,0 1 0,0-1 0,0 1 0,0-1 0,-1 1 1,1 0-1,0 0 0,0-1 0,-1 1 0,1 0 0,-4-1 0,1 0 66,0 0-1,-1 1 1,1 0 0,-1 0 0,1 0-1,-1 0 1,1 1 0,-9 0 0,12 0-48,0 0 1,0 0 0,0 0-1,0 1 1,0-1 0,0 0-1,0 1 1,0-1 0,0 0 0,0 1-1,0-1 1,0 1 0,0 0-1,0-1 1,0 1 0,1 0 0,-1 0-1,0-1 1,0 1 0,1 0-1,-1 0 1,0 1 0,-10 28 20,7 34-189,4-64 154,0 8 0,-1-3-12,1 0 0,0 0 0,0 0 0,1-1 0,0 1 0,0 0 0,2 7 0,-2-10 7,0-1 0,0 1 0,0-1 0,0 1 1,0-1-1,1 0 0,-1 0 0,0 1 1,1-1-1,-1 0 0,1 0 0,-1 0 1,1-1-1,0 1 0,-1 0 0,1-1 1,0 1-1,-1-1 0,1 1 0,0-1 1,0 0-1,-1 0 0,1 1 0,4-2 1,-3 2 7,0-1 0,0 0 0,0 0 0,1-1 0,-1 1 1,0-1-1,0 0 0,0 1 0,0-1 0,0-1 0,0 1 1,0 0-1,0-1 0,0 1 0,-1-1 0,4-2 0,-1-1-4,-1 0-1,0 0 0,-1 0 0,1 0 0,-1 0 0,0-1 0,4-9 1,-3 5-48,-1 0 1,0 0 0,0 0 0,-1 0 0,-1 0 0,0-1-1,0 1 1,-1-1 0,-2-18 0,2 25 75,-1 0 0,1 0-1,-1 0 1,0 0 0,0 0 0,0 0 0,0 0 0,-1 1 0,1-1-1,-1 1 1,0-1 0,0 1 0,0-1 0,-1 1 0,1 0 0,-1 0-1,0 0 1,0 1 0,0-1 0,0 1 0,0-1 0,-1 1 0,1 0-1,0 0 1,-1 0 0,0 1 0,0-1 0,-4 0 0,8 2-5,-1 0 0,0 0 0,0 0 0,0 0 0,0 0 0,1 0 0,-1 0 0,0 0 0,0 0 0,0 0 0,1 0 0,-1 1 0,0-1 0,0 0 0,0 1 0,1-1 0,-1 0 0,0 1 0,1-1 0,-1 1-1,0-1 1,1 1 0,-1-1 0,1 1 0,-1 0 0,0-1 0,1 1 0,0 0 0,-1-1 0,1 1 0,-1 0 0,1 0 0,0 0 0,0-1 0,-1 1 0,1 0 0,0 0 0,0 0 0,0 1 0,0 40-234,1-27 282,-1 79-397,0-93 324,0-1 0,0 1-1,0-1 1,0 1 0,0 0-1,1-1 1,-1 1 0,0-1-1,0 1 1,0-1 0,1 1 0,-1-1-1,0 1 1,0-1 0,1 1-1,-1-1 1,0 1 0,1-1-1,-1 1 1,1-1 0,-1 0-1,0 1 1,1-1 0,-1 0-1,1 1 1,-1-1 0,1 0 0,-1 1-1,1-1 1,0 0 0,0 0-1,20 0 224,-20-1-216,-1 1 0,1-1 0,0 1 0,-1-1 0,1 0-1,-1 0 1,1 1 0,-1-1 0,1 0 0,-1 0 0,0 1 0,1-1 0,-1 0 0,0 0 0,0 0 0,0 0-1,0 0 1,1 1 0,-1-1 0,0 0 0,0 0 0,-1-1 0,1-27 102,0 22-95,-1 4-5,1 0 0,-1-1 0,0 1 0,0 0-1,0 1 1,-1-1 0,1 0 0,-1 0 0,1 0 0,-1 1-1,0-1 1,0 1 0,0 0 0,0-1 0,-1 1 0,1 0 0,-6-3-1,2 0 28,0 1-1,-1 0 0,1 0 0,-1 1 0,0 0 0,-11-4 0,17 7-19,0 0-1,1 0 1,-1 0-1,0 0 1,0 1 0,1-1-1,-1 0 1,0 0 0,0 0-1,1 1 1,-1-1 0,0 0-1,1 1 1,-1-1-1,0 1 1,1-1 0,-1 1-1,1-1 1,-1 1 0,0-1-1,1 1 1,0 0 0,-1-1-1,1 1 1,-1-1-1,1 1 1,0 0 0,-1 0-1,1-1 1,0 1 0,0 0-1,-1 0 1,1-1 0,0 1-1,0 1 1,-5 32-190,5-29 208,-2 7-42,1-2-31,0 1 0,0 0 0,1-1 0,0 1 0,3 11 1,-3-20 32,0 0 0,1 0 1,-1 0-1,1 0 1,0 0-1,0 0 0,0 0 1,0 0-1,0 0 0,0 0 1,0-1-1,1 1 1,-1-1-1,0 1 0,1-1 1,0 1-1,-1-1 0,1 0 1,0 1-1,0-1 1,-1 0-1,1 0 0,0-1 1,0 1-1,0 0 1,0-1-1,0 1 0,0-1 1,1 1-1,-1-1 0,3 0 1,4 1 3,-6-1 28,0 0 0,0 1 0,0-1 0,0 0 1,0 0-1,0-1 0,-1 1 0,1-1 0,6-1 0,-8 1-12,0 0-1,0 0 1,0 0 0,0 0 0,0-1-1,-1 1 1,1 0 0,0 0-1,0-1 1,-1 1 0,1 0 0,-1-1-1,1 1 1,-1-1 0,0 1 0,0-1-1,1 1 1,-1-1 0,0 1 0,0-1-1,0 1 1,-1-3 0,0 1-8,1 0 0,-1-1 0,-1 1 0,1 0-1,0 0 1,-1 0 0,1 0 0,-1 1 0,0-1 0,0 0 0,0 1 0,0-1 0,0 1 0,-1 0 0,1-1 0,-1 1 0,0 0 0,1 1 0,-1-1 0,0 0 0,0 1 0,0 0-1,-4-2 1,-4-2 23,-1 1-1,1 0 1,-1 1-1,1 1 1,-17-3-1,27 5-19,1 0-1,-1 0 0,0 0 1,1 0-1,-1 0 0,0 0 1,0 0-1,1 1 0,-1-1 0,0 0 1,1 0-1,-1 1 0,1-1 1,-1 0-1,0 1 0,1-1 1,-1 0-1,1 1 0,-1-1 1,1 1-1,-1-1 0,1 1 1,-1-1-1,1 1 0,-1-1 1,1 1-1,0 0 0,-1-1 1,1 2-1,-1 0-11,0 1-1,1-1 1,-1 1 0,1-1-1,0 0 1,0 1 0,0-1-1,0 1 1,1 3 0,-1-3-3,0 1 1,1-1 0,0 0-1,0 1 1,0-1 0,0 0-1,1 1 1,-1-1 0,1 0 0,-1 0-1,1 0 1,0 0 0,1-1-1,2 5 1,-1-5 0,0 0 0,0 0 0,0 0 0,0 0 0,0-1 0,0 1 0,1-1 0,-1 0 0,0 0 1,1-1-1,-1 1 0,1-1 0,-1 0 0,1 0 0,-1-1 0,0 1 0,1-1 0,-1 0 0,8-3 0,-9 3-17,0-1-1,0 1 1,0-1 0,0 0-1,-1 0 1,1 0-1,0 0 1,-1-1-1,0 1 1,1-1 0,-1 1-1,0-1 1,0 0-1,-1 0 1,1 0 0,-1 0-1,1 0 1,-1 0-1,0 0 1,0 0 0,0-1-1,-1 1 1,1 0-1,-1-1 1,0 1 0,0-4-1,0 4 28,0 1 1,0 0-1,0 0 0,-1 0 0,1 0 0,-1 0 0,1-1 0,-1 1 1,0 0-1,0 0 0,0 1 0,0-1 0,0 0 0,-1 0 1,1 0-1,0 1 0,-1-1 0,0 1 0,1-1 0,-1 1 1,0 0-1,1-1 0,-1 1 0,-3-1 0,-3-2 213,0 1 0,0 0 0,0 1-1,0 0 1,-9-1 0,16 6-160,0 0 0,0 0 0,1 0-1,-1 0 1,1 0 0,0 0 0,0 0 0,1 6 0,-1-7-49,-1-1-84,1 0 0,0-1 0,0 1 0,0 0 0,0-1 0,0 1 0,0 0 0,0-1 0,0 1 0,0 0 0,0-1 0,0 1 0,1 0 0,-1-1 0,0 1 0,0-1 0,1 1 0,-1 0 0,0-1 0,1 1 0,-1-1 0,1 1 0,-1-1 0,1 1 0,-1-1 0,1 1 0,-1-1 0,1 1 0,-1-1 0,1 0 0,-1 1 0,1-1 0,0 0 0,-1 0 0,1 1 0,0-1 0,-1 0 0,1 0 0,-1 0 0,1 0-1,0 0 1,0 0 0,0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4:53.9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117 189 3025,'0'0'9103,"-11"-3"-8828,-2-2-233,8 3-5,-1 0 0,1 1 0,0-1 0,0 1-1,0 0 1,-1 1 0,1-1 0,-8 1 0,13 0-61,17-2-2575,-16 2 2536,0-1 1,1 1-1,-1-1 1,0 0-1,0 0 0,0 0 1,-1 0-1,1 1 1,0-1-1,0 0 0,0 0 1,-1-1-1,1 1 1,0 0-1,-1 0 0,1 0 1,-1 0-1,1-1 1,-1 1-1,1-2 0,4-11 215,-26 15 1705,18 0-1844,1 0 1,0 0 0,0 1 0,0-1 0,0 1 0,0-1-1,0 1 1,1 0 0,-1-1 0,0 1 0,1 0 0,0 0 0,-1 0-1,1 0 1,0 1 0,0-1 0,0 0 0,-1 4 0,1-3-26,0 0 1,0 1 0,0-1 0,0 1 0,1 0-1,-1-1 1,1 1 0,0-1 0,0 1 0,0 0-1,1-1 1,0 5 0,-1-7 4,1-1 0,0 1-1,-1 0 1,1 0 0,0-1 0,-1 1 0,1-1 0,0 1-1,0 0 1,-1-1 0,1 1 0,0-1 0,0 0-1,0 1 1,0-1 0,0 0 0,0 1 0,0-1 0,0 0-1,0 0 1,0 0 0,1 0 0,28 0-62,-21 0 58,-4 0-28,0-1 0,0 0 0,0 0 0,-1 0 0,1-1 0,0 1 1,0-1-1,-1 0 0,1 0 0,-1-1 0,0 1 0,0-1 1,0 0-1,0 0 0,4-5 0,-5 5-21,-1 1-1,1-1 1,-1 1 0,0-1-1,0 0 1,0 0 0,0 0-1,0-1 1,-1 1 0,0 0 0,1-1-1,-1 1 1,0 0 0,-1-1-1,1 0 1,-1 1 0,1-1-1,-1 1 1,0-1 0,0 1-1,-1-1 1,0-5 0,0 8 94,0 0 0,0 1 1,1-1-1,-1 0 0,0 1 0,0-1 1,0 0-1,0 1 0,0-1 0,0 1 1,0-1-1,0 1 0,0 0 1,0-1-1,0 1 0,0 0 0,0 0 1,0 0-1,0 0 0,0 0 1,-2 0-1,-32 0 751,25 1-532,6-1-211,1 0 0,-1 0 0,1 1 0,-1-1-1,1 1 1,0 0 0,-1 0 0,1 0 0,0 0-1,0 1 1,0-1 0,0 1 0,0 0 0,0 0-1,0 0 1,1 0 0,-1 1 0,1-1 0,-1 1-1,1-1 1,0 1 0,0 0 0,-2 3 0,1 1-32,0 0-1,0 0 1,0 0 0,1 0 0,0 0 0,1 0 0,0 1 0,0-1-1,0 14 1,1-19-13,0-1-1,0 0 0,0 1 1,1-1-1,-1 0 0,0 1 1,1-1-1,-1 0 0,1 0 1,0 0-1,-1 1 0,1-1 1,0 0-1,0 0 1,-1 0-1,1 0 0,0 0 1,0 0-1,0 0 0,0 0 1,0-1-1,1 1 0,-1 0 1,0 0-1,0-1 0,0 1 1,1-1-1,-1 1 0,0-1 1,1 0-1,1 1 0,6 0-1,-1 0-1,1 0 1,16-1-1,-13 0 28,-10-1-27,0 1 0,0 0 1,0 0-1,0-1 0,0 1 1,-1-1-1,1 0 0,0 1 0,0-1 1,0 0-1,-1 0 0,1 0 0,0 0 1,-1-1-1,1 1 0,-1 0 0,1-1 1,-1 1-1,0-1 0,0 1 1,0-1-1,1 1 0,-1-1 0,-1 0 1,1 0-1,0 0 0,0 1 0,-1-1 1,1 0-1,-1 0 0,1-2 1,1-6-3,-1-1 0,0 1 1,-1 0-1,0-18 1,-1 27 17,1-1 0,0 1 1,-1-1-1,1 1 0,-1-1 1,1 1-1,-1 0 0,0-1 1,1 1-1,-1 0 0,0 0 1,0-1-1,0 1 0,0 0 1,0 0-1,0 0 0,0 0 1,-1 0-1,1 0 0,0 1 1,0-1-1,-1 0 0,1 0 1,0 1-1,-1-1 0,1 1 1,-1 0-1,1-1 0,-1 1 0,-2 0 1,-7-2 277,1 2 1,0-1 0,-16 3-1,17-2 3,7 1-277,0-1 0,0 0 0,0 1 0,1-1-1,-1 1 1,0 0 0,1-1 0,-1 1 0,0 0 0,1 0 0,-1 0 0,1 0 0,-1 1 0,1-1 0,0 0 0,-1 1 0,1-1 0,0 0 0,0 1 0,0 0 0,0-1 0,0 1 0,0 0 0,1-1 0,-1 1 0,0 0 0,1 0 0,-1-1 0,1 4 0,-1 1-25,0 0 1,0 0-1,1 0 0,0 0 1,0 0-1,0 0 1,1 0-1,1 6 0,-1-11 0,0 0 0,-1 1 0,1-1 0,0 0-1,0 0 1,-1 1 0,1-1 0,0 0 0,0 0-1,0 0 1,1 0 0,-1-1 0,0 1 0,0 0-1,0 0 1,1-1 0,-1 1 0,0 0 0,1-1-1,-1 1 1,0-1 0,1 0 0,-1 0 0,3 1-1,42 1-61,-36-3 47,-8 1 13,0 1-1,0-1 1,0-1 0,0 1-1,0 0 1,1 0-1,-2-1 1,1 1 0,0-1-1,0 0 1,0 0-1,0 1 1,0-1-1,0 0 1,-1-1 0,1 1-1,0 0 1,-1 0-1,1-1 1,-1 1-1,0-1 1,1 1 0,-1-1-1,0 0 1,0 1-1,0-1 1,0 0-1,1-2 1,-1-2 2,1 0-1,-1 0 1,0 0 0,0-1-1,-1 1 1,0 0 0,0 0-1,-2-9 1,2 12 11,-1 0 1,1 0-1,-1 0 0,0 0 1,0 0-1,0 1 1,-1-1-1,1 0 0,-1 1 1,1-1-1,-1 1 0,0-1 1,0 1-1,0 0 1,0 0-1,0 0 0,-1 0 1,1 0-1,-1 0 1,1 0-1,-1 1 0,0 0 1,-4-2-1,-1 0 63,0 0 0,0 1 1,-1 0-1,1 0 0,-1 1 0,0 0 1,-8 1-1,15 0-63,1 0 1,-1 1-1,1-1 1,0 1-1,-1-1 1,1 1-1,0-1 1,-1 1 0,1 0-1,0 0 1,0-1-1,0 1 1,-1 0-1,1 0 1,0 0-1,0 1 1,0-1-1,1 0 1,-1 0-1,0 0 1,0 1 0,1-1-1,-1 0 1,1 1-1,-1-1 1,1 1-1,-1-1 1,1 0-1,0 1 1,0-1-1,0 4 1,-2 4-74,2 1 1,0-1-1,1 16 0,-1-23 67,1 0 1,-1 1-1,1-1 0,-1 0 0,1 0 1,0 0-1,0 0 0,0 0 0,0 0 0,1 0 1,-1-1-1,0 1 0,1 0 0,-1-1 0,1 1 1,0-1-1,-1 1 0,1-1 0,0 0 1,0 1-1,0-1 0,0 0 0,0 0 0,0-1 1,0 1-1,0 0 0,0-1 0,5 1 0,6 1 8,1 0-1,-1-1 0,24-1 0,-20-1 43,-14 1-70,1 0 0,-1 0 0,1 0 0,-1-1 0,1 0 0,-1 0 0,1 0 0,-1 0 0,1 0 0,-1-1 0,0 0 1,0 1-1,0-1 0,0 0 0,0 0 0,0-1 0,0 1 0,-1-1 0,1 1 0,-1-1 0,0 0 0,3-4 0,-3 3-2,0-1 0,0 1-1,0-1 1,-1 1 0,1-1-1,-1 0 1,0 1 0,-1-1-1,1 0 1,-1 0 0,0 0 0,0 1-1,-1-1 1,1 0 0,-1 0-1,-2-9 1,1 11 43,1 0 1,0 0-1,-1-1 0,1 1 1,-1 0-1,0 0 1,0 1-1,0-1 0,-1 0 1,1 1-1,-1-1 0,1 1 1,-1 0-1,0-1 0,0 1 1,0 1-1,0-1 0,0 0 1,0 1-1,0 0 0,-1-1 1,1 1-1,0 1 0,-1-1 1,1 0-1,-6 1 0,5-1 16,-1 1-1,0 0 0,0 0 0,1 1 0,-1 0 0,0 0 0,1 0 0,-1 0 0,1 0 1,-1 1-1,1 0 0,0 0 0,0 0 0,0 1 0,0-1 0,0 1 0,0 0 0,-6 7 1,5-4-48,0 1 0,0 0 1,1 1-1,0-1 0,0 1 1,1-1-1,0 1 0,0 0 1,1 1-1,0-1 0,0 0 0,1 0 1,0 1-1,1-1 0,0 15 1,0-21 9,0 0 1,1-1-1,-1 1 0,0 0 1,1 0-1,-1-1 1,1 1-1,0 0 1,-1-1-1,1 1 0,0-1 1,0 1-1,0-1 1,0 1-1,0-1 1,1 1-1,-1-1 0,0 0 1,1 0-1,-1 0 1,1 0-1,-1 0 1,1 0-1,-1 0 0,1 0 1,0 0-1,-1-1 1,1 1-1,0-1 1,3 1-1,6 1 11,0 0 0,0-1 0,21-1 0,-23 0 36,-6 0-34,-1 0 0,1 0 0,-1 0 0,1 0 1,0-1-1,-1 0 0,1 1 0,-1-1 0,1 0 1,-1 0-1,0 0 0,1 0 0,-1-1 0,0 1 0,0 0 1,0-1-1,0 0 0,0 0 0,0 1 0,0-1 1,-1 0-1,1 0 0,-1-1 0,1 1 0,-1 0 0,0 0 1,0-1-1,1-2 0,1-4 19,0-1-1,-2 1 1,1-1-1,-1 0 1,0 1-1,-1-13 1,0 19-23,-1 0 0,0 1 0,1-1 0,-1 0 0,0 1 0,0-1 0,0 0 0,-1 1 0,1 0 1,0-1-1,-1 1 0,0 0 0,0 0 0,1-1 0,-1 2 0,0-1 0,-1 0 0,1 0 1,0 1-1,0-1 0,-1 1 0,1-1 0,-1 1 0,1 0 0,-1 0 0,0 0 0,1 1 0,-1-1 1,0 0-1,-3 1 0,2-1 2,0 0 1,0 0-1,0 1 1,0 0 0,0 0-1,0 0 1,0 0-1,0 1 1,0-1 0,0 1-1,0 0 1,1 0-1,-1 0 1,0 1-1,0-1 1,1 1 0,-1 0-1,1 0 1,0 0-1,-6 6 1,4-2-26,0 1 0,1 0 0,0 1 0,0-1 0,1 1-1,0-1 1,0 1 0,1 0 0,0 0 0,0 1 0,1-1 0,0 0 0,1 0 0,0 15 0,0-21 14,0-1 1,1 0 0,-1 1-1,1-1 1,-1 0 0,1 1-1,-1-1 1,1 0 0,0 0-1,-1 1 1,1-1 0,0 0-1,0 0 1,0 0 0,0 0 0,0 0-1,0 0 1,0 0 0,0 0-1,1-1 1,-1 1 0,0 0-1,1-1 1,-1 1 0,0-1-1,1 1 1,-1-1 0,0 0-1,1 1 1,-1-1 0,1 0 0,1 0-1,52 1 12,-47-1 25,-5-1-24,-1 1 1,1 0-1,-1-1 0,1 1 1,-1-1-1,1 0 0,-1 0 1,0 0-1,1 0 1,-1 0-1,0 0 0,0-1 1,0 1-1,0-1 1,0 0-1,0 1 0,0-1 1,-1 0-1,1 0 0,-1 0 1,1 0-1,-1 0 1,0-1-1,0 1 0,0 0 1,0-1-1,0 1 1,1-4-1,0-5 18,1 0 0,-2-1 0,1 1 0,-2-22 0,0 29-19,-1 0-1,1 1 1,-1-1 0,0 0 0,0 0 0,-1 1 0,1-1 0,-1 1-1,0-1 1,0 1 0,0 0 0,0-1 0,-1 1 0,1 0 0,-1 1 0,0-1-1,1 0 1,-1 1 0,-1 0 0,1-1 0,-5-2 0,4 3 8,-1-1 1,1 1-1,-1 0 0,0 0 1,1 1-1,-1-1 0,0 1 1,0 0-1,0 0 1,0 1-1,0 0 0,0-1 1,0 2-1,0-1 0,0 0 1,-8 3-1,11-2-14,0 0 0,0 1 0,0-1 1,0 0-1,1 1 0,-1 0 0,0-1 0,1 1 0,-1 0 0,1 0 0,0 0 0,-1 0 0,1 0 1,0 0-1,0 0 0,0 0 0,1 0 0,-2 5 0,-8 43-50,10-47 45,-2 4-7,-1 38-64,3-43 68,0-1 1,0 0-1,0 1 0,1-1 0,-1 0 0,0 1 0,1-1 0,-1 0 0,0 1 0,1-1 0,0 0 0,-1 0 0,1 1 0,0-1 0,0 0 0,-1 0 1,1 0-1,0 0 0,0 0 0,0 0 0,0 0 0,0 0 0,1-1 0,-1 1 0,0 0 0,0-1 0,2 1 0,2 1 15,1 0 0,-1-1 0,1 0 1,-1 0-1,1-1 0,-1 0 0,1 1 0,0-2 0,-1 1 0,1-1 0,-1 0 0,1 0 0,-1 0 0,1-1 0,-1 0 0,0 0 0,0 0 1,0-1-1,0 0 0,8-5 0,-9 3-5,1 1 1,-1-1 0,0 0 0,0 0-1,0 0 1,-1-1 0,0 1-1,0-1 1,-1 0 0,1 0 0,-1 1-1,0-2 1,-1 1 0,1 0 0,-1 0-1,-1 0 1,1-1 0,-1-8-1,0 0-11,1 10 15,-1 0 0,0 0 0,0 0 0,-1 0 0,1 1-1,-3-9 1,2 11-4,0 1 0,1-1 0,-1 1-1,0-1 1,0 1 0,0 0 0,0 0 0,0 0 0,0-1-1,-1 1 1,1 0 0,0 0 0,0 1 0,-1-1 0,1 0-1,-1 0 1,1 1 0,-1-1 0,1 1 0,-1-1-1,1 1 1,-1-1 0,1 1 0,-4 0 0,0-1-2,1 0 1,-1 1-1,1 0 0,-1 0 1,0 0-1,1 0 1,-1 1-1,1 0 0,-1 0 1,1 0-1,-1 0 1,1 1-1,0 0 0,0 0 1,0 0-1,0 0 1,-5 4-1,5-2-5,0 0-1,0 0 1,1 1-1,0-1 1,0 1-1,0-1 1,1 1-1,0 0 1,-1 0-1,2 1 1,-1-1-1,1 0 1,-1 1 0,1 7-1,-1-5-3,1 1 1,0 0-1,0 0 0,1-1 1,0 1-1,1 0 0,0 0 1,2 10-1,-2-16 9,0 0 1,0-1 0,1 1-1,-1-1 1,1 1-1,-1-1 1,1 0 0,0 0-1,-1 1 1,1-1-1,0 0 1,0-1-1,1 1 1,-1 0 0,0-1-1,1 1 1,-1-1-1,1 0 1,-1 1-1,1-1 1,0 0 0,-1-1-1,1 1 1,0 0-1,0-1 1,-1 0 0,1 1-1,5-2 1,-4 2 13,0-1 0,0 0 1,0 0-1,0 0 1,0 0-1,0-1 0,-1 1 1,1-1-1,0 0 0,0 0 1,0-1-1,4-1 0,-6 1-3,0 0-1,-1 0 0,1 0 0,-1 0 0,1 0 0,-1 0 1,0 0-1,0 0 0,0 0 0,0-1 0,0 1 0,-1 0 1,1-1-1,0 1 0,-1-1 0,0 1 0,0-1 0,0 1 1,0-1-1,0-3 0,0 2-2,0 0-1,0 1 1,0-1 0,-1 0-1,1 0 1,-1 1 0,0-1 0,0 0-1,0 1 1,-1-1 0,1 1-1,-1-1 1,-4-5 0,4 7-3,0 0 0,0 0 1,-1 0-1,1 1 0,-1-1 1,1 1-1,-1-1 0,1 1 0,-1 0 1,0 0-1,0 0 0,0 0 0,0 1 1,0-1-1,1 1 0,-1 0 0,0 0 1,-5 0-1,4 0-14,1 0 1,-1 0-1,1 0 0,-1 0 1,0 1-1,1 0 1,-1-1-1,1 1 0,-1 1 1,1-1-1,0 0 0,0 1 1,-1 0-1,-3 2 1,5-1-3,-1 0 0,1-1 0,0 2 0,0-1 0,0 0 0,0 0 0,0 1 0,1-1 0,0 0 0,-1 1 0,1 0 0,0-1 0,0 7 0,-1 1-21,1 0-1,0 1 1,1-1-1,1 15 0,0-25 25,-1 1-1,1-1 0,0 1 0,0-1 1,0 0-1,-1 0 0,1 1 0,1-1 1,-1 0-1,0 0 0,0 0 0,0 0 1,0 0-1,1 0 0,-1 0 0,1-1 1,-1 1-1,0-1 0,1 1 0,-1 0 1,1-1-1,-1 0 0,1 1 0,-1-1 1,1 0-1,0 0 0,-1 0 0,1 0 1,1 0-1,51-2 18,-51 1 2,0 1-1,-1-1 1,1 0-1,0 0 1,-1 0-1,1-1 1,-1 1 0,0 0-1,1-1 1,-1 0-1,0 1 1,0-1-1,0 0 1,0 0 0,0 0-1,-1-1 1,1 1-1,-1 0 1,1 0-1,-1-1 1,0 1 0,0-1-1,0 0 1,0 1-1,0-1 1,0-5 0,2-7 24,-1 0 1,0 1-1,-1-26 1,-1 34-24,-1 3 1,1-1 1,-1 1-1,0-1 0,0 1 0,0 0 1,0 0-1,-1-1 0,1 1 1,-1 0-1,0 0 0,0 0 0,0 0 1,0 1-1,-4-5 0,5 7-9,1-1 1,-1 0-1,0 0 0,0 0 0,0 0 1,0 1-1,0-1 0,0 1 0,0-1 1,0 0-1,0 1 0,0 0 0,0-1 1,0 1-1,0 0 0,0-1 0,-1 1 1,1 0-1,0 0 0,0 0 1,0 0-1,0 0 0,-1 0 0,1 0 1,0 1-1,0-1 0,0 0 0,0 1 1,0-1-1,0 0 0,-1 1 0,1 0 1,0-1-1,0 1 0,1-1 0,-1 1 1,0 0-1,0 0 0,0 0 0,0-1 1,1 1-1,-1 0 0,0 0 1,1 0-1,-2 2 0,-1 2-27,-1 1 0,1-1 0,1 1-1,-1 0 1,1 0 0,0 0 0,0 0 0,0 0-1,1 1 1,0-1 0,1 0 0,-1 1 0,1-1 0,0 0-1,2 10 1,-1-14 12,0-1 1,1 1-1,-1 0 0,1-1 0,0 1 0,-1-1 1,1 0-1,0 1 0,0-1 0,0 0 0,0 0 1,0 0-1,0-1 0,0 1 0,0 0 0,0-1 1,0 1-1,0-1 0,1 0 0,-1 1 0,0-1 1,3-1-1,3 2 15,0-1 1,0 0-1,0 0 1,0-1-1,11-3 1,-17 3 1,0 0 0,0 0 0,0 0 0,0-1 0,0 1 0,0-1 0,0 1 1,0-1-1,0 0 0,-1 0 0,1 0 0,-1 0 0,1 0 0,-1 0 0,0 0 0,0-1 1,0 1-1,0 0 0,0-1 0,0 1 0,-1-1 0,1 1 0,-1-1 0,0 1 0,0-1 0,0 1 1,0-3-1,0 1 4,0 0 0,0 1 1,0-1-1,-1 1 1,1-1-1,-1 0 0,0 1 1,0-1-1,0 1 0,0 0 1,-1-1-1,0 1 1,1 0-1,-1 0 0,0 0 1,-1 0-1,1 0 1,-3-2-1,1 2 23,0 1-1,0 0 1,0 0 0,0 0 0,0 0-1,-1 1 1,1 0 0,0 0-1,-1 0 1,1 0 0,-1 1 0,1-1-1,-1 1 1,-5 1 0,11 13-369,6 4-196,1-5-2735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4:53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 1409,'0'0'8355,"10"150"-8323,-10-62-32,-8 7 0,-18 1-1808,13-61-2530,-2-8 1344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38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7123,'0'0'4939,"6"18"-4553,5 16-189,37 98 740,-41-115-863,1 0 1,1 0-1,0-1 0,1-1 0,20 26 1,-26-37-76,0-1-1,0 1 1,0-1 0,0 1 0,1-1 0,-1-1-1,1 1 1,0-1 0,0 0 0,0 0 0,0 0-1,0 0 1,0-1 0,0 0 0,1 0 0,-1 0-1,0-1 1,1 0 0,-1 0 0,0 0 0,1-1 0,-1 0-1,0 0 1,0 0 0,1 0 0,-1-1 0,0 0-1,0 0 1,-1-1 0,1 1 0,0-1 0,-1 0-1,1 0 1,-1 0 0,0-1 0,0 0 0,6-7-1,51-65-25,-48 57 27,2 0 1,0 1-1,1 0 1,0 2-1,2 0 1,21-16-1,-36 30-2,-1 0 0,1 0 0,1 1 0,-1-1-1,0 1 1,0 0 0,0 0 0,1 0-1,-1 0 1,0 0 0,1 1 0,-1-1-1,1 1 1,-1 0 0,1 0 0,-1 0 0,5 2-1,-7-2 10,0 1 0,-1 0 0,1 0 0,0 0 0,-1 0 0,1 1 0,-1-1 0,1 0 0,-1 0 0,1 0 0,-1 0-1,0 1 1,0-1 0,1 0 0,-1 0 0,0 0 0,0 1 0,0-1 0,0 0 0,-1 0 0,1 0 0,-1 2 0,1 5 49,-9 382 1457,8-384-1841,2 33 1023,-1-38-862,0 0 0,0 0 0,0 0-1,0 0 1,0 0 0,0 0 0,1 0 0,-1 0 0,0 0-1,0 0 1,1 0 0,-1-1 0,0 1 0,1 0-1,-1 0 1,1 0 0,-1 0 0,1 0 0,0-1 0,-1 1-1,1 0 1,0-1 0,0 1 0,-1 0 0,1-1 0,0 1-1,1 0 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4:53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1 376 560,'0'0'10373,"2"1"-10304,2 1-34,1-1 0,-1 0-1,1 0 1,-1 0 0,1 0-1,0-1 1,-1 0 0,1 0-1,-1 0 1,1-1 0,-1 1-1,1-1 1,-1 0 0,1 0-1,-1-1 1,1 1-1,-1-1 1,0 0 0,0 0-1,0-1 1,0 1 0,0-1-1,-1 0 1,1 0 0,-1 0-1,6-7 1,-1 2 30,-1 0 0,0-1 0,-1 0 0,0 0 0,0-1 0,-1 0 1,-1 1-1,1-2 0,-1 1 0,3-18 0,-3-3-47,-1-1 1,-2 0 0,-4-34-1,3 63 19,-1 0-1,1 0 0,-1 0 0,1 1 0,-1-1 0,0 0 0,0 1 0,-1-1 0,1 1 0,0-1 0,-1 1 1,0-1-1,1 1 0,-1 0 0,0 0 0,0 0 0,0 0 0,0 0 0,-1 0 0,1 1 0,-1-1 0,1 1 1,-1-1-1,1 1 0,-1 0 0,1 0 0,-1 0 0,0 1 0,0-1 0,0 0 0,1 1 0,-1 0 0,0 0 1,0 0-1,-4 0 0,5 1-14,1 0 1,0-1-1,0 1 0,0 0 1,0-1-1,0 1 0,0 0 1,0 0-1,0 0 1,0 0-1,0 0 0,0 0 1,1 0-1,-1 0 0,0 0 1,1 1-1,-1-1 0,1 0 1,-1 3-1,-11 31-50,9-23 62,-11 40 20,2 0 1,3 0-1,1 1 0,3 0 0,3 1 0,4 66 0,-2-114-66,1 0-1,-1 1 1,1-1-1,0 0 1,0 0-1,1 1 1,0-1 0,0 0-1,0 0 1,1-1-1,0 1 1,0-1-1,0 1 1,1-1-1,0 0 1,0 0-1,0 0 1,1-1 0,-1 1-1,1-1 1,0 0-1,0-1 1,1 1-1,-1-1 1,1 0-1,-1 0 1,1-1 0,0 0-1,0 0 1,0 0-1,1-1 1,-1 0-1,0 0 1,0 0-1,9-1 1,-9 1-378,0-1-1,0-1 1,0 1-1,0-1 1,7-1 0,-11 1 7,0 0 0,-1 0 0,1 0 1,0 0-1,-1 0 0,1-1 0,0 1 1,-1 0-1,0-1 0,1 1 0,-1-1 1,2-2-1,-3 3 332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4:53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0 2209,'0'0'11381,"-8"46"-11221,-5-1-128,-2 5-16,2-6 32,9-4-96,2-1 48,2-8-3713,0-4-2034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4:53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1 336,'0'0'10792,"-4"0"-9917,4 0-870,-1-1-1,0 1 1,0 0 0,0 0-1,1 0 1,-1 0 0,0 0 0,0 0-1,0 0 1,0 1 0,1-1-1,-1 0 1,0 0 0,0 1 0,1-1-1,-1 0 1,0 1 0,0-1-1,1 1 1,-1-1 0,0 1 0,1-1-1,-1 1 1,1-1 0,-1 1-1,0 0 1,1-1 0,-1 2 0,3 12-337,-1-12 308,6 19 25,1 0 1,1-1-1,1 0 0,0-1 1,2 0-1,16 21 0,-21-29 6,7 7 34,1 1 0,21 18 0,-23-24-1207,0 1 0,0 0 0,-2 1 0,12 18 0,-21-31 779,-1 1-1,0-1 1,0 1-1,0 0 1,0-1-1,0 1 1,-1 0-1,1 0 1,-1-1-1,0 1 1,0 3-1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4:53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71 276 144,'0'0'11269,"-70"0"-10324,70-4-433,0-4-512,2-9-64,32-14 32,15-9 64,13-9 48,15-4-80,2-1-2001,-51 34-3714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6:13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73 139 5763,'0'0'5885,"-14"0"-4676,-44 0-134,543-4 328,-192 6-1396,513-12 2,-618-9-12,67-1 3,-170 19-12,153-19 0,69-7 43,-181 20-48,299-10 254,-383 19-184,-27-1-159,0 0 0,0-1 0,0-1 0,15-2 0,-27-5-3220,-3 7 3024,0 0 0,1 1-1,-1-1 1,-1 0 0,1 0-1,0 1 1,0-1 0,0-1-1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6:13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0 8948,'0'0'4744,"14"10"-4286,43 31-161,-55-40-265,1 1 0,-1 0 0,0 0 1,0 0-1,0 0 0,0 0 1,0 1-1,0-1 0,-1 1 0,1-1 1,-1 1-1,0 0 0,1-1 1,-1 1-1,-1 0 0,1 0 0,0 0 1,-1-1-1,1 1 0,-1 0 1,0 0-1,0 0 0,0 0 0,0 0 1,0 0-1,-1 0 0,-1 5 1,0-3 34,0 1 1,-1-1 0,0 0 0,0 0 0,0 0 0,-1 0 0,1-1 0,-1 1 0,0-1 0,-7 5 0,-14 11-153,-1-1-1,-49 26 1,67-43-2287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5:30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3874,'0'0'9396,"24"39"-8676,3-22-399,0 0-145,-1-1-96,1-3-16,-5-1-64,1 2 0,-6 0 0,-9 1-2401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5:30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0 177 8580,'0'0'6371,"55"-94"-6179,-9 65-96,3 5-96,4 5-64,-2 9-2065,-37 10-2609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5:31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 10757,'0'0'3015,"4"-9"-2973,-3 7-37,1-2-2,0-1 0,0 1 1,0 0-1,1 0 0,0 0 0,4-5 1,-7 8-2,1 0-1,0 0 1,0 1 0,0-1 0,0 0 0,0 0 0,0 1 0,1-1-1,-1 1 1,0-1 0,0 1 0,0-1 0,1 1 0,-1 0 0,0-1-1,0 1 1,1 0 0,-1 0 0,0 0 0,0 0 0,1 0 0,-1 0-1,0 1 1,0-1 0,1 0 0,-1 1 0,0-1 0,0 0 0,0 1-1,1 0 1,-1-1 0,0 1 0,0 0 0,0-1 0,0 1 0,1 1-1,1 1 6,-1 0 0,1 0-1,-1 1 1,0-1 0,0 1-1,0-1 1,0 1 0,0-1-1,-1 1 1,0 0 0,0 0-1,0 0 1,0 0-1,-1 0 1,1 6 0,-2 64-180,1-68 146,-1 2 24,-1-1 0,1 0-1,-1 1 1,-1-1 0,1 0 0,-1-1-1,-5 11 1,4-10 4,0 0 0,1 1 0,0 0 0,-3 13 0,6-20-3,0 0 1,0 0-1,0 0 1,0 0-1,0 0 1,0 0 0,0 0-1,0-1 1,1 1-1,-1 0 1,0 0-1,1 0 1,-1 0 0,0 0-1,1-1 1,-1 1-1,1 0 1,-1 0-1,1-1 1,0 1 0,-1 0-1,1-1 1,0 1-1,-1-1 1,1 1-1,0-1 1,0 1 0,-1-1-1,1 1 1,0-1-1,0 0 1,0 1-1,0-1 1,0 0-1,-1 0 1,1 0 0,0 0-1,0 0 1,2 0-1,46-1-33,-36 0 26,16-1 41,-1-2 0,1-1 0,-1-1 0,52-20 0,-1-7-3905,-56 22-5164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5:22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0,'0'0'6590,"9"0"-6329,373 11 2053,-360-11-2320,39-1 52,-45 0-420,0 0 1,0 1-1,0 1 1,0 0-1,24 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6:57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1 480 11493,'0'0'2767,"20"11"-2612,-8-5-156,-5-1 1,1-1-1,0 0 0,-1-1 1,1 0-1,0 0 1,12 2-1,-16-4-1,0-1 1,0 0 0,0 0-1,0 0 1,-1 0-1,1-1 1,0 1-1,0-1 1,0 0 0,0-1-1,-1 1 1,1 0-1,0-1 1,-1 0-1,0 0 1,1 0 0,-1 0-1,0-1 1,0 1-1,5-5 1,16-21-50,-1 0 0,-1-2-1,-1 0 1,-2-2 0,-1 0 0,-2-1 0,0 0 0,-3-1-1,-1-1 1,10-44 0,-20 66 40,0 1 1,0-1-1,-1 1 0,-1-23 1,0 34 25,0 0 1,0 0 0,-1 1-1,1-1 1,0 0 0,-1 0-1,1 1 1,-1-1 0,1 0-1,-1 0 1,1 1 0,-1-1-1,1 0 1,-1 1 0,1-1-1,-1 1 1,0-1 0,1 1-1,-1-1 1,0 1 0,0-1-1,1 1 1,-1 0 0,0 0-1,0-1 1,0 1 0,0 0 0,1 0-1,-1 0 1,0 0 0,-1 0-1,0-1 35,0 1-1,0 0 1,1 0-1,-1 1 0,0-1 1,0 0-1,0 1 1,1-1-1,-1 1 1,0-1-1,1 1 1,-1 0-1,0-1 0,-2 3 1,-1 5 13,0-1 0,0 1 0,0 0-1,1 1 1,0-1 0,1 1 0,0-1 0,0 1 0,-2 17 0,4-23-57,-15 83 25,3 1 1,-1 112-1,5-61-8,4-72-48,-20 183-617,24-246 493,1 0 0,0 0 0,-1 0 0,0 0 0,0 0 0,0-1 0,0 1 0,0 0 0,-1 0 0,1-1 0,-1 1 0,0-1 0,0 1 0,-3 3 0,3-5 115,0 0 0,1 0 0,-1 0 0,0-1 0,0 1-1,0 0 1,0-1 0,0 1 0,0-1 0,0 0 0,0 0 0,0 1 0,0-1-1,0-1 1,0 1 0,0 0 0,0 0 0,0-1 0,0 1 0,0-1-1,1 0 1,-5-1 0,3 0 69,-1 0 1,0 0-1,1-1 0,-1 1 0,1-1 0,-1 0 1,1 0-1,0 0 0,1 0 0,-1-1 1,0 1-1,1-1 0,0 1 0,0-1 0,0 0 1,0 0-1,-2-7 0,3 8-6,0-1 0,0 0 0,0 1 1,1-1-1,-1 1 0,1-1 0,0 0 0,0 1 0,0-1 1,1 0-1,-1 1 0,1-1 0,0 0 0,0 1 0,0-1 1,0 1-1,0-1 0,1 1 0,0 0 0,0 0 0,0 0 1,2-3-1,14-10-23,-1 2 1,2 0 0,0 1 0,1 2-1,0-1 1,22-7 0,2-3 23,17-12-26,-28 14-118,2 2 0,50-19-1,-82 36 60,1 0-1,-1 0 0,1 0 1,0 0-1,0 1 0,-1-1 1,1 1-1,5 0 0,-8 1 44,0-1-1,0 0 0,0 0 1,0 1-1,0-1 0,0 1 1,0-1-1,-1 1 1,1-1-1,0 1 0,0-1 1,0 1-1,0 0 0,-1 0 1,1-1-1,0 1 1,-1 0-1,1 0 0,-1 0 1,1 0-1,-1 0 0,1 0 1,-1-1-1,1 1 1,-1 0-1,0 0 0,0 0 1,1 1-1,-1-1 0,0 0 1,0 0-1,0 1 1,0 68 539,-1-48-422,1-1 1,4 30-1,-4-50-242,4 14 234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38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10101,'0'0'3601,"22"70"-15302,-14-45 10548,-2-2 753,-3 16 13702,-3-34-11557,0 2-865,0 1-880,0-4-1280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5:22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6723,'0'0'2865,"90"57"-2528,-69-30-161,-6-1-48,-6-2-16,-5 3 0,-4 2 0,-6 3 64,-24 3-176,-14-1 0,-11-5-656,27-26-1713,-1-1-2290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5:23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1 160,'0'0'11926,"-4"-1"-11246,3 1-667,-1 0 1,1 0-1,0 0 0,0 0 1,0 0-1,0 0 0,0 1 1,0-1-1,0 0 1,0 1-1,0-1 0,0 1 1,0-1-1,0 1 0,0-1 1,0 1-1,0 0 0,0-1 1,0 1-1,1 0 1,-1 0-1,0-1 0,-1 3 1,-1 1-4,0 1 0,1-1 0,-1 1 0,1 0 1,-3 7-1,1 3 86,0 0 0,0 1 0,-1 24 0,3-19-19,1-1 0,1 0 0,5 35 0,-3-45-71,0-1 0,1 0 0,0 0 0,1-1-1,0 1 1,0 0 0,1-1 0,-1 0 0,2 0 0,7 8 0,-9-11-252,35 37-447,-36-40-14,-1-1-1,1 1 1,-1 0 0,1-1 0,-1 1-1,1-1 1,0 0 0,0 0 0,4 1-1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5:51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14 6899,'0'0'4949,"-7"-4"-5178,17 2 220,-1 0 0,1 1 1,-1 0-1,1 0 1,13 2-1,5-1 114,321-4-147,-257 4-4355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5:51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6099,'0'0'2881,"87"100"-2689,-81-70 16,-6 8-64,0 1 16,-2 0-160,-21 1-464,8-30-2977,-2-3-689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5:52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1 1024,'0'0'9493,"-112"66"-8837,91-30-192,5-3-304,7 2-96,3 1-48,6-3-16,0 4-96,10-1 80,22-3-32,10-9-1088,3-9-1906,-26-15-1744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6:01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35 136 2449,'0'0'8569,"-8"0"-7910,-19 0-252,57 0-219,7-1-114,0-1 0,53-10 0,96-11 7,9-1 0,-131 14-74,0 3 0,76 2 0,22-2 23,44 2-58,-39 1 13,-48 0 21,-55 3 12,-1-2-1,68-14 1,-112 13 106,0 1-1,26 0 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6:01.5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6019,'0'0'4338,"93"123"-3106,-80-81-703,-3-2-273,-4-3-96,-6-3 32,0 1 0,-21-6-192,2-24-1393,-6-5-7155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6:02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1 7443,'0'0'5187,"-22"17"-4968,0-1-187,9-7-23,1 0 1,0 0-1,1 1 1,0 0 0,0 1-1,1 1 1,1-1-1,0 1 1,-8 16 0,3-5 20,2 1 1,-10 27-1,18-39 25,1-1 0,0 0 0,0 1 0,1-1 0,1 1 0,0 0 0,1 16 0,1-24-52,0 1 1,0-1-1,0 0 1,1 0-1,-1 0 1,1 0-1,0 0 1,0 0-1,1 0 1,-1-1-1,1 1 1,0-1-1,0 0 1,0 0-1,0 0 1,0 0-1,1 0 1,-1-1 0,7 4-1,2 1 1,0-1 1,0 0-1,1-1 0,0 0 0,15 3 1,35 2-546,-18-9-3264,-33-1-475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6:39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0 166 7331,'0'0'3474,"7"-10"-3343,-6 8-124,1-3 16,1 1 0,0 0 0,0-1 0,0 1 0,1 0 0,-1 0 1,1 1-1,0-1 0,0 1 0,0 0 0,0 0 0,1 0 0,-1 0 0,1 1 0,0 0 0,0 0 0,0 0 0,6-1 0,22-1 156,0 1 1,57 2-1,-36 2 25,248 10 839,-16 0-603,-219-10-476,259-10 443,-291 6-545,0-2 1,0-1-1,-1-2 1,0-2-1,-1-1 1,61-28-1,-92 38-78,-1 1 1,0-1-1,0 1 0,0-1 1,0 0-1,0 1 1,0-1-1,0 0 0,0 0 1,0 0-1,0 0 0,0 1 1,0-1-1,-1 0 1,1-1-1,0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6:39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1857,'0'0'7811,"123"39"-6290,-79-5-416,-4 2-225,-6 0-224,-6 2-416,-5-4-63,-12-2-97,-7-3-48,-4-5 48,-11 0-16,-29-2-64,-25-3-2337,29-19-2818,-4 0 193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41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10501,'0'0'1344,"5"14"-1509,0 1 312,0 0 0,0 1 0,-2 0 0,0 0 1,-1 0-1,0 17 0,-6 241 448,4-273-653,0 0 0,0-1-1,1 1 1,-1 0 0,0-1 0,0 1 0,0-1 0,0 1 0,1 0 0,-1-1 0,0 1-1,1-1 1,-1 1 0,0-1 0,1 1 0,-1-1 0,1 1 0,-1-1 0,1 1 0,-1-1-1,1 1 1,-1-1 0,1 0 0,-1 1 0,1-1 0,0 0 0,-1 0 0,2 1 0,25 1-888,24-12 749,-35 5 196,0 1 1,0 1-1,0 0 1,1 1 0,19 0-1,-35 3 17,0-1 0,0 1 0,0-1 0,0 1 0,0-1 0,1 1 0,-1 0 0,0-1 0,-1 1 0,1 0 0,0 0 0,0 0 1,0 0-1,0 0 0,-1 0 0,1 0 0,0 0 0,-1 0 0,1 0 0,-1 0 0,1 0 0,-1 1 0,0-1 0,1 0 0,-1 0 0,0 0 0,0 1 0,0-1 0,0 0 0,0 0 0,0 1 0,0 1 0,0 4 95,0-1 0,-1 1 0,0 0 0,0-1 0,-2 9 0,0-9-26,0 1-1,-1-1 1,1 0-1,-2 0 1,1 0-1,0-1 0,-1 0 1,0 0-1,-11 9 1,8-7 72,-1-1 0,0 0 0,0 0 0,-1 0 1,-18 6-1,21-6-714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6:40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13 816,'0'0'6819,"-102"-12"-5330,72 15-352,7 21-81,6 16-384,5 14-447,8 13 159,4 5 96,0-2-256,18-9-176,16-10 16,13-10-64,8-12-688,-32-29-2418,2 0-4065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5:29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1 528,'0'0'14385,"1"1"-14334,1 4-6,1-1 0,0 0 0,0 0 0,0 0 0,1-1 0,-1 1-1,1-1 1,0 0 0,0 0 0,0 0 0,0 0 0,7 2 0,5 6 94,20 15-81,1-2 1,1-1-1,1-2 0,1-1 1,1-2-1,53 15 0,-89-31-775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5:29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0 405 4082,'0'0'10613,"30"-130"-9637,39 53-704,5 1-224,0 7-48,-10 18-1248,-50 49-3426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5:32.1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27 1713,'0'0'10591,"16"-4"-10815,4-3 263,-12 4-20,1 0 0,-1 0 0,0 1 0,1 0 1,0 1-1,-1 0 0,17 0 0,-24 1-8,1 0 0,-1 1 0,0-1 0,1 0-1,-1 1 1,0-1 0,0 1 0,1-1 0,-1 1 0,0 0-1,0 0 1,0-1 0,0 1 0,0 0 0,0 0 0,0 0-1,0 0 1,0 0 0,0 0 0,-1 0 0,1 0 0,0 1-1,-1-1 1,1 0 0,-1 0 0,1 1 0,-1-1 0,0 0-1,1 1 1,-1-1 0,0 0 0,0 2 0,1 8 52,0 0 1,0 0-1,-2 12 1,0-11-6,1 1-63,-2 1 1,0-1-1,0 0 0,-2 0 1,1-1-1,-1 1 0,-1-1 1,-1 1-1,1-2 0,-2 1 1,0-1-1,-12 16 0,-8 6 387,-2-1-1,-50 44 0,78-76-373,1 0 1,0 0-1,0 0 1,0 0-1,0 0 0,0 0 1,0 0-1,0 0 1,0 0-1,0 0 0,0 1 1,0-1-1,0 0 0,0 0 1,0 0-1,0 0 1,0 0-1,0 0 0,0 0 1,0 0-1,0 1 1,0-1-1,0 0 0,0 0 1,0 0-1,0 0 0,0 0 1,0 0-1,0 0 1,0 0-1,0 1 0,0-1 1,0 0-1,0 0 1,0 0-1,0 0 0,0 0 1,0 0-1,0 0 0,1 0 1,-1 0-1,0 0 1,0 0-1,0 0 0,0 0 1,0 1-1,0-1 1,0 0-1,0 0 0,0 0 1,1 0-1,-1 0 0,0 0 1,0 0-1,0 0 1,0 0-1,0 0 0,0 0 1,0 0-1,0 0 1,1 0-1,-1 0 0,0 0 1,10 1-172,22 0 263,0-2 0,0-1 1,0-1-1,41-11 0,-43 7-116,28-7-2945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7:05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1083 165 7828,'0'0'5277,"-5"-10"-4709,-15-30-203,17 36-326,-1 0 0,1 0 0,-1 0 0,0 0-1,0 1 1,-1 0 0,1 0 0,-1 0 0,1 0-1,-1 1 1,0-1 0,-10-2 0,-2-2 25,-8-4 0,-1 1 0,0 1 1,0 2-1,-1 0 0,-54-5 1,-139 6 315,162 6-442,39 0 67,1 1-1,0 0 1,-1 2-1,1 0 1,0 1-1,-30 11 1,36-10-9,0 1 0,0 0 0,1 1 0,0 0 0,0 1 1,1 0-1,0 0 0,0 1 0,1 1 0,-10 11 0,-8 16 28,1 2-1,2 0 0,2 1 0,1 1 1,2 1-1,-23 79 0,35-84-25,1-1 0,1 1 0,3 0 0,2 53 0,0-51 1,1-16-3,1 1-1,1-1 0,1 0 1,1 0-1,1-1 0,1 1 1,1-2-1,1 1 0,1-1 1,1 0-1,15 21 0,-10-18-3,2 0 0,0-1 0,2-1 0,1-1 0,0-1 0,1 0 0,2-2 0,35 22 0,1-7-6,2-2-1,1-3 0,84 25 0,-54-26-15,168 24-1,-196-45-50,78-2 1,-123-4 73,-8-1 3,-1 1 0,0-2 0,1 1 0,-1-2 0,0 1 0,0-2 0,-1 1 0,1-2-1,-1 1 1,16-10 0,-12 4 11,0 1 0,-1-2-1,0 0 1,-1 0 0,0-2-1,17-21 1,-15 14 7,0-1-1,-1-1 0,-2 0 1,0 0-1,-1-1 1,-1-1-1,-2 0 0,0 0 1,6-43-1,-7-183 89,-6 225-92,-2-13 11,-2 0 1,-1 1-1,-2 0 0,-1 1 0,-2-1 0,-16-37 0,8 32 159,-2 0 0,-1 1-1,-2 1 1,-46-59-1,49 74-51,-2 2 0,-1 0 0,-1 2 0,-1 0 0,-1 2 0,-1 1 1,0 0-1,-1 3 0,-1 0 0,-44-16 0,70 30-368,-2 0 310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7:16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1711 10341,'0'0'104,"16"0"-296,-15 0 192,39 0 27,1-2 1,53-10-1,12-16 62,190-79 0,-17 3-40,176-9-28,7 32-26,73-16 24,-302 49 21,617-153-29,-24 3 31,-340 122-34,77-13-40,329-33 79,5 38-73,-518 51 29,735-118-21,101-8-60,-1132 154-1368,-33 5-2932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7:58.1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572 0 8772,'0'0'2465,"3"19"-1198,1 8-957,0 0-1,-2 1 1,-2-1-1,0 0 1,-2 0-1,-5 35 1,-22 29-39,-74 163 1,66-170-218,-94 203 73,85-196-92,-63 91 1,109-181-37,-60 81-472,52-73-301,-1 1-1,0-1 0,-12 8 0,7-10-1643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7:58.5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0 112,'0'15'8892,"-14"303"-7251,8-273-1188,2 1 1,3 0-1,4 50 1,-3-93-411,0 0 0,0 0 0,1 0 0,0 0 0,-1 0-1,1 0 1,0 0 0,0-1 0,1 1 0,-1 0 0,1-1 0,-1 1 0,1-1 0,0 1 0,0-1-1,0 0 1,0 0 0,0 0 0,0 0 0,1 0 0,-1-1 0,1 1 0,-1 0 0,1-1 0,4 2-1,4 0 24,-1-1-1,1 0 0,0-1 0,0 0 0,19-1 0,-22 0-34,18-2 67,0-1 1,0-1-1,0-1 1,-1-2-1,0 0 1,0-2-1,-1 0 1,0-2-1,40-24 0,-19 7-269,-2-2 0,0-1-1,59-60 1,-95 85-849,0-1 0,-1-1 1,0 1-1,9-15 0,4-15-8048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00.6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1 12742,'0'0'2705,"-25"92"-2657,12-41 0,3-1-48,7-7 0,3-12-464,0-13-2097,20-13-833,-6-5-2176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01.0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8468,'0'0'4178,"0"126"-4130,0-56-48,0 5 0,0-51-4642,0-5-3346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41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1 261 3073,'0'0'3090,"102"-18"-1569,-100 37-417,-2 7-96,0 8-415,0 2-289,-4-2-144,-2-5-16,5-7-144</inkml:trace>
  <inkml:trace contextRef="#ctx0" brushRef="#br0" timeOffset="1">149 1 8516,'0'0'2609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02.5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241 3 6867,'0'0'4343,"-16"-1"-3558,-54-1 5,65 2-738,0 1 1,0-1 0,0 1 0,0 0 0,0 0 0,1 1 0,-1-1 0,0 1 0,1 0 0,-8 4 0,10-4 0,0 0 1,0-1-1,0 1 1,0 0-1,0 0 1,1 0-1,-1 0 1,0 1-1,1-1 1,0 0-1,-1 1 1,1-1-1,0 1 1,-1 4-1,1-2 7,1 0 0,0 1 0,-1-1-1,2 0 1,-1 0 0,1 0 0,0 0-1,0 1 1,0-1 0,0 0 0,1 0 0,0-1-1,0 1 1,1 0 0,-1-1 0,5 7 0,18 24-49,-10-16 13,-2 0-1,12 23 1,-22-36-19,0-1 0,-1 1 0,0-1 0,0 1 0,0 0 0,-1 0 0,0 0 0,0 0 0,0 0 0,-1 0 0,0 0 0,0 0 0,-1 7 0,0-10 12,0 0 0,-1-1 0,1 1 0,-1 0 0,1-1 1,-1 1-1,0-1 0,0 0 0,0 1 0,0-1 0,0 0 1,-1 0-1,1 0 0,0-1 0,-1 1 0,0-1 0,1 1 1,-6 1-1,-3 2 167,0-1 1,-1 0 0,-16 2-1,-31-1 118,58-5-312,0 0 0,0 0 0,0 0 0,0 0 1,1 0-1,-1 0 0,0 0 0,0 0 0,0 0 1,1-1-1,-1 1 0,0 0 0,0-1 0,1 1 0,-1 0 1,0-1-1,0 1 0,1-1 0,-1 1 0,0-1 1,1 1-1,-1-1 0,1 0 0,-1 1 0,1-1 1,-1 0-1,-2-23-3250,3 19 2124,0-13-4728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17.6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1 13158,'0'0'816,"-8"109"-800,6-37 0,2 1 0,0-8-16,0-12-288,0-15-1008,4-19-1249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17.9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11061,'0'0'0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18.6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8244,'0'0'432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19.4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92 10293,'0'0'3116,"5"8"-3004,7 17-38,-1 1-1,-2 0 1,0 1 0,-2 0 0,6 41 0,-8-49-451,-5-19 362,0 0 0,1 0 0,-1 0 0,0 0 0,0 0 0,0 0 1,0 0-1,0 0 0,1 0 0,-1 0 0,0 0 0,0 0 1,0 0-1,0 0 0,1 0 0,-1 0 0,0 0 0,0 0 1,0 0-1,0 0 0,0-1 0,1 1 0,-1 0 0,0 0 0,0 0 1,0 0-1,0 0 0,0 0 0,0 0 0,0 0 0,0-1 1,1 1-1,-1 0 0,0 0 0,0 0 0,0 0 0,0 0 1,0-1-1,0 1 0,0 0 0,0 0 0,0 0 0,0 0 0,0 0 1,0-1-1,0 1 0,0 0 0,0 0 0,0 0 0,0-1 1,7-36-933,-5 26 1328,8-45-343,-7 29 348,1 1 1,2 0-1,0 0 0,2 1 1,21-48-1,-29 72-377,0 1 1,0 0-1,0 0 1,1-1-1,-1 1 0,0 0 1,0 0-1,0 0 0,0-1 1,0 1-1,0 0 1,1 0-1,-1 0 0,0-1 1,0 1-1,0 0 0,0 0 1,1 0-1,-1 0 1,0-1-1,0 1 0,0 0 1,1 0-1,-1 0 0,0 0 1,0 0-1,1 0 1,-1 0-1,0 0 0,0 0 1,1 0-1,-1 0 0,0 0 1,0 0-1,1 0 1,-1 0-1,0 0 0,0 0 1,1 0-1,-1 0 0,0 0 1,7 12 120,1 15 32,3 57 32,-10-62-525,2 0-1,0 0 0,2 0 0,10 33 0,-15-55 308,0 1 0,0-1-1,1 0 1,-1 1 0,0-1 0,0 0-1,0 1 1,0-1 0,0 0 0,1 1-1,-1-1 1,0 0 0,0 1 0,1-1-1,-1 0 1,0 1 0,0-1 0,1 0 0,-1 0-1,0 1 1,1-1 0,-1 0 0,0 0-1,1 0 1,-1 1 0,0-1 0,1 0-1,-1 0 1,1 0 0,-1 0 0,0 0-1,1 0 1,-1 0 0,1 0 0,-1 0-1,0 0 1,1 0 0,-1 0 0,1 0 0,-1 0-1,0 0 1,1 0 0,-1-1 0,0 1-1,1 0 1,-1 0 0,0 0 0,1-1-1,-1 1 1,0 0 0,1 0 0,-1-1-1,0 1 1,0 0 0,1-1 0,-1 1 0,0 0-1,0-1 1,1 1 0,-1 0 0,0-1-1,13-22-171,-5-3 176,12-30 137,-18 52-105,-1 1 0,1-1 0,0 1 0,0-1 0,1 1-1,-1 0 1,1 0 0,-1 0 0,1 0 0,0 1 0,4-4 0,-6 6-7,-1 0 1,0 0 0,1 0-1,-1 0 1,1 0-1,-1 0 1,0 0 0,1 0-1,-1 0 1,1 1 0,-1-1-1,0 0 1,1 0-1,-1 0 1,1 1 0,-1-1-1,0 0 1,1 0-1,-1 1 1,0-1 0,0 0-1,1 1 1,-1-1 0,0 0-1,0 1 1,1-1-1,-1 1 1,0-1 0,0 0-1,0 1 1,0-1 0,0 1-1,1-1 1,-1 0-1,0 1 1,0-1 0,0 1-1,0-1 1,0 1 0,0-1-1,0 0 1,-1 1-1,4 26 162,-2-23-162,-1 2 11,1 0 0,0 0-1,0-1 1,1 1 0,-1 0-1,1-1 1,5 11 0,-5-14-26,-1 0 1,0-1-1,1 1 0,-1 0 1,1-1-1,-1 1 0,1-1 1,0 1-1,0-1 0,0 0 1,0 1-1,0-1 1,0 0-1,0-1 0,0 1 1,0 0-1,0 0 0,0-1 1,1 0-1,-1 1 0,0-1 1,5 0-1,-4 0 2,1 0 1,-1-1-1,1 1 1,-1-1-1,0 0 0,1 0 1,-1 0-1,0 0 0,0-1 1,0 1-1,0-1 0,0 0 1,0 0-1,5-4 0,1-3-22,-1 0-1,15-19 0,-16 19 22,0-1-1,1 1 0,11-9 1,-19 17 12,1 1-1,-1-1 1,1 1 0,-1 0 0,1-1 0,-1 1 0,1 0-1,-1 0 1,1-1 0,-1 1 0,1 0 0,-1 0 0,1 0 0,0-1-1,-1 1 1,1 0 0,-1 0 0,1 0 0,0 0 0,-1 0-1,1 0 1,-1 0 0,1 0 0,-1 1 0,1-1 0,0 0 0,-1 0-1,1 0 1,-1 1 0,1-1 0,-1 0 0,1 1 0,-1-1-1,1 0 1,-1 1 0,1-1 0,-1 1 0,0-1 0,1 0 0,-1 1-1,1-1 1,-1 1 0,0-1 0,0 1 0,1 0 0,-1-1-1,0 1 1,0-1 0,0 1 0,1-1 0,-1 1 0,0 0 0,8 42 240,-6-30-189,22 80 91,-22-85-215,1 0 0,0-1 0,0 0 0,1 1 0,0-1 0,0 0 0,1-1 0,-1 1 0,9 7 0,-5-11-2867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19.8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 1 7635,'0'0'6515,"-53"1"-16327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20.7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1 407 12934,'0'0'1494,"20"-6"-1579,-5 2 55,-8 3 24,0-1-1,1 0 1,-1 0-1,0 0 1,0-1-1,-1 0 1,1 0-1,0-1 1,-1 1-1,0-2 0,0 1 1,0-1-1,-1 0 1,1 0-1,-1 0 1,0-1-1,4-6 1,0-6 14,0 0 1,-2-1-1,0 0 1,-1 0-1,-1-1 1,-1 0-1,0 0 1,-2 0-1,0 0 1,-3-35-1,2 52 38,-1 0 0,-1-1 0,1 1 1,0 0-1,-1 0 0,0 0 0,1 0 0,-1 0 0,0 0 0,-1 0 0,1 0 0,0 1 0,-1-1 0,0 0 0,1 1 1,-1-1-1,0 1 0,-1 0 0,1-1 0,0 1 0,0 0 0,-1 0 0,0 1 0,1-1 0,-1 0 0,0 1 0,0 0 0,1-1 1,-1 1-1,0 1 0,0-1 0,0 0 0,-1 1 0,1-1 0,0 1 0,0 0 0,0 0 0,0 0 0,0 0 0,0 1 1,0-1-1,0 1 0,-5 1 0,5-1-35,1 1 1,0-1-1,0 0 0,0 1 1,0 0-1,0-1 1,0 1-1,1 0 0,-1 0 1,0 0-1,1 0 1,-1 0-1,1 0 1,0 0-1,0 0 0,0 1 1,-1 3-1,-11 45 15,12-48-22,-4 37-3,2 0 1,3 74 0,0-97-5,2 5-10,0 0-1,1 0 1,1-1-1,1 1 1,2-1-1,0 0 1,14 30-1,-14-36-229,0-1-1,2-1 1,-1 0-1,1 0 1,1 0-1,0-1 0,1-1 1,0 1-1,1-2 1,0 0-1,17 11 1,-23-18-186,1 1 0,-1-1 0,1 0 0,0 0 0,0-1 0,0 0 0,0 0 0,1-1 0,-1 0 0,0 0 0,1-1 0,-1 1 0,13-3 0,-15 1 172,0 0 0,-1 0 0,1-1-1,0 1 1,0-1 0,-1-1-1,1 1 1,-1 0 0,1-1 0,-1 0-1,0 0 1,0-1 0,-1 1 0,1-1-1,0 1 1,-1-1 0,0 0-1,0-1 1,-1 1 0,4-6 0,2-6 228,-1-1 1,0 0 0,4-18 0,-9 27 370,0-1 1,0 1 0,-1 0-1,0 0 1,-1-1 0,0 1-1,0 0 1,-1-1-1,-1-9 1,1 17-155,0 0 0,1 0 0,-1 0 0,0 0 0,0 0 0,0 0 0,1 0 0,-1 0 0,0 1 0,0-1 0,0 0 0,0 0 0,-1 1 0,1-1 0,0 1 0,0-1 0,0 1 0,0-1 0,-1 1 0,1 0 0,0 0 0,0 0 0,-1-1 0,1 1 0,-2 0 0,-37 1 2042,34 0-1840,2-1-302,0 1 0,0 0 0,0 0 1,0 0-1,0 1 0,1-1 0,-1 1 0,1 0 1,-1 0-1,1 0 0,-1 0 0,1 1 1,0-1-1,0 1 0,1 0 0,-1 0 1,0 0-1,1 0 0,0 1 0,-1-1 1,2 1-1,-3 3 0,0 2-62,0 0 1,1-1-1,0 1 1,0 1-1,1-1 1,1 0-1,-1 1 1,1 12-1,1-21-43,0 0-1,0 0 1,1 0-1,-1 0 0,0 0 1,0-1-1,1 1 1,-1 0-1,0 0 1,1 0-1,-1-1 0,1 1 1,-1 0-1,1-1 1,-1 1-1,1 0 1,0-1-1,-1 1 0,1-1 1,0 1-1,-1-1 1,1 1-1,0-1 1,0 1-1,0-1 0,-1 0 1,1 1-1,0-1 1,0 0-1,0 0 1,0 0-1,0 1 0,-1-1 1,1 0-1,0 0 1,0 0-1,0-1 0,1 1 1,2 0-196,-1-1 0,0 1 1,0-1-1,1 0 0,-1 0 1,0 0-1,0 0 0,0 0 0,0-1 1,5-3-1,1-2-219,-2-1-1,1 0 1,-1 0 0,0-1 0,-1 0 0,0-1-1,9-17 1,-5 6-552,0-1-1,10-39 1,-15 30 5549,-5 35-3298,-1 15-1195,1-1-1,0 1 1,2-1 0,0 0 0,1 1-1,1-1 1,1 0 0,10 26 0,-1-14-229,-2 1 0,-2 0 0,9 39 1,-20-88-590,1 1 1,3-27 0,-1 8 729,-1-2 193,3-42 650,3 26 2803,-5 52-3506,1 1-1,0 0 1,0 0 0,0 1-1,-1-1 1,1 0-1,0 1 1,4 0 0,-1-1 36,25-4-188,41-8 422,-67 12-854,-1-1 0,0 1 0,0-1 0,0 0 0,0-1 0,0 1 0,6-5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21.1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9796,'0'0'2770,"0"88"-2658,0-35-96,0-1 64,0-8-64,3-13 48,7-14-64,-3-12 0,3-5-224,-1 0-1745,-7-19-256,-2-6-1009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21.5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11925,'0'0'1633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22.0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1 4226,'0'0'8377,"1"4"-7222,3 37-475,0 61 0,1 25-655,-3-95-139,-1-20-298,0 0 0,0 1 1,1-1-1,0 0 0,1 0 1,9 21-1,-12-53-3006,-2 7 3456,0 0 0,-1 0 0,-1 1 0,0-1 0,0 1 0,-1 0 0,-13-21 0,2 1 2404,16 32-2427,0 0 1,0-1 0,0 1 0,0-1 0,0 1 0,0 0-1,1-1 1,-1 1 0,0-1 0,0 1 0,0 0 0,0-1-1,0 1 1,0 0 0,1-1 0,-1 1 0,0 0 0,0-1-1,1 1 1,-1 0 0,0-1 0,0 1 0,1 0 0,-1 0-1,0-1 1,1 1 0,-1 0 0,0 0 0,1 0 0,-1-1-1,1 1 1,-1 0 0,0 0 0,1 0 0,-1 0 0,1 0-1,-1 0 1,0 0 0,1 0 0,-1 0 0,1 0 0,-1 0-1,0 0 1,1 0 0,0 0 0,25 0-120,-21 0 171,27-1-4,-16 0-51,0 1 1,21 2-1,-33-2-1,0 1 0,1 0 0,-1 0 0,0 0 0,0 0 0,0 1 0,0 0-1,0 0 1,0 0 0,0 0 0,-1 1 0,1-1 0,3 4 0,4 5 198,-8-6-159,2 0-1,-1-1 0,0 1 0,1-1 1,0 0-1,0 0 0,0-1 1,1 0-1,-1 1 0,1-2 0,0 1 1,-1-1-1,1 0 0,0 0 1,10 2-1,11-3-563,39-2 1,-42 0 429,0 1 0,30 3 1,-49-2 92,0 0-1,0 0 1,0 1 0,0-1-1,0 1 1,-1 0 0,1 0 0,0 1-1,-1-1 1,0 1 0,0 0-1,0 0 1,0 1 0,5 5-1,-4-3 12,0 1-1,0 0 1,-1 0-1,0 0 1,0 1-1,-1-1 0,0 1 1,2 9-1,1 11 77,-1 0 0,-2 0 0,-1 0-1,-1 31 1,0-45-47,-1-1 1,0 1-1,-1-1 0,-1 1 0,0-1 1,-1 0-1,0 1 0,-1-1 0,0-1 1,-12 24-1,14-35 166,2-9 130,0 7-334,0-24 222,-2-2-170,3-1-1,0 1 1,1 0-1,2 0 1,14-53-1,5 22-1000,3 2 0,53-87-1,-66 126-1886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42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9636,'0'0'3933,"0"10"-3696,0 178 78,0-187-343,0-1 0,0 1 0,0-1 0,0 0 0,0 1 0,0-1 0,0 1 0,0-1 0,1 0 0,-1 1 0,0-1 0,0 1 0,0-1 0,1 0 0,-1 1 0,0-1 0,0 0 1,1 0-1,-1 1 0,0-1 0,0 0 0,1 1 0,-1-1 0,1 0 0,-1 0 0,0 0 0,1 1 0,-1-1 0,0 0 0,1 0 0,-1 0 0,1 0 0,-1 0 0,0 0 0,1 0 0,-1 0 0,1 0 0,-1 0 0,0 0 0,1 0 0,0 0 0,18-8-926,-8-2 910,-1-1 1,-1 0-1,0-1 0,0 0 1,-1 0-1,7-14 0,-6 10 111,0 0-1,2 1 1,23-28-1,-33 42-49,1-1 0,0 1-1,-1 0 1,1 0 0,0-1 0,0 1 0,0 0-1,0 0 1,0 1 0,0-1 0,0 0 0,0 1-1,0-1 1,0 1 0,0 0 0,0-1-1,3 1 1,-4 1-24,1-1 0,-1 0 1,1 0-1,-1 1 0,0-1 0,1 1 0,-1-1 0,0 1 0,0 0 0,1-1 1,-1 1-1,0 0 0,0 0 0,0 0 0,0 0 0,0 0 0,0 0 0,0 0 0,0 0 1,-1 0-1,1 0 0,0 0 0,-1 1 0,1-1 0,0 0 0,-1 1 0,1 1 1,6 32-358,-2 0 1,-1 0 0,-2 1 0,-2 43 0,0-47-2197,0-18-2277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22.3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0 752,'0'0'15351,"8"21"-15351,-8 20-336,0 2-432,0-2-1313,0-29-1457</inkml:trace>
  <inkml:trace contextRef="#ctx0" brushRef="#br0" timeOffset="1">160 77 6851,'0'0'8660,"2"130"-8660,-6-111-1441,0-4-4321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26.6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1 423 8292,'0'0'1339,"17"0"-667,-7 0-588,-3 0-32,1 0-1,-1 0 0,1-1 1,-1 0-1,1 0 0,-1-1 0,0 1 1,1-2-1,-1 1 0,0-1 0,0 0 1,-1-1-1,1 1 0,-1-1 1,8-6-1,1-5 29,0 0 1,-1-1-1,0-1 1,-2 0-1,0-1 1,-1 0-1,0-1 1,-2 0-1,0 0 1,-1-1-1,-2-1 1,0 1-1,0-1 1,-2 0-1,-1 0 1,1-29-1,-4 48-54,1 1-1,-1 0 0,0-1 0,0 1 0,-1-1 0,1 1 0,0-1 0,0 1 1,-1 0-1,1-1 0,-1 1 0,1-1 0,-1 1 0,0 0 0,1 0 1,-1-1-1,0 1 0,0 0 0,0 0 0,0 0 0,0 0 0,0 0 0,0 0 1,0 0-1,0 0 0,-3-1 0,1 1 87,0 1 1,0-1-1,0 1 1,0-1-1,0 1 0,0 0 1,-1 0-1,1 0 1,0 1-1,0-1 1,-5 2-1,5-1-84,0 0 1,0 1-1,1-1 0,-1 1 0,1-1 1,0 1-1,-1 0 0,1 0 1,0 0-1,0 0 0,0 0 1,0 0-1,0 1 0,1-1 0,-1 1 1,1-1-1,0 1 0,-1 0 1,0 5-1,-4 8-25,2 0 0,-4 21-1,6-30 22,-10 78-3,4 0-1,5 138 1,-4 46-49,5-238-10,-8 62-51,9-86 66,-1 0 1,1 0 0,-1 0 0,-1 0 0,1 0 0,-1-1-1,-1 1 1,1-1 0,-8 10 0,11-15 29,-1 0 0,0 1-1,0-1 1,0 0 0,0 0 0,0 0 0,-1 0 0,1 0 0,0 0 0,0-1 0,-1 1-1,1 0 1,0-1 0,-1 1 0,1 0 0,-1-1 0,1 0 0,0 1 0,-1-1 0,1 0-1,-1 0 1,1 0 0,-1 0 0,1 0 0,-1 0 0,1 0 0,-1 0 0,1-1 0,-1 1-1,1-1 1,-1 1 0,1-1 0,0 1 0,-1-1 0,1 0 0,0 0 0,-2-1 0,0 0 25,0-1 0,1 1 0,-1-1 0,1 0 0,0 0 1,0 0-1,0 0 0,0 0 0,1 0 0,-1-1 0,1 1 1,0-1-1,0 1 0,-1-4 0,1-2-34,0 0-1,0 0 1,0 0-1,1 0 0,1 0 1,0 0-1,0 0 1,0 0-1,1 0 1,1 0-1,-1 0 1,1 1-1,1 0 1,0-1-1,0 1 1,0 1-1,1-1 1,0 1-1,13-14 0,3-2-458,2 1 0,42-31 0,-38 34-1104,0 2-1,36-18 0,-34 24-2038,-12 9-1572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27.4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0 239 6851,'0'0'5026,"16"2"-4271,50 0-378,-62-2-363,0-1 0,0 1 0,-1-1 0,1 0 1,0 0-1,-1-1 0,1 1 0,-1-1 1,0 0-1,1 0 0,-1 0 0,0 0 0,0-1 1,0 1-1,-1-1 0,1 1 0,4-7 1,-2 2 3,0-1 0,-1 0 0,1 0 1,-2 0-1,5-12 0,-4 4-149,0 0 0,-2 0 0,1-1-1,-2 1 1,-1-25 0,0 40 131,0 0 1,0 0-1,0 0 1,0 0-1,0 0 0,-1 0 1,1 0-1,0 0 0,-1 0 1,1 1-1,0-1 1,-1 0-1,1 0 0,-1 0 1,1 1-1,-1-1 1,0 0-1,1 1 0,-1-1 1,0 0-1,1 1 0,-1-1 1,0 1-1,-1-1 1,0 0 12,-1 0 1,1 0 0,-1 0 0,1 1 0,-1-1 0,1 1-1,-1-1 1,1 1 0,-4 0 0,2 0 35,-1 1 1,1-1-1,-1 1 0,1 0 1,-1 0-1,1 0 1,0 0-1,0 1 0,-1 0 1,-5 3-1,5-1-14,1 1 1,0-1-1,0 1 0,0 0 0,1 0 1,0 0-1,0 0 0,0 0 0,0 1 1,1-1-1,0 1 0,0 0 1,1 0-1,-2 7 0,0 8 2,1 1 0,1 34 0,1-41 3,1-4-27,0 1 1,1 0-1,0 0 0,1-1 0,0 1 0,1-1 0,0 0 0,1 0 0,0 0 0,1 0 0,10 14 1,-11-18-317,0 1 0,1-1 0,0 0 1,0 0-1,1-1 0,0 0 1,0 0-1,1-1 0,-1 1 1,1-2-1,0 1 0,1-1 0,-1 0 1,18 4-1,-10-6-2874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28.4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69 459 3073,'0'0'8524,"-8"-6"-7433,-27-14-514,34 20-571,0 0 1,0 0-1,0 0 1,0 0-1,0 1 1,0-1 0,0 0-1,1 0 1,-1 1-1,0-1 1,0 1-1,0-1 1,0 1-1,1-1 1,-1 1-1,0-1 1,0 1-1,1 0 1,-1-1 0,0 1-1,1 0 1,-1-1-1,1 1 1,-1 0-1,1 0 1,-1 0-1,1 0 1,0-1-1,-1 1 1,1 0-1,0 0 1,0 0 0,0 0-1,0 0 1,-1 0-1,1 0 1,1 1-1,-4 40 1,3-40-6,-1-1-18,1 0 0,0 0 0,0 0 1,0 0-1,0 0 0,0 0 0,1 0 0,-1 0 1,0 0-1,0 0 0,1 0 0,-1 0 0,1 0 1,-1 0-1,1 0 0,-1 0 0,1-1 0,-1 1 0,1 0 1,0 0-1,-1 0 0,1-1 0,0 1 0,0 0 1,0-1-1,0 1 0,-1-1 0,1 1 0,0-1 1,1 1-1,3 0-350,-1-1 0,0 1 1,0-1-1,0 0 0,0 0 1,7-1-1,2 0-779,23-9-436,-35 12 1607,0-1 0,0 1 1,0 0-1,0 0 0,0 0 0,0-1 1,-1 1-1,1 0 0,-1 0 1,1 4-1,0-1 17,0-3 14,0 1 1,0 0-1,0-1 0,0 1 0,0-1 1,1 0-1,-1 1 0,1-1 1,0 0-1,0 0 0,0 0 0,0 0 1,0 0-1,3 2 0,-4-3-48,1 0-1,-1-1 1,1 1-1,-1-1 1,1 1 0,0-1-1,-1 1 1,1-1-1,-1 0 1,1 0-1,0 0 1,-1 0 0,1 0-1,0 0 1,-1 0-1,1 0 1,0-1-1,-1 1 1,1-1 0,-1 1-1,1-1 1,-1 1-1,1-1 1,-1 0-1,1 0 1,1-2-1,2-1-54,0-1-1,0 0 1,0 0-1,-1-1 1,0 1-1,0-1 1,0 0-1,-1 0 1,4-8-1,21-64-1261,-27 77 1263,9-36-595,-1 0-1,-1-1 0,2-54 0,-4-115 3666,-6 203-2912,0 0 71,0 4-87,0-1 0,0 1 0,0-1 0,1 1 0,-1-1 0,0 1 0,0-1 0,0 1 0,0-1 0,0 1 0,0-1 0,0 1 0,0-1 0,0 1 0,0-1 0,0 1 0,-1-1 0,1 1 0,0-1 0,0 1 0,0-1 0,-1 1 0,1-1 0,0 1 0,0-1 0,-1 1 0,1 0 0,0-1 0,-1 1 0,1 0 0,-1-1 0,1 1 0,0 0 0,-1-1 0,1 1 0,-1 0 0,1 0 0,-1 0 0,1-1 0,-1 1 0,1 0 0,-1 0 0,1 0 0,-1 0 0,1 0 0,-1 0 0,-2 26 1182,3-5-1228,0 26-20,1 1-1,13 82 1,-5-91-1286,-3 0 0,-1 1 0,0 58 0,-5-96 1198,0-1-1,0 1 1,0-1-1,0 1 1,0-1 0,-1 1-1,1-1 1,-1 1-1,1-1 1,-1 1-1,1-1 1,-1 0 0,0 1-1,1-1 1,-1 0-1,0 1 1,0-1-1,0 0 1,0 0 0,0 0-1,0 0 1,0 0-1,-1 0 1,1 0 0,0 0-1,0-1 1,-1 1-1,1 0 1,-1-1-1,1 1 1,-1-1 0,1 1-1,-1-1 1,1 0-1,-1 0 1,1 0-1,-1 0 1,1 0 0,-1 0-1,1 0 1,-1 0-1,1 0 1,-3-1 0,0 0 150,0 0 1,0 0 0,0-1 0,0 1-1,0-1 1,1 0 0,-1 0 0,0 0-1,1 0 1,-1-1 0,1 1 0,0-1-1,0 0 1,-5-6 0,2 0 399,1 0 0,1 0 1,0 0-1,-5-13 0,8 18-307,0-1-1,-1 1 0,2-1 1,-1 1-1,0-1 1,1 1-1,0-1 0,0 1 1,0-1-1,1 0 0,0 1 1,1-7-1,-1 9-180,0 0 0,1 1 1,-1-1-1,0 1 0,1-1 0,-1 1 0,1-1 0,-1 1 0,1 0 1,0 0-1,-1 0 0,1 0 0,0 0 0,0 0 0,3-1 0,36-10 39,-30 9 3,6-2-15,-6 1-33,0 1-1,0 0 1,0 0 0,1 2 0,-1-1-1,1 1 1,0 1 0,20 1 0,-31 0 9,1-1 1,-1 1 0,0 0 0,0-1-1,0 1 1,0 0 0,0-1 0,0 1 0,0 0-1,-1 0 1,1 0 0,0 0 0,0 0 0,-1 0-1,1 0 1,0 0 0,-1 0 0,1 1-1,-1-1 1,0 0 0,1 0 0,-1 0 0,0 1-1,0-1 1,1 2 0,0 40 269,-1-33-234,-1 9 11,1-6-3,0 0 1,0 0 0,1 0-1,1 0 1,3 13-1,-5-24-65,1 1-1,0-1 1,0 1-1,0-1 1,0 1-1,1-1 1,-1 0-1,1 1 0,-1-1 1,1 0-1,0 0 1,-1 0-1,1-1 1,0 1-1,1 0 1,-1-1-1,0 1 1,0-1-1,1 0 0,-1 1 1,0-1-1,1 0 1,-1-1-1,1 1 1,0 0-1,-1-1 1,1 1-1,-1-1 0,1 0 1,3 0-1,-2 0-103,0 0-1,-1 0 0,1-1 0,0 1 0,-1-1 0,1 0 1,0 0-1,-1 0 0,1-1 0,-1 1 0,0-1 0,1 0 1,-1 0-1,0 0 0,0 0 0,4-5 0,0 0 80,-1-1 0,0 0 0,0-1 0,7-14 0,-8 12 69,1 1 0,1 0 1,11-15-1,-17 25-2,-1 0 1,0 0-1,0 0 1,0-1-1,0 1 0,1 0 1,-1 0-1,0 0 0,0 0 1,0-1-1,1 1 0,-1 0 1,0 0-1,0 0 0,1 0 1,-1 0-1,0 0 1,0 0-1,1 0 0,-1 0 1,0 0-1,0 0 0,1 0 1,-1 0-1,0 0 0,0 0 1,1 0-1,-1 0 0,0 0 1,1 0-1,-1 0 1,0 0-1,0 0 0,0 0 1,1 0-1,-1 1 0,0-1 1,0 0-1,1 0 0,-1 0 1,0 0-1,0 1 0,0-1 1,0 0-1,1 0 1,-1 1-1,6 11-55,-5-10 138,1 3-97,0-1 0,1 0 0,-1 0 0,1 0 0,0 0 0,0-1 0,1 1 0,-1-1 0,1 0 0,0 0 0,0 0 0,0 0 0,7 3 0,-1-2-91,-1 0 1,1-1 0,0-1 0,1 0 0,12 2-1,-20-2 105,-1 0 0,1 1 0,-1-1 0,0 1 0,0 0-1,0 0 1,-1 0 0,1 0 0,-1 0 0,1 0 0,-1 0 0,0 0-1,1 7 1,4 5 25,-5-11-52,1-1-1,0 1 1,0-1 0,0 1-1,0-1 1,1 0-1,-1 0 1,1 0 0,0 0-1,0 0 1,0-1-1,0 1 1,0-1 0,1 0-1,-1 0 1,1 0 0,-1 0-1,7 2 1,26-1-2401,-28-7-705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28.9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78 29 176,'0'0'14932,"-10"18"-14878,-31 58-14,37-67-32,0 0 0,1 1 0,0-1 0,1 1 0,0-1 0,1 1 0,0 0 0,0 15 0,-1 11 29,-2 6 86,4-42-169,1-5-87,7-24 280,19-48 0,-4 15-84,-12 24-40,-6 18 24,2 1 0,9-23-1,-15 41-56,1 0-1,-1 0 0,0 0 1,0 0-1,1 1 0,-1-1 1,0 0-1,1 1 0,-1-1 1,0 1-1,1 0 0,-1-1 1,1 1-1,-1 0 1,1 0-1,-1 0 0,0 0 1,1 0-1,-1 0 0,1 0 1,2 1-1,28 5-2647,-23 0-1333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29.3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1 177 10501,'0'0'3583,"16"6"-3380,54 20-139,-67-24-57,-1-1 1,1 0 0,0 0-1,0 0 1,1-1 0,-1 1-1,0-1 1,0 1 0,0-1-1,0 0 1,0 0 0,1-1-1,-1 1 1,0-1 0,0 1-1,0-1 1,0 0 0,0 0-1,0 0 1,0-1 0,0 1-1,-1-1 1,1 1 0,0-1-1,-1 0 1,0 0 0,1 0-1,-1-1 1,0 1 0,0 0-1,0-1 1,0 1 0,0-1-1,-1 0 1,1 0 0,-1 0-1,0 1 1,2-6 0,1-6 55,-1-1 1,0 0-1,-1 0 1,0 0-1,-1-28 1,-1 41-37,0 0 0,0-1 0,0 1 0,0 0 0,-1 0 0,1-1 0,-1 1 0,0 0 0,1 0 0,-1 0 0,0-1 0,0 1 0,-1 0 0,1 0 0,-3-3 0,3 4 15,0 0 0,0 1 0,-1-1 1,1 0-1,0 1 0,-1-1 0,1 0 0,0 1 1,-1 0-1,1-1 0,-1 1 0,1 0 1,-1 0-1,1 0 0,-1 0 0,1 0 0,-1 0 1,1 0-1,-1 0 0,1 0 0,0 1 1,-1-1-1,1 1 0,-1-1 0,1 1 1,0 0-1,-2 0 0,0 1-33,1 0 1,0 0-1,0 0 1,0 0-1,0 0 1,0 0-1,0 0 0,1 1 1,-1-1-1,1 1 1,-1-1-1,1 1 1,0 0-1,0-1 0,0 1 1,1 0-1,-1 0 1,0 4-1,-4 59 48,5-59-50,-1 13 19,1-1 1,1 0-1,1 0 1,0 0 0,2-1-1,5 21 1,-7-34-105,-1 0 0,1-1 1,0 1-1,1-1 0,-1 1 0,1-1 1,0 0-1,0 0 0,0 0 1,0-1-1,1 1 0,-1-1 0,1 1 1,0-1-1,0-1 0,0 1 1,1 0-1,-1-1 0,1 0 0,-1 0 1,1 0-1,-1-1 0,1 0 1,0 1-1,0-2 0,0 1 1,0 0-1,9-1 0,11 0-3102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33.1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133 1 10453,'0'0'3537,"-76"128"-3409,52-63 65,5 3 207,7 0-112,10 1-48,2-8-144,16-4-96,23-11-16,13-12-496,6-12-1537,-31-22-1233,-6 0-1824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33.7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139 450 7924,'0'0'5768,"-19"1"-5003,-2 0-555,-35 6-1,54-7-196,0 1 1,-1 0-1,1 0 0,0-1 0,0 1 0,0 0 1,1 1-1,-1-1 0,0 0 0,0 0 0,0 1 1,1-1-1,-1 1 0,1 0 0,-1-1 0,1 1 1,0 0-1,0 0 0,0 0 0,0 0 0,0 0 1,-1 4-1,0 0 6,1 0-1,0 0 1,0 1-1,1-1 1,0 10 0,0-8-13,0-3-8,0-1 1,0 1-1,0-1 1,1 1-1,0-1 1,0 1-1,0-1 1,0 1-1,1-1 1,-1 0-1,1 0 1,0 0-1,4 6 0,-4-8-41,0 0 0,0 0 0,1-1-1,-1 1 1,0-1 0,1 1 0,-1-1-1,0 0 1,1 0 0,0 0 0,-1 0-1,1 0 1,0-1 0,-1 1 0,1-1 0,0 0-1,0 0 1,-1 0 0,1 0 0,0 0-1,-1-1 1,1 1 0,5-2 0,-5 1-86,0-1 0,1 1 0,-1 0 0,0-1 0,0 0 0,0 1 0,0-1 0,0-1 1,0 1-1,0 0 0,-1-1 0,1 1 0,-1-1 0,0 0 0,0 1 0,0-1 0,3-6 1,2-6-455,0 0 0,7-25 0,-11 30 362,15-52-445,-3 0 1,-2-1-1,6-103 1,-19 11 8749,0 154-8027,-8 14 45,2 22-59,2 1 0,1 0 0,2-1-1,3 37 1,-1-2-20,-1-40-32,2 1 0,1-1 0,2 0 0,0-1 0,2 1 0,1-1 0,2 0 0,1-1 0,1 0 0,18 31 1,-27-54-301,1 0 1,0-1-1,0 1 1,0-1-1,0 0 1,1 0-1,-1 0 1,7 3-1,-10-6 164,0 0-1,1 0 1,-1 0-1,1 0 1,-1-1-1,1 1 1,-1-1-1,1 1 1,-1-1-1,1 1 0,-1-1 1,1 0-1,0 0 1,-1 0-1,1 0 1,-1 0-1,1 0 1,0 0-1,-1-1 1,1 1-1,-1 0 1,1-1-1,-1 1 0,1-1 1,-1 0-1,1 0 1,-1 1-1,1-1 1,-1 0-1,0 0 1,0 0-1,1 0 1,-1-1-1,0 1 1,0 0-1,1-2 0,7-14-182,-1 0 0,-1-1 0,-1 1 0,0-2 0,-1 1 0,3-21 0,-1 8 239,9-39 7913,-16 74-7423,-2 46 226,1-15-378,3 45 0,-2-71-238,1-1 1,1 1-1,-1-1 1,1 0-1,1 1 1,0-1 0,0 0-1,0 0 1,1-1-1,8 13 1,-11-19-151,12 12 134,-1-10-3376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34.1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35 8324,'0'0'5250,"-40"-35"-15158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34.5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75 237 7251,'0'0'5227,"-12"16"-4582,-33 55-322,43-68-319,1-1-1,0 1 1,0-1 0,0 1-1,0 0 1,1-1-1,-1 1 1,1 0-1,-1-1 1,1 1 0,0 0-1,0 0 1,0-1-1,0 1 1,1 0 0,-1 0-1,1-1 1,0 1-1,0 0 1,0-1-1,0 1 1,0-1 0,0 1-1,3 2 1,1 2-5,1 0 1,0-1 0,0 0-1,1 0 1,11 8-1,-4-3 5,1 1-9,17 14-23,-31-24 40,1 0-1,-1-1 0,0 1 0,1 0 0,-1 0 1,0-1-1,0 1 0,0 0 0,0 0 0,-1 0 1,1 0-1,0 0 0,-1 1 0,0-1 0,1 2 1,-1-2 39,-1-1 0,1 1 1,-1-1-1,1 1 1,-1-1-1,1 1 0,-1-1 1,0 0-1,0 1 1,0-1-1,0 0 0,0 0 1,0 0-1,0 0 1,0 0-1,0 0 0,0 0 1,-1 0-1,1 0 1,0 0-1,-1 0 1,1-1-1,0 1 0,-1-1 1,1 1-1,-3 0 1,-41 8 192,-17-6-278,61-4-84,1 1 0,-1-1 0,0 0-1,1 1 1,-1-1 0,1 0 0,-1 0 0,1 1 0,-1-1 0,1 0 0,-1 0 0,1 0 0,0 0 0,-1 0 0,1 0 0,0 0 0,0 0 0,0 1 0,0-1 0,0 0 0,0 0 0,0 0 0,0 0-1,0 0 1,0 0 0,1-1 0,5-30-3634,6 18-380</inkml:trace>
  <inkml:trace contextRef="#ctx0" brushRef="#br0" timeOffset="1">437 1 7427,'0'0'7220,"50"65"-6724,-50-9-80,0 6-240,0 3-32,0-2-80,0 0-64,3-7-64,3-11-1200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42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64 5523,'0'0'9118,"-11"-12"-8512,-37-32-206,48 43-393,-1 0 1,0 1-1,0-1 0,0 0 1,1 1-1,-1-1 0,0 1 0,0 0 1,0-1-1,0 1 0,0-1 1,0 1-1,0 0 0,0 0 1,0 0-1,0 0 0,0 0 0,0 0 1,0 0-1,0 0 0,0 0 1,0 0-1,0 0 0,0 1 0,0-1 1,0 0-1,0 1 0,0-1 1,0 1-1,0-1 0,0 1 0,0-1 1,1 1-1,-1 0 0,0-1 1,0 1-1,1 0 0,-1 0 1,0-1-1,1 1 0,-2 1 0,0 3 21,0-1 0,-1 1 0,1 0 0,1-1-1,-3 9 1,4-13-26,-2 12 11,0 0-1,0-1 1,1 1-1,1 0 1,0 0-1,3 20 1,-3-29-75,0 1-1,1 0 1,0 0-1,0 0 1,0 0-1,0 0 1,1-1-1,-1 1 1,1 0-1,0-1 1,0 0-1,0 1 1,0-1-1,1 0 1,-1 0 0,1 0-1,0 0 1,0-1-1,0 1 1,0-1-1,1 0 1,-1 0-1,6 3 1,-6-4-98,-1-1-1,0 0 1,0 1 0,0-1 0,0 0 0,0 0 0,0-1 0,0 1-1,0 0 1,1-1 0,-1 1 0,0-1 0,0 0 0,0 1 0,-1-1-1,1 0 1,0 0 0,0-1 0,0 1 0,-1 0 0,1 0 0,0-1-1,-1 1 1,1-1 0,-1 1 0,0-1 0,0 0 0,1 0 0,0-2-1,5-8-15,0 0-1,-1-1 1,7-18-1,-5 10-112,2-1 228,1 0 1,17-23-1,-28 45 69,0 0-1,0 0 0,0 0 1,0 1-1,0-1 0,0 0 1,0 0-1,0 1 0,0-1 1,0 0-1,0 0 0,0 0 1,0 1-1,0-1 0,0 0 0,1 0 1,-1 1-1,0-1 0,0 0 1,0 0-1,0 0 0,0 0 1,1 1-1,-1-1 0,0 0 1,0 0-1,0 0 0,1 0 1,-1 0-1,0 0 0,0 0 1,1 0-1,-1 1 0,0-1 1,0 0-1,0 0 0,1 0 1,-1 0-1,0 0 0,0 0 1,1 0-1,-1 0 0,0 0 0,0-1 1,1 1-1,-1 0 0,0 0 1,0 0-1,0 0 0,1 0 1,-1 0-1,0 0 0,0 0 1,0-1-1,1 1 0,-1 0 1,0 0-1,0 0 0,0 0 1,0-1-1,1 1 0,-1 0 1,0 0-1,2 27 589,-2-20-321,1 6 135,1 28 55,2 0 1,2 0 0,17 61 0,-13-77-1341,-3-20-1980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34.9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 93 7027,'0'0'9877,"-45"-89"-9813,66 86 0,18 3 32,11 0-96,10 0-464,-35 1-1745,-6 10-4098</inkml:trace>
  <inkml:trace contextRef="#ctx0" brushRef="#br0" timeOffset="1">481 310 15655,'0'0'3010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35.4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 10469,'0'0'784,"118"-16"913,-50 16-769,8 0-463,6 0-241,-3 0-80,-5 0-96,-5 2 0,-8 0-48,-10-2-1905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35.8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8436,'0'0'3900,"18"6"-3398,-11-3-435,2-1 2,0 1 0,0 1-1,-1-1 1,1 2 0,-1-1 0,0 1-1,0 0 1,-1 1 0,1 0 0,-1 0-1,0 1 1,-1 0 0,7 8 0,-4 0 14,0 0 1,-2 0 0,0 1 0,-1-1 0,0 2-1,-1-1 1,5 30 0,-9-36-17,1 1 0,-2-1-1,1 1 1,-1-1 0,-1 1 0,0-1 0,0 1 0,-1-1-1,0 0 1,-1 1 0,0-1 0,-1-1 0,-8 17 0,1-10-143,-1 0 1,0-1 0,-1 0 0,-1-1-1,0-1 1,-1 0 0,0 0-1,-21 11 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36.4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0 361 12726,'0'0'1091,"22"5"-886,-9-1-243,-4 0 38,-1-2-1,1 0 1,0 0 0,0 0-1,9 0 1,-14-2-40,-1 0 1,1 0-1,0-1 0,-1 1 1,1-1-1,-1 0 1,1 0-1,-1 0 0,1 0 1,-1-1-1,0 1 1,0-1-1,1 0 1,-1 0-1,0 0 0,-1 0 1,1-1-1,0 1 1,2-4-1,5-6-227,-2 0 1,1-1-1,-2 0 1,1 0-1,-2-1 0,0 0 1,0 0-1,-2 0 0,4-16 1,-2-2 203,-1 1 0,-2-1-1,-1-39 1,-2 69 115,0 1 0,0-1-1,0 1 1,0-1-1,-1 1 1,1-1 0,0 1-1,-1-1 1,1 1-1,-1-1 1,0 1 0,1-1-1,-1 1 1,0 0-1,0-1 1,0 1 0,0 0-1,0 0 1,0 0 0,0 0-1,0 0 1,-1 0-1,1 0 1,0 0 0,0 0-1,-1 1 1,1-1-1,-1 0 1,1 1 0,-1-1-1,1 1 1,-1 0-1,1-1 1,-1 1 0,1 0-1,-4 0 1,2 0 32,0 0 1,0 0-1,0 0 0,0 1 1,0 0-1,0-1 0,0 1 1,0 0-1,0 0 1,0 1-1,0-1 0,0 1 1,1-1-1,-1 1 0,0 0 1,1 0-1,-4 3 1,0 4-25,0 0 0,0 1 1,1 0-1,0-1 0,1 1 1,0 1-1,1-1 0,0 1 1,0-1-1,-1 16 0,0 15 56,2 57 0,2-77-56,0 1-29,2 0-1,0-1 1,2 1 0,0-1 0,1 0 0,1 0 0,1 0 0,18 35-1,-19-43-176,2 0 0,-1-1 0,1-1 0,1 1 0,0-1 0,1-1 0,0 1 0,0-2 0,1 1 0,0-2 0,1 1 0,0-2 0,1 1 0,18 7 0,23 0-2666,-52-15 2469,0 1 0,1-1 1,-1 0-1,0 1 0,0-1 1,1 0-1,-1-1 0,0 1 1,0 0-1,3-1 0,13-11-5657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36.8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161 56 2049,'0'0'8969,"-16"-11"-7336,0 0-1365,-1 1-1,-21-11 1,36 20-242,1 1 0,-1 0-1,0-1 1,1 1 0,-1 0 0,0 0-1,1 0 1,-1 0 0,0 0 0,1 0-1,-1 1 1,0-1 0,1 0 0,-1 1 0,1-1-1,-1 1 1,0 0 0,1 0 0,0-1-1,-1 1 1,1 0 0,-1 0 0,1 0-1,0 0 1,0 1 0,0-1 0,0 0-1,-1 0 1,2 1 0,-1-1 0,0 1-1,-1 1 1,-1 4 54,-1-1 0,1 1-1,0 0 1,-3 14 0,4-12-55,0 0 0,1 0 0,0 1-1,0-1 1,1 1 0,0-1 0,1 1 0,3 13 0,-4-20-63,1-1-1,-1 1 0,1-1 1,0 0-1,0 0 1,0 1-1,0-1 1,0 0-1,0 0 1,0 0-1,1 0 1,-1 0-1,1-1 1,0 1-1,0 0 1,-1-1-1,1 1 1,0-1-1,0 0 1,0 1-1,0-1 1,1 0-1,-1 0 1,0 0-1,0-1 1,1 1-1,-1 0 1,0-1-1,1 0 0,-1 1 1,1-1-1,-1 0 1,0 0-1,1-1 1,-1 1-1,0 0 1,1-1-1,2 0 1,0-1-269,0 0 1,0 0-1,0-1 1,0 0 0,0 0-1,0 0 1,-1 0-1,1-1 1,-1 1-1,0-1 1,0 0 0,0-1-1,-1 1 1,5-7-1,7-12-1715,19-40-1,-27 49 1319,17-35-1950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38.8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4546,'0'0'7878,"-1"21"-7603,2 66-83,0-78-175,1 0 0,0 1-1,0-1 1,0 0 0,1 0-1,1 0 1,0-1 0,0 1 0,0-1-1,1 0 1,1 0 0,-1 0-1,10 9 1,-12-13-16,0-1-63,0 0 1,0-1-1,0 0 1,0 1-1,0-1 1,0 0-1,1-1 0,-1 1 1,1 0-1,-1-1 1,1 0-1,0 0 0,-1 0 1,6 0-1,-8 0-121,1-1-1,0 0 1,-1 1 0,1-1-1,0 0 1,-1 0 0,1 0-1,-1-1 1,1 1-1,0 0 1,-1-1 0,1 1-1,-1 0 1,1-1 0,-1 0-1,1 1 1,-1-1-1,1 0 1,-1 0 0,0 0-1,1 0 1,-1 0 0,0 0-1,0 0 1,0-1-1,0 1 1,0 0 0,0-1-1,0 1 1,0 0-1,-1-1 1,1 1 0,0-1-1,0-2 1,3-14-4689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39.3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4162,'0'0'6942,"3"14"-6737,2 15-83,-1 4-27,2 0 0,2-1 0,17 49 0,-25-81-106,0 0 1,0 0 0,0 0-1,0 1 1,0-1-1,0 0 1,0 0 0,0 1-1,1-1 1,-1 0 0,0 0-1,0 0 1,0 1-1,0-1 1,0 0 0,0 0-1,1 0 1,-1 0 0,0 1-1,0-1 1,0 0-1,0 0 1,1 0 0,-1 0-1,0 0 1,0 0-1,1 0 1,-1 1 0,0-1-1,0 0 1,0 0 0,1 0-1,-1 0 1,0 0-1,0 0 1,1 0 0,-1 0-1,0 0 1,0 0 0,0 0-1,1 0 1,-1 0-1,0-1 1,0 1 0,1 0-1,-1 0 1,0 0-1,0 0 1,0 0 0,0 0-1,1 0 1,-1-1 0,0 1-1,0 0 1,0 0-1,0 0 1,1 0 0,-1-1-1,0 1 1,0 0 0,0 0-1,0 0 1,0-1-1,0 1 1,0 0 0,0 0-1,0-1 1,1 1 0,4-16-3,2-22 322,8-36 342,-14 70-558,0 1 0,1-1 0,-1 0 0,1 0 0,0 0 0,0 1 0,0-1 0,0 1 1,1 0-1,0 0 0,-1 0 0,1 0 0,0 0 0,5-3 0,-6 5-83,-1 0-1,1-1 1,0 1 0,0 0-1,0 0 1,0 0 0,0 1-1,0-1 1,1 0 0,-1 1-1,0 0 1,0-1 0,0 1-1,1 0 1,-1 0 0,0 0-1,0 0 1,0 1 0,1-1-1,-1 1 1,0-1 0,0 1-1,0 0 1,0-1-1,0 1 1,0 0 0,0 1-1,0-1 1,0 0 0,0 0-1,-1 1 1,1-1 0,-1 1-1,1 0 1,-1-1 0,1 1-1,-1 0 1,0 0 0,2 3-1,3 8 58,0 0-1,-1 0 0,0 1 1,5 26-1,-7-28-40,1 6-42,3 11-805,0-1 1,12 26-1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41.2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221 421 7892,'0'0'7286,"-18"-5"-6689,-58-13-191,73 17-391,0 0 0,0 1 1,0 0-1,0 0 0,0 0 1,0 0-1,0 0 0,0 0 0,0 1 1,1-1-1,-1 1 0,0 0 1,0 0-1,0 0 0,1 0 1,-1 1-1,1-1 0,-3 2 1,1 1 2,0 0 1,0 0-1,1 0 1,-1 0-1,1 1 1,-4 7-1,0-1 29,2-2-48,0 0 1,1 0 0,0 1 0,0 0 0,1 0-1,1 0 1,-1 0 0,2 1 0,-1-1-1,1 0 1,1 14 0,0-22-7,0 0 0,0 0 0,1 0 0,-1 0-1,0 0 1,1-1 0,-1 1 0,1 0 0,0 0 0,0-1 0,0 1 0,-1 0 0,1-1 0,1 1-1,-1-1 1,0 1 0,0-1 0,1 1 0,-1-1 0,1 0 0,-1 0 0,1 0 0,-1 0 0,1 0-1,0 0 1,-1 0 0,1 0 0,0-1 0,0 1 0,-1-1 0,1 1 0,3-1 0,-1 1-71,0-1 1,0 1-1,1-1 0,-1 0 1,0-1-1,0 1 1,0-1-1,0 0 0,1 0 1,-1 0-1,0 0 1,0-1-1,-1 0 1,7-3-1,-1-2-244,-1 0-1,1-1 1,-2 0-1,1-1 1,-1 1 0,0-2-1,0 1 1,-1-1-1,5-10 1,6-17-690,16-46 0,-19 37 1035,-2-1 0,-2 0 0,-2-1 0,-2-1 0,-2 1-1,-4-56 1,1 103 100,-1 1-1,0-1 1,0 1-1,0-1 1,0 1-1,0-1 0,0 1 1,0-1-1,-1 1 1,1-1-1,0 1 1,0-1-1,0 1 1,0-1-1,-1 1 0,1-1 1,0 1-1,0 0 1,-1-1-1,1 1 1,0-1-1,-1 1 1,1 0-1,0-1 1,-1 1-1,1 0 0,-1 0 1,1-1-1,0 1 1,-2 0-1,2 0-44,-1 0 0,1 0 0,-1 1 1,1-1-1,-1 1 0,1-1 0,-1 0 0,1 1 0,-1-1 0,1 1 0,0-1 0,-1 1 0,1-1 1,0 1-1,-1-1 0,1 1 0,0 0 0,0-1 0,-1 1 0,1-1 0,0 1 0,0 0 0,0-1 1,0 1-1,0-1 0,0 1 0,0 0 0,0-1 0,0 2 0,-3 228 66,4-130-128,0-62 7,1 0-1,8 48 1,-8-72-76,1-1 0,1 0 0,0 0 0,0-1 0,1 1 0,1-1 0,0 0 1,1 0-1,15 20 0,-19-29-262,-1-1 0,0 0 0,1 1 0,0-1 1,-1 0-1,1 0 0,0-1 0,0 1 0,0-1 1,0 1-1,0-1 0,1 0 0,-1 0 0,5 0 0,-7 0 200,-1-1 0,0 0 0,1 0-1,-1 0 1,0 0 0,1 0-1,-1 0 1,0 0 0,1 0-1,-1 0 1,1 0 0,-1 0-1,0 0 1,1 0 0,-1 0-1,0 0 1,1 0 0,-1 0-1,0 0 1,1-1 0,-1 1-1,0 0 1,1 0 0,-1 0-1,0-1 1,0 1 0,2-1-346,4-18-5254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41.6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90 3730,'0'0'8006,"5"-11"-6552,14-32-475,-15 32-339,-3 17-494,0 0-1,0 0 0,1 0 0,0-1 0,4 12 1,2 5-25,-1 3-158,1 0 0,1-1 0,1-1 1,19 32-1,-29-54 13,0-1 0,0 1 0,0-1 0,0 0-1,0 1 1,1-1 0,-1 0 0,0 1 0,0-1 0,1 0 0,-1 1 0,0-1 0,1 0 0,-1 0 0,0 1 0,1-1 0,-1 0 0,0 0 0,1 0-1,-1 0 1,0 1 0,1-1 0,-1 0 0,1 0 0,-1 0 0,0 0 0,1 0 0,-1 0 0,1 0 0,-1 0 0,0 0 0,1 0 0,-1 0 0,0 0-1,1 0 1,-1 0 0,1 0 0,-1-1 0,0 1 0,1 0 0,-1 0 0,0 0 0,1-1 0,-1 1 0,0 0 0,1 0 0,-1-1 0,0 1 0,0 0-1,1-1 1,-1 1 0,0 0 0,1-1 0,8-19-87,-2-4 214,26-83 234,-29 95-175,1 1 0,1 0 1,0 0-1,0 0 1,1 1-1,14-17 0,-21 27-151,0-1-1,0 1 1,1 0 0,-1 0-1,0-1 1,1 1 0,-1 0-1,0 0 1,1 0-1,-1 0 1,0-1 0,1 1-1,-1 0 1,0 0-1,1 0 1,-1 0 0,0 0-1,1 0 1,-1 0-1,0 0 1,1 0 0,-1 0-1,0 0 1,1 0-1,-1 0 1,0 0 0,1 1-1,-1-1 1,0 0 0,1 0-1,-1 0 1,0 0-1,1 1 1,-1-1 0,0 0-1,0 0 1,1 0-1,-1 1 1,0-1 0,0 0-1,1 1 1,-1-1-1,0 0 1,0 0 0,0 1-1,0-1 1,1 0 0,-1 1-1,0 0 1,10 23 63,-7-15-20,-3-8-66,6 11-163,0 0-1,0 0 1,10 13 0,-14-22-81,0 0-1,0-1 1,0 0-1,1 1 1,-1-1-1,1 0 1,-1 0-1,1 0 1,0 0-1,-1-1 1,1 1-1,0-1 1,0 1-1,0-1 1,0 0-1,0 0 1,1-1-1,-1 1 1,5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42.0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0 10997,'0'0'2689,"-29"9"-2769,44 13 320,8 2-112,-2 3-48,4 2 0,1-8-80,-1-2 0,-4-4-2353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43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89 7219,'0'0'4856,"8"-3"-4643,-6 2-186,0 0-1,0 0 1,0 0 0,0 0-1,0 0 1,0 1-1,0-1 1,0 1-1,1-1 1,-1 1 0,0 0-1,0 0 1,4 0-1,-4 1 8,0 0 1,0 0-1,-1 1 0,1-1 0,-1 0 0,1 1 0,-1-1 0,1 1 0,-1-1 0,0 1 1,0 0-1,0 0 0,0-1 0,0 1 0,0 0 0,0 0 0,-1 0 0,1 0 1,-1 0-1,1 3 0,2 10 95,0 1 1,-1-1 0,0 0-1,-2 23 1,0-38-117,-1-2 21,1-1 0,-1 1 0,1-1 0,-1 1-1,1-1 1,0 0 0,0 1 0,0-1-1,0 1 1,1-1 0,-1 0 0,1 1 0,-1-1-1,2-2 1,14-32 596,-10 25-487,0 0 1,1 0-1,0 1 0,1 0 1,0 1-1,19-19 0,-22 25-260,0 0 0,-1 1 0,1-1 0,1 1 0,-1 0 0,0 0 0,1 1-1,-1-1 1,1 1 0,0 0 0,0 1 0,0-1 0,0 1 0,0 1 0,0-1 0,0 1 0,9 0-1,-15 0-73,1 0 0,-1 0 0,1 0 0,-1 0 0,1 0 0,0 0 0,-1 0 0,1 0 0,-1 0 0,1 1 0,-1-1 0,1 0 0,-1 0 0,1 0 0,-1 1 0,1-1 0,-1 0 0,5 8-3057,-5-8 3057,0 1 0,0-1 0,0 1 0,0-1 0,0 1 0,0 0 0,0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42.4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4 8980,'0'0'3511,"-1"10"-3447,0 0-62,-2-1 7,2 0 0,0 1-1,0-1 1,0 1 0,1-1 0,1 0-1,2 16 1,-3-25-26,0 0 0,1 1-1,-1-1 1,0 0 0,0 0 0,1 0-1,-1 1 1,0-1 0,1 0 0,-1 0-1,1 0 1,-1 0 0,0 0 0,1 0-1,-1 1 1,0-1 0,1 0 0,-1 0-1,1 0 1,-1 0 0,0 0 0,1-1-1,-1 1 1,0 0 0,1 0 0,-1 0-1,1 0 1,-1 0 0,0 0 0,1-1-1,-1 1 1,0 0 0,1 0 0,-1 0-1,0-1 1,0 1 0,1 0 0,-1 0-1,0-1 1,0 1 0,1 0 0,-1-1-1,0 0 1,12-10-35,-7 3 160,1 0 0,0 1 1,0 0-1,0 0 0,1 1 0,0-1 0,0 2 0,1-1 1,0 1-1,0 0 0,0 0 0,0 1 0,1 0 0,0 1 1,0 0-1,0 0 0,0 1 0,0 0 0,0 1 0,0 0 1,17 0-1,-24 2-112,1-1 1,0 1-1,0 0 1,-1 0-1,1 0 0,0 0 1,-1 1-1,1-1 1,-1 1-1,0-1 1,1 1-1,-1 0 0,0 0 1,0 0-1,0 0 1,2 4-1,1-1-837,-1 1 0,1 1 0,-1-1 0,-1 0 0,5 10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42.9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175 31 7828,'0'0'7945,"-18"-6"-7238,2-1-534,-1 1 0,-25-5 1,40 11-159,0 0 0,0 0 0,0 0 0,-1 0 0,1 1 0,0-1 1,0 1-1,0-1 0,0 1 0,0 0 0,0-1 0,0 1 0,0 0 0,0 1 0,0-1 1,0 0-1,0 0 0,1 1 0,-1-1 0,0 1 0,1 0 0,0-1 0,-1 1 0,1 0 1,-2 3-1,-1 3 11,0 0 0,0 0 0,1 0 1,-3 12-1,6-19-25,-4 14 9,2 0-1,0 0 0,0 0 1,1 0-1,1 1 0,1-1 1,2 18-1,-2-30-33,0 0 1,0-1-1,0 1 1,0-1-1,0 1 0,1-1 1,-1 0-1,1 1 0,0-1 1,-1 0-1,1 0 1,0 0-1,0 0 0,0-1 1,1 1-1,-1-1 0,0 1 1,1-1-1,-1 0 1,1 1-1,-1-1 0,1-1 1,0 1-1,-1 0 0,1-1 1,0 1-1,-1-1 1,1 0-1,0 0 0,0 0 1,0 0-1,-1 0 1,1 0-1,0-1 0,-1 0 1,1 1-1,0-1 0,-1 0 1,1 0-1,-1-1 1,1 1-1,-1 0 0,0-1 1,1 0-1,-1 1 0,0-1 1,3-3-1,7-11-70,0-1-1,-1-1 1,0 0-1,-2-1 1,0 1-1,8-25 1,-15 36 96,-3 17 59,0 0 0,1 0 0,0 0-1,1 0 1,0 0 0,1-1 0,0 1-1,4 11 1,-3-12-100,0-1 0,0 0-1,0 0 1,1 0 0,1-1-1,-1 1 1,1-1 0,10 11-1,-12-15-470,-1 0 0,1-1-1,1 1 1,-1-1 0,0 0-1,0 0 1,6 2-1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43.3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72 4738,'0'0'8220,"0"0"-8180,0 0 1,1 0 0,-1 0-1,1 0 1,-1 0-1,0 0 1,1 0-1,-1 0 1,1 0-1,-1 1 1,0-1-1,1 0 1,-1 0-1,0 0 1,1 1 0,-1-1-1,0 0 1,1 0-1,-1 1 1,0-1-1,1 0 1,-1 1-1,0-1 1,0 0-1,0 1 1,1-1-1,-1 0 1,0 1 0,0-1-1,0 0 1,0 1-1,0-1 1,1 1-1,-1-1 1,0 1-1,1 5 14,1-1 0,-1 1 0,0 0-1,0-1 1,0 8 0,-2-9-44,2 1 1,-1-1 0,0 1 0,1-1-1,0 1 1,0-1 0,0 0-1,0 1 1,1-1 0,-1 0-1,1 0 1,1 0 0,-1 0-1,5 7 1,-6-11-16,-1 0 1,0 0-1,0 0 0,1 0 0,-1 0 0,0 0 0,1 0 1,-1-1-1,0 1 0,0 0 0,1 0 0,-1 0 0,0 0 1,0 0-1,1 0 0,-1 0 0,0-1 0,0 1 1,0 0-1,1 0 0,-1 0 0,0-1 0,0 1 0,0 0 1,0 0-1,1 0 0,-1-1 0,0 1 0,0 0 0,0 0 1,0-1-1,0 1 0,0 0 0,0-1 0,0 1 1,0 0-1,0 0 0,0-1 0,0 1 0,5-15 28,-5 14-29,0-1-42,5-17 299,1-1 0,0 1 0,14-29 0,-17 43-347,0-1-1,1 1 0,-1 0 1,1 0-1,0 1 0,0-1 1,6-4-1,-7 7-321,0 0 0,0 0 0,0 0 0,0 1 0,0-1 0,0 1 0,0 0 0,1-1 0,-1 2 0,1-1 0,-1 0 0,1 1 0,5-1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43.7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1 371 9636,'0'0'1438,"17"-8"-1334,1-1-12,34-20 1,-49 26-73,-1 1 1,1-1 0,-1 1 0,1-1-1,-1 0 1,0 0 0,0 0 0,0-1 0,0 1-1,-1 0 1,1-1 0,-1 1 0,0-1-1,0 1 1,0-1 0,-1 1 0,1-1 0,-1 0-1,0 1 1,0-8 0,1-2 89,1-206 1635,-2 218-1691,0 0 0,0 1 0,0-1 0,0 0 0,0 1 0,0-1 0,-1 0 0,1 0 0,0 1 0,0-1 0,0 0 0,-1 1 0,1-1 0,0 0 0,-1 1 0,1-1 0,-1 1 0,1-1 0,0 1 0,-1-1 0,1 1 0,-1-1-1,0 1 1,1-1 0,-1 1 0,1 0 0,-1-1 0,0 1 0,0-1 0,0 1-10,0 0 0,1 1 0,-1-1 0,0 0 0,1 0 0,-1 1 0,0-1-1,1 0 1,-1 1 0,0-1 0,1 0 0,-1 1 0,0-1 0,1 1 0,-1-1 0,1 1 0,-1 0 0,1-1-1,-1 1 1,1-1 0,0 1 0,-1 0 0,1-1 0,0 1 0,-1 0 0,1 0 0,0-1 0,0 1-1,0 0 1,-1 0 0,-4 22-2,0 0-1,1-1 0,-1 38 0,5 77-42,0-68-5,0 143-3188,0-207 2800,0 0 0,0 0 1,1 0-1,-1 0 0,1 0 0,0-1 0,0 1 0,0 0 0,1-1 0,2 5 1,3-4-2406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44.1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40 4210,'0'0'7699,"-10"-8"-5996,-29-21-572,39 29-1112,-1 0 1,1-1 0,0 1-1,-1 0 1,1 0-1,-1-1 1,1 1 0,0 0-1,-1 0 1,1 0-1,0 0 1,-1 0 0,1 0-1,-1 0 1,1 0-1,0 0 1,-1 0 0,1 0-1,-1 0 1,1 0-1,0 0 1,-1 0 0,1 0-1,-1 0 1,1 0-1,0 0 1,-1 1 0,1-1-1,-1 0 1,1 0-1,0 0 1,-1 1 0,1-1-1,0 0 1,0 0-1,-1 1 1,1-1 0,0 0-1,0 1 1,-1-1-1,1 0 1,0 1 0,0-1-1,0 1 1,-1-1-1,1 0 1,0 1 0,0-1-1,0 1 1,0-1-1,0 0 1,0 1 0,0 0-1,0 26 199,0-22-171,0 1-35,1-1 0,0 0 0,0 0 0,0 1 0,0-1 0,1 0 0,0 0 0,0 0 0,1 0 1,-1-1-1,1 1 0,0-1 0,0 1 0,0-1 0,1 0 0,0 0 0,-1-1 0,1 1 0,1-1 0,-1 1 0,7 2 0,-4-1-83,0-1 0,0-1 0,1 1 0,-1-1 0,1-1 0,0 0 0,0 0 0,0 0 0,0-1 1,1 0-1,-1 0 0,0-1 0,14-1 0,-19 0-181,0 1 0,0-1 0,0 0 1,0 0-1,-1 0 0,1 0 0,0 0 1,0-1-1,-1 1 0,1-1 0,-1 0 1,1 1-1,-1-1 0,0-1 0,0 1 1,0 0-1,0 0 0,0-1 0,0 1 0,-1-1 1,1 1-1,-1-1 0,0 0 0,0 0 1,0 1-1,0-1 0,0 0 0,0 0 1,-1-3-1,3-16-4412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44.4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9156,'0'0'5603,"120"80"-4291,-95-10-479,-4 9-97,-6 5-320,-8-4-48,-7-3-79,0-2-97,0-5-144,-19-3 48,-3-6-64,-1-8-32,0-14-480,14-35-1425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51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9604,'0'0'3997,"0"10"-3818,3 65 29,18 103 0,-18-169-281,0-13-94,1-13 215,-3-4-7,1 1-1,1-1 1,0 1 0,2 0 0,12-34 0,-14 49-34,-1-1 1,0 1 0,1 1 0,0-1 0,0 0 0,1 1-1,-1-1 1,1 1 0,0 0 0,0 0 0,0 1-1,1-1 1,-1 1 0,1 0 0,0 0 0,0 1 0,0-1-1,0 1 1,0 0 0,0 0 0,1 1 0,-1-1 0,1 1-1,-1 1 1,1-1 0,7 1 0,-11 0-8,1-1 27,1 1-1,-1 0 0,1 1 0,0-1 1,-1 1-1,1-1 0,6 3 0,-9-2-15,0 0-1,1 0 0,-1 0 1,0 0-1,0 0 0,1 0 0,-1 1 1,0-1-1,0 0 0,-1 1 1,1-1-1,0 1 0,0-1 1,-1 1-1,1-1 0,-1 1 1,1 0-1,-1-1 0,0 1 1,1 1-1,1 16 91,0 0 0,-1 0 0,-3 31-1,0-35-321,1 1 0,1 0 0,1 0 0,0 0 0,1-1-1,5 18 1,3-11-2475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52.3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1 170 8324,'0'0'2262,"16"14"-1261,7 7-775,-4-3-48,1-2 0,35 24 0,-47-35-153,1 0 0,0-1 0,0 0 0,0 0 0,0-1 0,0-1 0,1 1 0,-1-1 0,1-1 0,0 0 1,11 0-1,-15-1-16,0 0 1,0 0 0,-1-1-1,1 0 1,0 0-1,-1-1 1,1 1 0,-1-1-1,0 0 1,1-1 0,-1 1-1,0-1 1,0 0 0,-1-1-1,1 1 1,-1-1 0,1 0-1,-1 0 1,7-8 0,-6 4 112,0 0 0,-1 0 0,0-1 0,0 1 0,-1-1 0,0 0 0,-1 0 0,1 0 0,-2 0 0,1-1 0,-1-13 0,-1 18-23,0-1 0,0 0 0,0 1 0,-1-1 0,0 1 0,-1-1 1,1 1-1,-1-1 0,0 1 0,0 0 0,0 0 0,-1 0 0,0 0 1,0 0-1,0 1 0,-1-1 0,1 1 0,-1 0 0,-8-7 0,7 7-45,0 0 0,-1 1-1,0-1 1,0 1 0,0 0-1,0 0 1,0 1 0,-1 0-1,1 0 1,-1 1-1,1-1 1,-1 2 0,1-1-1,-1 1 1,0-1 0,1 2-1,-1-1 1,-10 3 0,15-2-152,0 0 1,0 1 0,0-1-1,0 1 1,0-1 0,1 1-1,-1 0 1,1 0 0,-1 0-1,1 0 1,0 0 0,-1 0-1,1 0 1,0 0 0,0 0-1,1 1 1,-1-1 0,0 0 0,1 1-1,-1-1 1,1 0 0,0 3-1,-2 19-4117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53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0 398 11541,'0'0'1788,"12"12"-1738,38 32-18,-48-42-29,0-1-1,0 1 0,1-1 0,-1 0 0,0 0 0,1 0 0,-1 0 0,1 0 0,-1 0 0,1-1 0,0 1 0,-1-1 0,1 1 0,0-1 0,-1 0 0,1 0 0,0-1 0,-1 1 0,1 0 0,0-1 1,-1 0-1,1 1 0,-1-1 0,1 0 0,-1 0 0,0-1 0,1 1 0,-1 0 0,3-3 0,1-1 3,0-1 0,0 0 0,-1 0 0,1-1 0,-1 1 0,8-16 0,-1 0-17,-1-1 1,-1 0-1,-2-1 1,0 0-1,-1 0 1,-1-1-1,-2 0 1,0 0-1,-2 0 1,0 0-1,-2-1 1,-5-39-1,5 63 37,0 0 1,-1 0-1,1 0 0,-1 1 0,1-1 1,-1 0-1,0 0 0,0 0 1,0 1-1,0-1 0,0 1 0,0-1 1,0 1-1,-1-1 0,1 1 0,0 0 1,-1-1-1,1 1 0,-1 0 1,0 0-1,1 0 0,-1 0 0,0 0 1,1 0-1,-1 1 0,0-1 0,0 1 1,0-1-1,0 1 0,0 0 1,1 0-1,-1-1 0,0 1 0,0 0 1,-2 1-1,3 0-2,0 0-1,-1 1 1,1-1 0,0 0 0,1 1 0,-1-1-1,0 1 1,0-1 0,1 1 0,-1-1 0,0 1-1,1-1 1,0 1 0,-1 0 0,1-1 0,0 1-1,0 0 1,0 1 0,-1 6 45,-11 57-15,3 0-1,0 78 0,13 135-54,-3-269 6,0 0 0,0-1 0,1 1 0,0-1 0,1 0 0,0 1 0,0-1 0,1-1-1,1 1 1,6 11 0,-9-17-38,0 0 0,0 0 0,0-1-1,1 1 1,-1-1 0,1 1 0,-1-1 0,1 0-1,0 0 1,-1 0 0,1 0 0,0-1-1,0 1 1,1-1 0,-1 0 0,0 0-1,0 0 1,1 0 0,-1 0 0,0-1 0,1 0-1,-1 1 1,0-1 0,1 0 0,-1-1-1,1 1 1,-1-1 0,0 1 0,1-1 0,-1 0-1,0 0 1,0-1 0,6-2 0,0-2-113,0-1 0,-1 0 1,0 0-1,0-1 1,0 0-1,-1-1 0,11-16 1,-12 17 129,146-209-5412,-138 202 4046,-14 14 1372,0 1-1,0 0 1,0 0 0,0 0 0,1 0 0,-1 0 0,0 0-1,0 0 1,0 0 0,0 0 0,1 0 0,-1 0 0,0 0-1,0 0 1,0 0 0,0 0 0,1 0 0,-1 0 0,0 0-1,0 0 1,0 0 0,0 0 0,1 0 0,-1 0 0,0 0-1,0 0 1,0 0 0,0 0 0,1 0 0,-1 0 0,0 0-1,0 0 1,0 1 0,0-1 0,0 0 0,0 0 0,1 0-1,-1 0 1,0 0 0,0 1 0,0-1 0,0 0 0,0 0-1,0 0 1,0 1 0,1 31 429,-2-14-71,1 188-651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53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11 101 7251,'0'0'2001,"-5"-96"144,-1 91 288,6 21-5186,0 1 384,6 5-6275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43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0 7011,'0'0'7593,"-2"14"-7302,-1 9-253,-2 8 7,-1 46 1,6-70-48,-1-1-1,2 1 1,-1-1 0,1 1 0,0-1 0,0 1-1,0-1 1,1 0 0,0 1 0,1-1 0,-1 0-1,1 0 1,0-1 0,6 9 0,-8-13-14,0 0 1,0 0 0,0 0-1,0-1 1,0 1-1,0 0 1,1 0-1,-1 0 1,0-1 0,0 1-1,1-1 1,-1 1-1,1-1 1,-1 0 0,0 1-1,1-1 1,-1 0-1,1 0 1,-1 0-1,1 0 1,-1 0 0,1 0-1,-1 0 1,0-1-1,1 1 1,-1-1-1,1 1 1,-1-1 0,0 1-1,1-1 1,-1 0-1,0 1 1,2-3-1,2-1-4,0 0 0,0 0 0,-1 0 1,1-1-1,-1 0 0,4-6 0,7-10 17,0-2 45,0 1 0,2 0 0,34-32 0,-48 52-47,-1 0 1,0 0-1,1 0 0,-1 1 1,1-1-1,-1 1 0,1-1 1,-1 1-1,1 0 0,0 0 1,0 1-1,0-1 1,0 0-1,-1 1 0,1 0 1,4 0-1,-5 0 9,0 0 1,0 1-1,0-1 1,0 1 0,0 0-1,0-1 1,0 1-1,-1 0 1,1 0-1,0 0 1,-1 1-1,1-1 1,-1 0-1,1 1 1,-1-1-1,1 0 1,-1 1-1,0 0 1,0-1-1,0 1 1,0 0-1,0 0 1,1 2-1,5 13 243,-1 1 0,-1 0 0,-1 0 1,0 0-1,2 36 0,-5 100 634,-2-99-742,-5 59-138,-5 0 0,-30 130-1,37-222-257,3-14 87,0 0-1,-1 0 0,0 0 1,-1 0-1,-3 8 1,6-16 179,0 0-1,0 1 1,0-1-1,0 0 1,0 0 0,0 1-1,-1-1 1,1 0 0,0 0-1,0 1 1,0-1 0,0 0-1,0 0 1,0 0-1,-1 1 1,1-1 0,0 0-1,0 0 1,0 0 0,0 0-1,-1 1 1,1-1 0,0 0-1,0 0 1,-1 0 0,1 0-1,0 0 1,0 0-1,0 0 1,-1 0 0,1 0-1,0 0 1,0 0 0,-1 0-1,1 0 1,0 0 0,0 0-1,-1 0 1,1 0 0,0 0-1,0 0 1,-1 0-1,1 0 1,0 0 0,0 0-1,0 0 1,-1 0 0,1 0-1,0-1 1,0 1 0,0 0-1,-1 0 1,1 0-1,0 0 1,0-1 0,0 1-1,0 0 1,-1-1 0,-5-13 404,3-6-372,0 0 1,1 0-1,2 0 0,0-1 0,0 1 1,2 0-1,1 0 0,1 0 0,0 0 1,1 1-1,1 0 0,1 0 1,1 0-1,1 1 0,0 0 0,13-19 1,13-13-258,1 1 1,2 2-1,61-58 1,-79 89-4206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53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12182,'0'0'2884,"-1"17"-2762,-4 36-152,-7 86 288,9-94-527,4-39-77,1-14-184,3-9 536,0 0 0,1 0 0,0 1 0,2-1 0,0 1 0,1 1 1,0 0-1,1 0 0,1 1 0,0 0 0,1 0 0,22-18 1,-31 30 2,-1 0 1,1 0-1,0 1 1,0-1-1,0 1 1,0-1-1,0 1 1,0 0-1,1 0 1,-1 0 0,0 1-1,1-1 1,3 1-1,-6 0-7,1 0 0,0 0 0,0 0 0,-1 0-1,1 1 1,0-1 0,0 1 0,-1-1 0,1 1 0,0 0-1,-1 0 1,1-1 0,-1 1 0,1 0 0,-1 0 0,1 1-1,-1-1 1,0 0 0,1 0 0,-1 1 0,0-1 0,0 0-1,0 1 1,0-1 0,1 3 0,5 15 104,-1 0 0,0 1 0,-1 0 0,3 36 0,-6-38-414,0 0 0,2 0 0,0-1 1,1 1-1,0-1 0,11 21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54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1 286 8692,'0'0'1102,"17"-3"-846,56-14-32,-66 14-178,0-1 1,0 1-1,0-1 1,0 0-1,-1-1 1,1 0-1,-1 0 1,0 0-1,-1 0 0,1-1 1,-1 0-1,0-1 1,-1 1-1,1-1 1,-1 1-1,-1-1 1,1-1-1,-1 1 1,-1 0-1,1-1 0,1-11 1,-1 11 88,-2-1 1,1 0-1,-1 0 0,0 0 1,-1 0-1,0 0 0,-2-11 1,2 18-72,0 0 1,-1 0-1,1 0 1,-1 0-1,0-1 0,1 1 1,-1 0-1,0 0 1,0 0-1,-1 0 1,1 1-1,0-1 1,-1 0-1,1 0 0,-1 1 1,1-1-1,-1 1 1,0-1-1,0 1 1,0 0-1,1 0 0,-1 0 1,0 0-1,0 0 1,-1 0-1,1 0 1,0 1-1,0-1 1,0 1-1,0 0 0,-1-1 1,-1 1-1,1 0-20,1 0 0,0 0 0,0 0 0,0 0 0,0 0-1,0 0 1,0 0 0,0 1 0,0-1 0,0 1 0,1 0 0,-1-1 0,0 1-1,0 0 1,0 0 0,1 0 0,-1 0 0,-2 2 0,2 0-29,0 0 0,0 0 0,1 0-1,-1 0 1,1 0 0,-1 1 0,1-1 0,0 0 0,0 1 0,0 4 0,-3 12-1,1-1-1,1 0 1,1 0-1,1 1 0,0-1 1,7 37-1,-5-45-16,0-1-1,1 1 0,1-1 1,-1 0-1,2 1 0,-1-2 1,1 1-1,1 0 0,0-1 1,0 0-1,1-1 0,0 1 0,14 11 1,-17-16-117,1-1 0,-1 0 0,1 0 1,0 0-1,0 0 0,0-1 0,8 3 0,-9-4-487,0 0-1,-1 0 0,1-1 0,0 1 0,-1-1 0,1 0 0,6-1 0,2-2-3658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55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 31 7940,'0'0'6885,"0"-5"-6316,0-10-322,0 4 2435,-20 14-2338,13 0-344,0 0 0,1 1-1,-1-1 1,1 1 0,0 1 0,0-1-1,0 1 1,1 0 0,-1 0 0,1 1-1,1 0 1,-1-1 0,1 2 0,-4 6-1,2-4-9,2 1 0,-1 1 0,1-1-1,1 1 1,-1-1 0,2 1 0,0 0-1,-2 21 1,3-7-4,-1-6-2,1 0-1,1-1 1,1 1-1,3 22 1,-3-39-16,0 1 0,0-1 0,0 0 0,0 0 0,0 0 0,0 0 0,1 0 0,-1 0 0,1 0-1,-1-1 1,1 1 0,0 0 0,0-1 0,-1 1 0,1-1 0,0 0 0,0 0 0,1 0 0,-1 0 0,0 0 0,0 0 0,0 0 0,1-1 0,-1 1-1,0-1 1,1 1 0,-1-1 0,0 0 0,1 0 0,-1 0 0,0 0 0,1-1 0,-1 1 0,0-1 0,1 1 0,-1-1 0,0 0 0,0 0 0,0 0 0,1 0-1,-1 0 1,0 0 0,0 0 0,-1-1 0,1 1 0,0-1 0,0 0 0,-1 1 0,1-1 0,-1 0 0,2-3 0,10-17-239,-1-2 0,-1 0 0,-2 0 0,0 0 0,-1-1 0,-2-1 0,-1 1 0,0-1 0,-2 0 1,0-34 412,-4 73 520,-7 43-375,0 79-1,8-134-285,0 1-1,0 0 0,0-1 0,0 1 0,0-1 0,1 1 0,-1-1 0,0 1 0,1-1 0,0 1 1,-1-1-1,1 1 0,0-1 0,0 0 0,0 1 0,0-1 0,0 0 0,0 0 0,0 1 0,0-1 1,0 0-1,0 0 0,1 0 0,-1-1 0,0 1 0,1 0 0,-1 0 0,1-1 0,-1 1 0,1-1 1,-1 1-1,1-1 0,-1 0 0,1 1 0,0-1 0,2 0 0,-1 0-2,0 0-1,0 0 1,1-1-1,-1 1 1,0-1 0,0 0-1,0 1 1,0-2-1,0 1 1,0 0-1,0 0 1,0-1 0,-1 0-1,1 1 1,0-1-1,-1 0 1,5-4-1,17-29 49,-20 28-39,0 0 1,0 0 0,1 0 0,0 1-1,0 0 1,1 0 0,0 1 0,0-1-1,11-7 1,-16 13-10,-1 0 0,1 0 0,-1 0 0,1 0 0,-1 0 1,1 0-1,0 0 0,-1 0 0,1 1 0,-1-1 0,1 0 0,-1 0 0,1 0 0,-1 1 0,1-1 0,-1 0 0,0 1 0,1-1 0,-1 0 0,1 1 1,-1-1-1,0 1 0,1-1 0,-1 0 0,0 1 0,1-1 0,-1 1 0,0-1 0,0 1 0,0-1 0,1 1 0,-1-1 0,0 1 0,0 0 0,0-1 1,0 1-1,0-1 0,0 1 0,0-1 0,0 2 0,3 29 70,-2-26-65,7 135 85,-8-140-88,0 0 0,0 0 0,0 0 0,0-1 1,0 1-1,0 0 0,0 0 0,0 0 0,0 0 0,0 0 0,0 0 0,1 0 0,-1 0 0,0 0 0,0 0 0,0 0 1,0 0-1,0 0 0,0 0 0,0 0 0,0 0 0,0 0 0,0 0 0,1 0 0,-1 0 0,0 0 0,0 0 0,0 1 0,0-1 1,0 0-1,0 0 0,0 0 0,0 0 0,0 0 0,0 0 0,0 0 0,0 0 0,0 0 0,1 0 0,-1 0 0,0 0 1,0 0-1,0 0 0,0 1 0,0-1 0,0 0 0,0 0 0,0 0 0,0 0 0,0 0 0,0 0 0,0 0 0,0 0 0,0 0 1,0 0-1,0 1 0,0-1 0,0 0 0,0 0 0,0 0 0,0 0 0,0 0 0,0 0 0,0 0 0,-1 0 0,1 0 1,7-9-14,3-13 9,-2 4 29,0-1-1,1 1 0,1 1 0,1 0 0,22-27 1,-24 33 25,1 2 0,0-1 0,0 2 0,1-1 0,0 1 0,1 1 0,-1 0 0,2 1 0,17-8 0,-2 4-239,0 2 0,1 0 0,0 2 0,0 2 0,49-3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55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0 10229,'0'0'3817,"0"22"-3705,0 57-185,-3 0-1,-17 91 0,17-157-49,2-9-131,0 0-1,0-1 1,0 1-1,1 0 0,0-1 1,0 9-1,13-14-1466,42-21 995,-45 18 705,1 0 0,-1 0 1,1 1-1,0 1 0,1 0 0,17-3 0,-15 5 35,8-1-39,36 1 0,-54 1 78,0 0 1,0 1-1,0-1 0,0 1 0,0 0 0,0 0 0,-1 0 0,1 0 0,0 1 0,0 0 0,-1-1 1,1 1-1,-1 1 0,0-1 0,0 0 0,4 4 0,-6-5 29,0 1-1,0-1 1,0 1 0,0-1-1,-1 1 1,1-1-1,0 1 1,-1 0 0,1-1-1,-1 1 1,1 0-1,-1 0 1,0-1 0,0 1-1,0 0 1,0 0 0,0 0-1,0-1 1,0 1-1,-1 0 1,1 0 0,-1-1-1,1 1 1,-1 0-1,1-1 1,-1 1 0,0 0-1,0-1 1,0 1 0,0-1-1,0 1 1,0-1-1,-1 0 1,1 0 0,0 1-1,-2 0 1,-4 4 33,0-1 1,0 0 0,0 0-1,-1-1 1,-14 7 0,10-7-48,1 0-1,0-1 1,-1-1 0,0 0 0,0 0 0,-12 0-1,-19-1-6677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57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60 295 7187,'0'0'5139,"-9"18"-4174,-27 58-290,33-70-624,1 1 0,0-1 0,0 1 0,0 0 0,1 0 0,0 0 0,0 0-1,1 0 1,-1 0 0,2 0 0,-1 0 0,1 0 0,2 9 0,-3-14-47,1 1 0,0-1 0,0 1 0,-1-1 1,1 0-1,1 0 0,-1 0 0,0 1 0,0-1 1,1 0-1,0-1 0,-1 1 0,1 0 0,0 0 0,0-1 1,0 1-1,3 2 0,0-2 0,0 1 1,0-1-1,1 0 0,-1 0 1,0-1-1,1 1 0,9 0 1,-6-1 2,0 0 0,0-1-1,0 0 1,0-1 0,0 0 0,0-1 0,0 1 0,0-2 0,16-5-1,-18 4-26,0 0 0,0-1-1,-1 1 1,0-2-1,0 1 1,0 0-1,-1-1 1,0 0-1,0 0 1,0-1-1,-1 1 1,0-1 0,0 0-1,0 0 1,-1-1-1,0 1 1,-1-1-1,0 1 1,0-1-1,0 0 1,-1 0-1,0 0 1,-1 0 0,0 0-1,0 1 1,-2-13-1,0 15 128,-1 0 0,0 0 0,0 1 0,0-1 0,0 1 0,-1 0-1,1 0 1,-1 0 0,0 0 0,0 1 0,-1-1 0,1 1 0,-1 0 0,-8-3 0,13 5 23,224 2-367,-223-1 237,1 0 1,-1 0-1,0 0 1,0 0-1,1 1 0,-1-1 1,0 0-1,0 1 1,0-1-1,1 1 0,-1 0 1,0-1-1,0 1 1,0 0-1,0-1 0,0 1 1,0 0-1,-1 0 1,1 0-1,0 0 1,0 0-1,0 0 0,-1 0 1,1 0-1,-1 0 1,1 1-1,-1-1 0,1 0 1,-1 0-1,0 0 1,1 2-1,0 4 10,-1 1 0,1-1 0,-1 0 0,-2 11 0,1 2 66,-4 45-19,3-45-117,0-1 0,2 28 0,0-46 35,1 0 1,0 0-1,-1 0 1,1 0-1,0 0 1,-1 0 0,1 0-1,0 0 1,0-1-1,0 1 1,0 0-1,0 0 1,0-1-1,0 1 1,0-1-1,0 1 1,0-1-1,0 1 1,0-1-1,0 0 1,0 0-1,1 1 1,-1-1-1,0 0 1,0 0-1,2 0 1,0 0-67,0 0 1,0 1-1,0-1 1,0 0-1,0-1 1,0 1-1,-1-1 1,1 1-1,0-1 1,5-2-1,-5 1 43,0-1-1,0 0 0,0 0 1,0 0-1,-1 0 1,1-1-1,-1 1 1,0-1-1,0 0 0,0 1 1,-1-1-1,1 0 1,1-6-1,12-58-11,-13 58 53,0-15 9,-2 21 7,0-1 1,0 0 0,1 0 0,0 1 0,0-1 0,0 1-1,3-7 1,-4 10 204,2 7-177,7 31 123,-5-19-115,0-1 1,1 0-1,1 0 1,13 26-1,-17-39-47,0 0 0,1 0-1,-1-1 1,1 1 0,0-1-1,0 1 1,0-1-1,0 0 1,1 0 0,-1-1-1,1 1 1,0-1 0,0 0-1,0 1 1,0-2 0,0 1-1,0 0 1,0-1 0,1 0-1,-1 0 1,1 0-1,-1-1 1,9 1 0,-11-2 6,0 1 0,1-1 0,-1 1 0,0-1 0,0 0 0,0 0 0,0 0 0,1 0 0,-1 0 0,-1-1 0,1 1 0,0-1 0,0 1 0,0-1 0,-1 0 0,1 1 0,-1-1 0,1 0 0,-1 0 0,0 0 0,0 0 0,0 0 1,0 0-1,0-1 0,1-3 0,3-10 23,0 0-1,3-27 1,-5 29-12,0-2 13,0-1 78,0 0-1,1-27 0,-4 43-57,0 23 35,-1 9 128,0-20-194,0 0-1,1 1 1,0-1-1,1 0 1,0 0-1,1 0 1,0 0-1,1 0 0,6 17 1,-9-28-21,1 1 0,-1-1 0,0 1 0,1-1 1,-1 1-1,0-1 0,1 1 0,-1-1 0,1 1 0,-1-1 1,1 0-1,-1 1 0,1-1 0,-1 0 0,1 1 0,-1-1 0,1 0 1,-1 0-1,1 0 0,0 1 0,-1-1 0,1 0 0,-1 0 0,1 0 1,0 0-1,-1 0 0,1 0 0,-1 0 0,1 0 0,0 0 0,-1-1 1,1 1-1,-1 0 0,1 0 0,-1 0 0,1-1 0,0 1 0,-1 0 1,1-1-1,-1 1 0,0 0 0,1-1 0,-1 1 0,1-1 0,-1 1 1,1-1-1,-1 1 0,0-1 0,1 1 0,-1-1 0,0 0 0,24-33 66,-19 25-67,-2 4-13,24-29 82,-26 32-79,0 1 1,1-1 0,-1 1-1,1 0 1,-1 0 0,1-1 0,0 1-1,-1 0 1,1 1 0,0-1-1,0 0 1,0 0 0,-1 1-1,1-1 1,0 1 0,0-1 0,0 1-1,0 0 1,2 0 0,-1 2-13,0 0 0,-1 1 1,0-1-1,1 1 1,-1-1-1,0 1 0,0 0 1,-1 0-1,1 0 0,-1 0 1,3 5-1,9 16-5,-8-19 16,0 0 0,0-1 0,0 1 0,1-1 1,-1 0-1,1 0 0,0-1 0,0 0 0,1 0 1,-1 0-1,1-1 0,-1 0 0,11 2 0,-6-2-14,1-1 0,-1 1-1,1-2 1,0 0 0,0 0-1,-1-1 1,15-3-1,-21 2 24,0 1 0,0-1 0,0 0 0,0-1-1,0 1 1,0-1 0,-1 0 0,1 0 0,-1-1-1,0 1 1,0-1 0,0 0 0,0 0-1,-1 0 1,5-7 0,-4 5 111,-1 0 0,1 0 0,-1-1 0,0 1-1,-1-1 1,1 0 0,-1 0 0,0 0 0,-1 0 0,0 0 0,0-10 0,-1 17-84,0 0 0,0-1 0,-1 1 0,1-1 0,0 1 0,0-1 0,-1 1 0,1 0 0,0-1 0,-1 1 0,1 0 0,-1-1 0,1 1 0,0 0 0,-1 0 0,1-1 0,-1 1 0,1 0 0,-1 0 0,1 0 0,-1 0 0,1-1 0,-1 1 0,1 0 0,-1 0 0,1 0 0,-1 0 0,1 0 0,-1 0 0,1 0 0,0 1 0,-1-1 0,1 0 0,-1 0 0,1 0 0,-1 0 0,1 1 0,-1-1 0,0 0 0,-22 11 156,21-7-173,-1 0 0,0-1 0,1 1 1,-1 0-1,1 1 0,0-1 0,0 0 0,1 1 0,0-1 1,-1 1-1,0 7 0,-1 55-3,3-54-1,0-10-13,0 1-1,0-1 0,1 1 0,0-1 1,-1 1-1,1-1 0,0 0 0,0 1 1,1-1-1,-1 0 0,1 0 0,0 0 1,0 0-1,0 0 0,0 0 0,0 0 1,0-1-1,1 1 0,-1-1 0,1 0 1,0 0-1,0 0 0,0 0 0,0 0 1,0 0-1,0-1 0,0 0 0,1 1 1,-1-1-1,0 0 0,1-1 0,-1 1 1,1-1-1,-1 1 0,8-1 0,-10 0-19,1-1 0,0 1-1,0 0 1,-1-1 0,1 1-1,0-1 1,-1 1 0,1-1 0,-1 0-1,1 0 1,-1 0 0,1 0-1,-1 0 1,1 0 0,-1 0-1,0 0 1,0 0 0,0-1-1,0 1 1,0-1 0,0 1-1,1-3 1,17-39-95,-17 34 106,24-82-133,22-142 1,-24 100 164,-14 79 189,-8 44 821,-7 43-408,4-30-600,-16 89 354,-9 186 0,26-245-219,-1-10-34,1-1 1,5 43-1,-4-60-107,0 0 1,0 0-1,1 0 0,-1 0 1,1 0-1,0 0 0,0-1 1,0 1-1,1-1 1,0 1-1,0-1 0,0 0 1,0 0-1,1 0 0,-1-1 1,1 1-1,0-1 0,6 3 1,-8-4-49,2 0 1,-1-1 0,0 0 0,0 1 0,0-1-1,1-1 1,-1 1 0,0 0 0,1-1 0,-1 0-1,0 1 1,1-2 0,-1 1 0,1 0 0,-1 0-1,0-1 1,1 0 0,-1 0 0,0 0 0,0 0-1,1 0 1,-1-1 0,0 1 0,5-5 0,-5 4-369,1-1 1,-1 0 0,1 0-1,-1 0 1,0-1 0,0 1-1,-1-1 1,1 0 0,-1 0 0,0 0-1,3-5 1,4-15-4147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8:58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5 9700,'0'0'7086,"-10"-1"-6683,-30-3-125,38 4-269,1 0 0,-1 1 0,1-1 0,-1 0 0,1 0 0,-1 1 0,1-1 0,-1 1 0,1 0 0,-1-1 0,1 1 1,0 0-1,-1 0 0,1 0 0,0 0 0,0 0 0,0 0 0,-1 0 0,1 0 0,0 0 0,0 0 0,1 1 0,-2 1 0,-10 31-5,12-31 7,-3 6-8,2 0 1,-1 1 0,2-1 0,-1 13-1,1-20-38,0-1 0,0 1 0,0 0 0,0 0 0,0-1 0,1 1 0,-1 0 0,0 0 0,1-1 0,0 1 0,-1-1 0,1 1 0,0 0 0,0-1 0,0 1 0,0-1 0,0 0 0,0 1 0,0-1 0,0 0 0,1 1 0,-1-1 0,0 0 0,1 0-1,-1 0 1,1 0 0,-1-1 0,1 1 0,3 1 0,-1-1-193,1-1 0,-1 1-1,1-1 1,-1 0 0,1 0-1,0 0 1,-1-1 0,1 1-1,-1-1 1,1 0 0,-1-1 0,0 1-1,1-1 1,3-2 0,3-2-263,-1-1 0,0 0 0,17-16 1,-24 20 536,-2 12 2841,0-6-2894,0-1 0,0 0 0,0 0 0,0 0 0,1-1 1,-1 1-1,1 0 0,-1 0 0,1-1 0,0 1 0,-1-1 0,1 1 0,0-1 0,0 0 0,0 0 0,4 2 0,0-2 2,0-1 0,-1 1-1,1-1 1,0-1-1,-1 1 1,1-1 0,0 0-1,-1 0 1,1-1 0,-1 0-1,0 0 1,1 0-1,-1 0 1,0-1 0,0 0-1,4-3 1,9-4 6,-18 9-1,1 1 0,0 0 0,-1 0 0,1-1 0,0 1 0,-1 0-1,1 0 1,0-1 0,-1 1 0,1 0 0,0 0 0,-1 0 0,1 0 0,0 0 0,-1 0 0,1 0 0,0 0 0,-1 1 0,1-1 0,0 0 0,-1 0 0,1 0 0,0 1 0,-1-1 0,1 0 0,0 1 0,-1-1 0,1 1 0,-1-1 0,1 1 0,-1-1 0,1 1 0,-1-1 0,1 1-1,-1-1 1,0 1 0,1-1 0,-1 1 0,0 0 0,1-1 0,-1 2 0,10 36 105,-6-19-91,11 14 116,-14-32-200,0 0 0,0 0 0,0 0 0,0 1 0,0-1 0,0 0 0,0 0-1,0 0 1,1 0 0,-1-1 0,0 1 0,0 0 0,1-1 0,-1 1 0,1 0 0,-1-1 0,1 0 0,-1 1 0,1-1 0,-1 0 0,2 0 0,-2 0 39,0 0-1,0-1 1,0 1 0,0-1-1,0 1 1,0-1 0,0 0-1,0 1 1,-1-1 0,1 0 0,0 1-1,-1-1 1,1 0 0,0 0-1,-1 0 1,1 0 0,-1 0-1,1 0 1,-1 1 0,1-3 0,11-29 99,-6 15-74,-4 14 26,-1 0 0,1 0-1,0 1 1,-1-1 0,1 1 0,1-1 0,-1 1 0,0 0 0,0 0-1,1 0 1,-1 0 0,1 0 0,0 1 0,0-1 0,-1 1 0,1 0 0,0-1-1,0 1 1,0 1 0,0-1 0,0 0 0,1 1 0,-1-1 0,0 1-1,0 0 1,0 0 0,0 0 0,0 1 0,1-1 0,-1 1 0,0 0-1,0 0 1,0 0 0,0 0 0,0 0 0,-1 0 0,1 1 0,0 0-1,0-1 1,-1 1 0,1 0 0,-1 0 0,0 1 0,3 2 0,2 3 33,0 1 0,0 0 1,0 1-1,-1-1 0,-1 1 0,0 1 1,0-1-1,-1 1 0,0 0 1,-1-1-1,2 15 0,0 8 19,-1 1-1,-2 49 0,-3-71-58,0-1 0,-1 1-1,0-1 1,0 0 0,-1 0 0,-1 0-1,0-1 1,0 1 0,-1-1-1,-1 0 1,0 0 0,0 0 0,0-1-1,-1 0 1,-1 0 0,-8 7-1,16-15 6,-1-1 0,1 0-1,0 1 1,0-1 0,-1 0-1,1 0 1,0 1-1,-1-1 1,1 0 0,0 0-1,0 1 1,-1-1-1,1 0 1,-1 0 0,1 0-1,0 0 1,-1 1-1,1-1 1,0 0 0,-1 0-1,1 0 1,-1 0 0,1 0-1,0 0 1,-1 0-1,1 0 1,-1 0 0,1 0-1,0 0 1,-1-1-1,1 1 1,0 0 0,-1 0-1,1 0 1,0 0 0,-1-1-1,1 1 1,0 0-1,-1 0 1,1-1 0,0 1-1,-1 0 1,1 0-1,0-1 1,0 1 0,-1 0-1,1-1 1,0 1 0,0 0-1,0-1 1,0 1-1,-1 0 1,1-1 0,0 1-1,0-1 1,0 1-1,0 0 1,0-1 0,0 1-1,0-1 1,0 1-1,0 0 1,0-1 0,0 1-1,0-1 1,2-32 473,-2 29-496,2-7 139,1 0-1,0 1 0,0-1 1,1 1-1,0 0 0,1-1 1,0 2-1,1-1 0,10-13 1,2-1 197,1 1 1,31-28 0,-35 37-373,1 0 0,1 1-1,0 1 1,0 1 0,2 1-1,-1 0 1,1 1-1,0 1 1,1 1 0,0 0-1,24-4 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9:00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7603,'0'0'4419,"18"22"-4417,-6-7-11,120 140 352,-89-109 137,2-2 1,63 47-1,-84-73-410,1-2 0,0 0 0,1-2 0,1-1 0,0-1 0,1-1 0,29 7 0,84 10-1332,-133-26-1982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9:00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5346,'0'0'7588,"49"90"-6644,-17-73-527,8-5-257,4-3-112,-6-6 32,-4-3 0,-5 0-80,-12 0-929,-4 0-1360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9:01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0 8708,'0'0'1313,"-11"123"-1265,15-58 128,5 5-80,-1 2-48,-1-2 16,3-7-64,-3-7-320,-5-47-2946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9:01.8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1 435 1024,'0'0'10755,"22"1"-10699,-8 0-52,-3 0-10,0 0-1,0-1 0,0 0 1,0-1-1,0 0 0,0-1 0,0 0 1,0 0-1,0-1 0,-1-1 1,0 0-1,14-7 0,-6 0 20,0-2-1,-1 0 1,-1-1 0,1 0-1,-2-1 1,0-1 0,-1-1-1,21-32 1,-26 33 95,0 0 0,-1 0 1,0-1-1,-2 0 0,0 0 0,0-1 1,-2 1-1,0-1 0,-2 0 0,2-33 1,-4 50-54,0 0 1,0-1-1,-1 1 1,1 0-1,0 0 0,-1 0 1,1 0-1,-1 0 1,1 0-1,-1 0 1,0 0-1,1 0 1,-1 0-1,0 0 1,0 0-1,0 0 1,0 0-1,1 1 1,-1-1-1,0 0 0,0 1 1,0-1-1,-1 0 1,1 1-1,0-1 1,0 1-1,0 0 1,0-1-1,0 1 1,-1 0-1,1 0 1,0 0-1,0 0 1,0 0-1,-1 0 0,1 0 1,0 0-1,0 0 1,0 1-1,0-1 1,-2 1-1,-1-1-18,1 1-1,-1 0 0,0 0 0,1 0 1,-1 0-1,1 0 0,-1 1 1,1 0-1,0 0 0,-1 0 0,1 0 1,-4 3-1,1 4-27,0 0 0,1 1 0,0-1-1,0 1 1,1 0 0,1 0 0,-1 1 0,2-1 0,-1 1 0,-1 18 0,1 14-18,3 58 1,0-53 12,0-27-6,0 3 4,1 1 0,4 30 0,-4-48-5,1 0 0,-1 0 0,1 0 0,1-1 0,-1 1 0,1 0 0,1-1 0,-1 0 0,1 0 0,0 0 0,0 0 1,7 7-1,-8-11-63,-1 0 1,0 0 0,1 0-1,-1 0 1,1 0 0,-1-1 0,1 1-1,0-1 1,0 0 0,0 1-1,0-1 1,0-1 0,0 1-1,0 0 1,0-1 0,0 0-1,0 1 1,0-1 0,0 0 0,0-1-1,0 1 1,1 0 0,4-2-1,-3 0 28,-1 0-1,1 0 1,0-1-1,-1 1 0,0-1 1,0 0-1,0 0 1,0 0-1,0-1 0,0 1 1,-1-1-1,0 0 1,5-6-1,7-16 60,-10 17 47,-1 1-1,1 0 0,1 0 0,12-13 211,-19 52 393,0-10-461,3 41 1,-2-58-217,1-1 1,-1 1-1,1 0 0,0 0 1,0 0-1,0-1 0,1 1 0,-1 0 1,1-1-1,0 1 0,0-1 1,0 0-1,1 0 0,-1 0 1,1 0-1,4 4 0,-6-6-150,1 0-1,-1 0 0,1 0 1,-1 0-1,1 0 0,-1 0 1,1-1-1,0 1 1,-1-1-1,1 1 0,0-1 1,0 0-1,0 1 0,-1-1 1,1 0-1,0 0 0,0 0 1,-1-1-1,1 1 0,0 0 1,0-1-1,-1 1 0,1-1 1,0 1-1,-1-1 0,1 0 1,2-1-1,-2 0-293,0 0 0,1 0 0,-1 0-1,0 0 1,0-1 0,0 1 0,-1 0 0,1-1-1,0 1 1,-1-1 0,0 0 0,0 0 0,1 1-1,-2-1 1,2-5 0,3-22-3277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46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45 7988,'0'0'7614,"-9"-7"-7099,-28-21-83,35 27-408,0 0 0,0 0 0,0 0-1,0 0 1,0 0 0,-1 0 0,1 1 0,0-1 0,-1 1 0,1-1 0,0 1 0,-1 0-1,1 0 1,0 0 0,-1 0 0,1 1 0,0-1 0,-1 0 0,1 1 0,0 0 0,-1 0-1,1-1 1,0 1 0,0 0 0,0 1 0,0-1 0,0 0 0,0 1 0,0-1 0,0 1-1,1-1 1,-1 1 0,1 0 0,-1 0 0,-1 3 0,-4 5-17,0 1-1,1 0 1,1 0 0,-8 23 0,12-31 6,-5 11-3,2 1 0,0-1 0,0 1 0,2 0 1,0 0-1,0 0 0,1 22 0,2-31-76,-1-1 0,1 0 1,0 1-1,0-1 0,0 0 1,1 1-1,0-1 0,0 0 0,0 0 1,1 0-1,0-1 0,0 1 0,0-1 1,0 1-1,0-1 0,1 0 0,0 0 1,0 0-1,0-1 0,1 0 1,-1 1-1,1-2 0,6 5 0,24 6-1916,-6-11-3095,-9-3-2126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9:02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28 178 3954,'3'-97'2801,"-3"51"465,-3 25-833,-9 9-400,3 11-1105,3 1-832,6 13-3521,0 3-2434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9:02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7523,'72'73'1788,"-57"-58"301,-11 2-1091,3 20-737,-1-1 1,2 58-1,-9-63-234,0-19-57,0 0 0,1 1 1,1-1-1,0 0 0,3 13 0,-3-25-17,-1 1 1,0 0-1,0 0 1,1-1-1,-1 1 1,1 0-1,-1-1 1,0 1-1,1 0 1,-1-1-1,1 1 1,0 0-1,-1-1 0,1 1 1,-1-1-1,1 1 1,0-1-1,0 1 1,-1-1-1,1 0 1,0 1-1,0-1 1,-1 0-1,1 0 1,0 0-1,0 1 1,0-1-1,-1 0 0,1 0 1,0 0-1,0 0 1,0 0-1,-1 0 1,1-1-1,0 1 1,0 0-1,0 0 1,-1 0-1,1-1 1,0 1-1,0 0 1,-1-1-1,1 1 0,1-1 1,2-2-47,0 1 1,1-1-1,-1 0 1,0 0-1,6-6 1,4-6 293,1 0-1,0 1 1,27-18 0,-36 28 18,0 1-1,0-1 1,0 1-1,1 1 1,-1-1-1,1 1 1,0 0 0,-1 0-1,1 1 1,0 0-1,0 0 1,0 1-1,0 0 1,9 1 0,-14-1-179,0 1 0,0-1 1,0 1-1,-1 0 1,1 0-1,0 0 1,-1 0-1,1 0 0,-1 0 1,1 0-1,-1 0 1,1 1-1,-1-1 0,0 0 1,0 1-1,1-1 1,-1 1-1,0-1 0,0 1 1,1 3-1,13 41 331,-13-39-304,5 21 2,-2 0 0,-1 0 1,1 31-1,-4 5-4887,-1-43-3845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9:03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11845,'0'0'4122,"0"12"-3964,-6 245-1930,8-273-3030,0 11 4808,0-1 1,1 1-1,0-1 0,0 1 1,0 0-1,1 0 0,-1 0 0,1 1 1,0-1-1,1 1 0,-1 0 1,1 0-1,0 0 0,7-4 0,4-1 35,0 0-1,1 0 1,25-8-1,-27 13-49,1 0 0,-1 1 0,1 1 1,0 0-1,31 1 0,-46 1 20,1 0 0,-1 1 1,0-1-1,0 1 0,1-1 1,-1 1-1,0 0 0,0-1 1,1 1-1,-1 0 0,0 0 1,0 0-1,0 0 0,0 0 1,0 0-1,0 0 0,-1 0 1,1 0-1,0 0 0,0 0 1,-1 1-1,1-1 0,-1 0 1,1 0-1,-1 1 0,0-1 1,1 0-1,-1 1 0,0-1 1,0 1-1,0 1 0,1 3 141,-1-1-1,0 0 1,0 0-1,0 0 0,-1 0 1,1 0-1,-3 9 1,0-8 0,0 0 0,-1 0 0,1 0 0,-1 0 1,0-1-1,0 0 0,-1 0 0,-6 6 0,-46 35 492,48-39-574,-62 42-131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9:03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12 5635,'0'0'5853,"-2"20"-5189,-7 64-320,9-78-324,-1 0 0,1 0-1,0 0 1,1 0 0,0 0-1,0 0 1,0 0 0,0 0-1,3 6 1,-2-8-14,-1-1 0,1 0 1,0 0-1,0 0 0,0 0 0,0-1 0,1 1 1,-1 0-1,1-1 0,-1 0 0,1 1 0,4 1 1,-1 0-13,1-2 1,0 1-1,0-1 0,0 0 1,0 0-1,0-1 1,0 0-1,0 0 1,0-1-1,0 0 1,1 0-1,11-2 1,-13 1-109,0 0 0,-1-1 0,1 1 1,-1-1-1,1 0 0,-1-1 0,0 1 0,0-1 0,0 0 1,0 0-1,-1-1 0,1 1 0,-1-1 0,0 0 1,0 0-1,0-1 0,0 1 0,4-9 0,-4 6 87,0 1-1,-1-1 1,0 1-1,0-1 1,-1 0-1,0 0 1,0 0 0,-1 0-1,0 0 1,0-1-1,-1 1 1,1 0-1,-2 0 1,-1-12-1,2 17 208,-1-1 0,-1 1-1,1-1 1,0 1-1,-1 0 1,1 0 0,-1 0-1,0 0 1,1 0-1,-1 0 1,0 0 0,0 0-1,0 1 1,-1-1-1,1 1 1,0-1 0,-1 1-1,1 0 1,0 0-1,-5-1 1,-5-2 524,1 0 0,-1 1-1,-13-1 1,47 6-587,-1-2 0,32-2 0,-22 1-103,35 1-1,-57 1-32,0 0 0,0 0 0,0 1 0,-1 0 1,1 1-1,-1 0 0,1 0 0,11 7 0,-17-8 3,0 1 0,0-1-1,-1 1 1,1-1 0,-1 1 0,1 0-1,-1 0 1,0 0 0,0 0-1,0 0 1,-1 0 0,1 1-1,-1-1 1,0 1 0,1-1 0,-2 1-1,1-1 1,0 7 0,1 8 59,-1 0 0,-3 30 0,0-14-44,2-19-5,0-11-6,-1 0 0,1 0-1,0 0 1,1 0 0,-1-1-1,1 1 1,1 7 0,-1-9-23,0-1 0,0 0 1,0 0-1,0 0 0,0 0 1,0 0-1,0 0 0,0 0 1,0 0-1,0 0 0,0-1 1,0 1-1,1 0 0,-1-1 1,0 1-1,1-1 0,-1 1 1,0-1-1,1 0 0,-1 1 1,1-1-1,-1 0 0,0 0 1,1 0-1,-1 0 0,2-1 1,3 1 3,0 0 1,0-1 0,0 0-1,0-1 1,0 1 0,0-1-1,-1 0 1,1 0 0,-1-1-1,0 0 1,1 0 0,-1 0-1,0 0 1,-1-1 0,6-4 0,6-8-147,-1-1 1,24-32 0,-26 31 102,1 1 0,20-21 0,-34 38 74,1-1 0,-1 1 0,0 0 0,0 0 0,1-1 0,-1 1 0,0 0 0,0 0 0,1 0 0,-1 0 0,0-1 0,1 1 0,-1 0 0,0 0 0,1 0 0,-1 0 0,0 0 0,1 0 0,-1 0 0,0 0 0,1 0 0,-1 0 0,0 0 0,1 0 0,-1 0 0,0 0 0,1 0 0,-1 0 0,0 0 0,1 0 0,-1 0 0,0 0 0,1 0 0,-1 1 0,0-1 0,0 0 0,1 0 0,-1 0 0,0 1 0,0-1 0,1 0 0,-1 0 0,0 1 0,0-1 0,0 0 0,1 1 0,-1-1 0,0 0 0,0 0 0,0 1 0,0-1 0,1 1 0,4 21 46,-4-16-4,1 5 27,1 6-21,1 0 0,1-1 0,8 20 0,-12-33-52,0 0 1,1 0-1,-1 0 1,0 0-1,1-1 0,0 1 1,0-1-1,0 1 1,0-1-1,0 0 0,0 1 1,1-1-1,-1 0 1,1-1-1,-1 1 0,1 0 1,0-1-1,-1 1 1,1-1-1,0 0 0,0 0 1,0 0-1,0 0 1,6 0-1,-4-1-6,-1 0-1,0 0 0,1 0 1,-1-1-1,0 1 1,0-1-1,0 0 1,0-1-1,1 1 0,-2-1 1,1 1-1,0-1 1,0-1-1,0 1 1,-1 0-1,1-1 0,-1 0 1,0 1-1,0-1 1,0-1-1,0 1 1,-1 0-1,1-1 1,2-3-1,6-10 164,-1-1-1,0 0 1,-2 0-1,9-24 1,-14 82 1557,-4 12-1547,-1-29-139,2-1 1,0 1 0,7 43 0,-7-65-33,0-1 0,0 1 1,0 0-1,0 0 1,0 0-1,0-1 1,1 1-1,-1 0 1,0 0-1,0-1 1,1 1-1,-1 0 1,0-1-1,1 1 1,-1 0-1,1-1 1,-1 1-1,1-1 1,-1 1-1,1-1 1,-1 1-1,1-1 0,0 1 1,-1-1-1,1 1 1,0-1-1,-1 0 1,1 1-1,0-1 1,-1 0-1,1 0 1,0 1-1,0-1 1,-1 0-1,1 0 1,0 0-1,0 0 1,0 0-1,-1 0 1,1 0-1,0 0 1,0 0-1,-1-1 1,1 1-1,0 0 0,0 0 1,-1-1-1,1 1 1,0 0-1,-1-1 1,1 1-1,0-1 1,3-2-9,1 0 0,-1-1 0,-1 1 1,1-1-1,6-8 0,0-1 37,6-9 4,29-30 0,-39 46-19,-1 1 0,1 0 0,-1 1 0,2 0 1,-1-1-1,0 2 0,1-1 0,-1 1 0,1 0 1,12-4-1,-18 7 5,0 0 0,-1 0-1,1 0 1,0 0 0,0 0 0,0 0 0,-1 0 0,1 1 0,0-1 0,0 0 0,0 0 0,-1 1 0,1-1-1,0 0 1,-1 1 0,1-1 0,0 1 0,-1-1 0,1 0 0,0 1 0,-1 0 0,1-1 0,-1 1-1,1-1 1,-1 1 0,1 0 0,-1-1 0,1 1 0,-1 0 0,0 0 0,0-1 0,1 1 0,-1 0 0,0 0-1,1 1 1,4 34 413,-5-28-347,0 34 80,0-32-203,-1-1 1,1 1-1,1-1 1,0 0-1,0 1 1,1-1-1,0 0 1,4 12-1,-5-20-199,0 1 0,0-1 0,0 1 0,0-1 0,0 0 0,0 1 0,0-1 0,1 0 0,-1 0 0,0 0-1,4 2 1,16 4-6370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9:04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14999,'0'0'2817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19:04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14487,'0'0'3425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49:11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1 201 11173,'0'0'1097,"21"4"-1180,1-1 143,8 3 44,0-2-1,53 1 1,-58-5-36,1-2 0,-1 0 1,0-2-1,28-7 0,-38 7-120,0-1 0,-1-1 0,1 0 0,-1 0-1,-1-2 1,0 0 0,0 0 0,14-13 0,-23 18-333,-1 0 1,0-1 0,0 0-1,0 1 1,-1-1-1,1 0 1,-1-1 0,0 1-1,0 0 1,0-1-1,-1 1 1,0-1 0,0 1-1,0-1 1,0 1 0,-1-1-1,1 0 1,-1 1-1,0-1 1,-1 0 0,1 1-1,-1-1 1,0 0 0,0 1-1,-2-7 1,-11-2-1476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49:12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7491,'0'0'3309,"12"7"-3245,11 6 66,58 33 234,-70-39-328,-1 1 0,0-1-1,0 2 1,0-1 0,11 15 0,-19-20-5,0 0 0,-1 0 0,1 0 0,-1 1-1,0-1 1,1 0 0,-2 1 0,1-1 0,0 1-1,-1-1 1,1 1 0,-1 0 0,0-1 0,0 1-1,-1-1 1,1 1 0,-2 5 0,0-1 47,0-1 0,0 0 0,-1 0 1,0 0-1,0 0 0,-9 12 0,-29 33 162,-7 11-346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18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459 0 4882,'0'0'12571,"-16"0"-12200,-307 0 374,251 0-1069,25 0-3645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18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1 7700,'0'0'1504,"-110"7"-1248,68 11 112,0 5-47,4 2 463,10 6-480,9 5 144,13 7-111,6 4-273,4 1-64,26 0 0,14-5-48,7-7-49,8-6-1567,-34-28-2242,-4-2-640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47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0 374 10309,'0'0'824,"16"2"-811,6 2-25,-8-1 39,0-1-1,-1-1 1,1 0-1,19-1 0,-29 0 3,0-1 0,0 1 0,1-1-1,-1 0 1,0 0 0,0 0 0,-1-1-1,1 0 1,0 1 0,0-1-1,-1-1 1,1 1 0,-1 0 0,4-4-1,-1 0 10,0 0 0,0-1 0,-1 1-1,0-1 1,0-1 0,6-10 0,-1-5-3,0-1 0,-1 0 0,9-41 0,-13 37-28,-1 0 0,-2-1 1,-1-35-1,-1 63 45,0 0 1,0 0-1,0 0 0,-1 0 1,1 1-1,0-1 0,-1 0 1,1 0-1,-1 1 0,1-1 1,-1 0-1,1 1 0,-1-1 1,1 0-1,-1 1 0,0-1 1,1 1-1,-1-1 0,0 1 1,1-1-1,-1 1 0,0-1 1,0 1-1,0 0 0,1-1 1,-1 1-1,0 0 0,0 0 1,0 0-1,0 0 0,-1 0 1,0-1 52,0 1 0,0 0 0,0 0 0,0 0 0,-1 0 0,1 0 0,0 1 0,0-1 0,0 1 0,0-1 0,0 1 0,0 0 0,-2 1 0,0 1-74,0 1-1,0 0 0,1 0 0,-1 0 1,1 0-1,0 0 0,0 1 0,1 0 1,-4 7-1,-16 50 17,20-58-39,-7 31 14,2 0-1,1 1 1,2-1 0,1 1-1,2 0 1,6 66 0,-3-85-7,1 1 0,1-1-1,0-1 1,2 1 0,13 31 0,-14-38-125,0 0 1,1-1-1,0 1 1,0-1-1,1 0 1,0-1 0,1 0-1,-1 0 1,2-1-1,12 11 1,-17-16-108,0 0 1,-1 0-1,1 0 0,0 0 1,0-1-1,0 1 1,0-1-1,0 0 0,0 0 1,1-1-1,-1 1 1,0-1-1,0 0 0,1 0 1,-1 0-1,0-1 1,0 0-1,0 1 0,1-1 1,-1-1-1,0 1 1,0-1-1,0 1 0,-1-1 1,1 0-1,0 0 1,-1-1-1,1 1 0,-1-1 1,0 0-1,5-5 1,5-10-346,-2 0 0,-1-1 0,0 1 0,-1-2 0,-1 1 0,6-24 0,-9 26 1303,-1-1 0,-1 0 0,-1 0-1,1-23 1,-3 40-589,0 1 0,0-1 0,0 0 0,0 1 0,-1-1 0,1 1 0,0-1 0,-1 0 0,1 1-1,0-1 1,-1 1 0,1-1 0,0 1 0,-1-1 0,1 1 0,-1-1 0,1 1 0,-1 0 0,1-1 0,-1 1 0,1 0 0,-1-1 0,0 1-1,1 0 1,-1 0 0,1-1 0,-1 1 0,0 0 0,1 0 0,-1 0 0,0 0 0,1 0 0,-1 0 0,1 0 0,-1 0 0,0 0 0,0 0 0,-1 0-78,0 0 0,0 1 0,0-1 0,0 0 0,0 1 0,0-1 0,1 1 1,-1 0-1,0 0 0,0-1 0,1 1 0,-1 0 0,-1 2 0,-1 1-39,0 1-1,1-1 0,0 1 1,0 0-1,0 0 1,1 1-1,0-1 0,0 0 1,0 1-1,0-1 1,1 1-1,0 0 0,-1 7 1,0 15 34,3 42 0,-1-35-40,0-30-29,0 0 1,1 1 0,-1-1-1,1 1 1,0-1 0,1 0 0,-1 0-1,3 6 1,-3-10-8,-1 0 0,1 0 0,0 1 1,-1-1-1,1 0 0,0 0 0,0 0 0,0 0 0,0 0 1,0 0-1,0-1 0,0 1 0,1 0 0,-1 0 0,0-1 1,0 1-1,1-1 0,-1 1 0,0-1 0,1 0 0,-1 1 1,0-1-1,1 0 0,-1 0 0,0 0 0,1 0 0,-1 0 0,0 0 1,1 0-1,-1-1 0,1 1 0,-1 0 0,0-1 0,0 1 1,1-1-1,-1 1 0,2-2 0,0 1-11,0-1 1,-1 0-1,1 0 0,0 0 1,0-1-1,-1 1 1,1-1-1,-1 1 0,0-1 1,0 0-1,0 0 0,0 0 1,0 0-1,-1 0 0,3-5 1,-2 3-1,0 0 0,0 1 1,1-1-1,0 1 1,0 0-1,7-8 1,-10 12 17,5-2 39,-2 10 178,-4 21-188,0-8-35,1 0 0,1 0 0,1 0 1,7 35-1,-3-43-2705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20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13382,'0'0'2673,"-32"94"-2401,24-28-15,5 4-209,1 0-48,2-5-353,0-48-2112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21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0 384 13974,'0'0'2396,"14"0"-2527,-7-1 126,0 1 0,0-1 0,0-1 0,0 1 0,-1-1-1,1 0 1,0 0 0,-1-1 0,0 0 0,1 0-1,-1-1 1,-1 0 0,1 0 0,0 0 0,-1 0-1,0-1 1,6-7 0,14-17-239,-2-1 1,29-48-1,-45 67 209,-1-1-1,0 0 0,-1 0 1,0-1-1,-1 1 0,0-1 1,-1 0-1,-1 0 0,0 0 1,1-21-1,-3 33 53,0 0-1,-1-1 1,1 1 0,0 0-1,0 0 1,-1 0-1,1 0 1,-1 0 0,1 0-1,-1 0 1,0 0 0,1 0-1,-1 0 1,0 0 0,1 0-1,-1 0 1,0 1 0,0-1-1,0 0 1,0 0 0,0 1-1,-1-2 1,-2 1 48,1 0 1,0-1-1,-1 1 1,1 0-1,-1 1 1,1-1-1,-7 0 0,4 1 18,0 0-1,0 0 1,0 0 0,1 1-1,-1 0 1,0 0-1,1 1 1,-1-1-1,1 1 1,-9 4-1,7-1-42,1 1 0,0 0 0,0 0 0,0 1 0,1-1 0,0 1 0,0 0 0,0 0 0,1 1 0,0 0 0,-5 14 0,2-2 16,1 1 0,1-1 0,-5 38 0,7-37-20,2 0 0,0 0 1,1-1-1,1 1 0,1 0 0,9 39 0,-9-52-36,0-1 0,1 0 0,0 0 0,0 0 0,1 0 0,0-1 0,0 0 0,0 1 0,1-1 0,0-1 0,0 1 0,0-1 0,1 0 0,0 0 0,0 0 1,0-1-1,0 0 0,1 0 0,-1-1 0,1 1 0,0-2 0,10 4 0,-5-3-70,-1-1 0,1 0 0,-1-1 0,1 0 1,0 0-1,0-1 0,19-3 0,-25 2-322,0 0 0,0 0 0,0-1 0,0 0-1,-1 0 1,1 0 0,-1-1 0,1 0 0,-1 0 0,0 0 0,0 0 0,0-1 0,0 0 0,-1 0-1,0 0 1,6-8 0,8-18-6064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21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0 112,'0'0'13206,"-4"99"-12854,2-53-128,2-1-224,0-6 0,0-7-1680</inkml:trace>
  <inkml:trace contextRef="#ctx0" brushRef="#br0" timeOffset="1">192 68 8964,'0'0'2097,"0"94"-1409,-2-25-480,-4-39-208,1 1-3217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26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53 2849,'0'0'7142,"-5"1"-6603,-17 1-195,17-1-296,11-1-232,248 10 237,-189-11 2,125-19 0,-92 2-327,0 5 0,107-2 0,-107 15-1220,-32 0-2502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27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5170,'0'0'2514,"89"109"-2210,-72-69-64,-7 2-96,-10 1-48,0 0 16,-17-1-112,-2-31-1313,-10-3-5954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27.4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5378,'0'0'705,"-10"91"-161,10-57-160,28-1-160,16-15-80,15-9-16,17-9-128,-42-7-1152,2-17-5107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27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8164,'0'0'800,"97"32"-672,-34-28-64,3-4-64,-43 0-912,-4 0-3026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28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7732,'0'0'1904,"129"29"-991,-72 10-369,2 2-240,-6 0-144,-7-3-64,-14-4 16,-15-5-16,-13 0 0,-4-3-96,-7-4-320,-22-2-320,-7-4-1217,15-16-1104,-2 0-2466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29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11621,'0'0'3122,"62"116"-2274,-29-70-400,8-1-288,7-11-64,-1-9-48,3-8 49,-7-10-97,-3-7-561,-11 0-1792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30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1 251 10837,'0'0'4482,"62"-99"-4370,7 48-80,9-7-32,-46 37-2161,-2-1-3057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48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28 7475,'0'0'5787,"-11"-5"-5227,5 2-464,-33-12 322,36 14-379,0 0-1,0 0 0,0 1 0,0-1 0,0 1 0,0 0 1,0 0-1,0 0 0,0 0 0,-1 1 0,1-1 0,0 1 1,-4 1-1,5-1-36,1 0 0,0 1 0,0-1-1,-1 1 1,1-1 0,0 1 0,0-1 0,0 1 0,0 0 0,1-1 0,-1 1 0,0 0 0,1 0-1,-1-1 1,1 1 0,0 0 0,0 0 0,-1 0 0,1 0 0,0 0 0,0-1 0,1 4 0,5 42-68,5-5 115,-7-29-38,-1-1 0,0 0 0,-1 1 0,2 22 1,-4-32-12,0 1 0,1-1 0,-1 0 0,-1 1 0,1-1 0,0 0 0,-1 1 0,1-1 0,-1 0 0,0 0 0,0 0 1,0 0-1,-1 0 0,1 0 0,-1 0 0,0 0 0,0 0 0,0-1 0,0 1 0,0 0 0,0-1 0,-1 0 1,1 0-1,-1 0 0,1 0 0,-1 0 0,0 0 0,0-1 0,-4 3 0,-5 3-120,2-1-6,0 1 0,0-2 0,-1 1 0,0-2 0,0 1 0,0-1 0,0-1 0,-20 4 0,66-36-13064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2:06:32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0 9861,'0'0'2961,"6"4"-3233,29 12 276,-25-12 18,-1-1 0,-1 1 0,1 1 0,0 0 0,-1 0-1,12 10 1,-19-15-12,-1 1-1,1 0 0,0 0 1,0 0-1,-1 0 1,1 0-1,-1 0 1,1 0-1,0 0 1,-1 0-1,0 0 0,1 0 1,-1 0-1,0 0 1,1 0-1,-1 1 1,0-1-1,0 0 0,0 0 1,0 0-1,0 0 1,0 0-1,-1 1 1,1-1-1,0 0 1,-1 0-1,1 0 0,0 0 1,-1 0-1,1 0 1,-1 0-1,0 0 1,1 0-1,-2 2 0,-3 2 95,0 1 0,-1-1 0,0 0 0,-9 6-1,-6 6 435,20-15-526,0 0-1,0 0 1,0 0-1,0 0 0,1 0 1,-1 1-1,1-1 1,-1 0-1,1 0 0,0 0 1,0 1-1,0-1 1,0 0-1,0 0 0,0 1 1,1 2-1,9 33-4,-8-33 8,-1 0 0,0 0 0,0 0 1,-1 0-1,1 0 0,-1 0 0,0 0 1,-1 0-1,1 0 0,-1 1 0,0-1 0,0-1 1,0 1-1,-1 0 0,0 0 0,0 0 1,0-1-1,-4 7 0,1-3-65,0-1-1,-1 0 0,1 0 1,-1 0-1,-1-1 1,1 0-1,-1 0 1,0 0-1,-13 7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49:36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63 6899,'0'0'1387,"12"0"-1032,303-15 3396,-162-3-2904,0 8 0,179 9-1,-127 24-565,-73-6-122,88 0 178,177 25 305,-313-30-301,-1-4-1,1-4 0,138-10 0,295-9 623,124 20 16,136 4-570,-716-9-405,10 1 23,107-12 0,-46-3 51,22-4-73,225-15 59,-176 21-27,295-1-38,-397 14 122,-82-2-247,0 1 0,-1-2 0,1-1 0,-1 0 0,1-1 0,-1-1 0,29-12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49:46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57 2209,'-10'0'13564,"335"1"-12148,-284-2-1254,56-11-1,4 0 167,15 9 240,57-6-191,20-7-99,242 11-1,-235 7-184,84 7 51,-202 3-80,-55-7-65,0-1 0,31 0 0,-46-3 16,0 0 0,1 1 0,12 4 0,-13-4 24,1 1-1,-1-1 0,14 0 1,-15 1-326,3-1 1547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49:58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7 179 4802,'0'0'5064,"-6"5"-4472,65-8 695,86-15 0,5-1-11,-84 14-875,186-20 649,160-9-628,3 34-141,-184 2-135,-101-8 70,163-28 0,-164 15-170,166-3 1,-220 22-31,67 0 479,143 17 0,-143 6-110,33 4-23,-171-27-545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11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43 135 6387,'0'0'6944,"-7"-1"-6578,-22-2-46,22 1 87,10-1-326,9 0-86,256-30 1597,-9 2-511,-98 10-779,45-7-17,-158 22-246,0 2-1,86 5 1,-47 1 144,167-3 510,268 2-370,-153 22-253,150 4 186,176 20-29,-429-39 164,214 3 285,181 18-491,-353-10-47,-193-12-84,257 9 84,-32-1-154,-64-2 77,-64-8-65,156 6 104,9 21-28,-6-23-103,-50-2 46,-111 12 221,-72-5-21,-103-10-742,1-2 0,0-2 0,49-5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15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 1 592,'0'0'11045,"-19"21"-10263,14-15-722,-10 9 92,2 0 0,0 1 1,1 1-1,0 0 0,1 1 0,1 0 0,1 0 1,1 1-1,-11 36 0,-5 47 572,4 1 0,5 1 0,4 1 0,5 157 0,7-237-675,2 1 0,0-1 0,2 0 0,1 0 0,1-1 0,1 0 0,1 0 0,1 0 0,13 22 0,-16-34-227,0 0 0,1-1 0,0 0 0,1 0 0,0-1 0,1 0 0,0-1 0,0 0 0,1 0 0,0-1 1,1-1-1,0 0 0,0 0 0,0-1 0,1-1 0,0 0 0,20 4 0,-31-8-290,1 0 0,0-1 1,0 1-1,-1-1 0,1 0 0,0 0 0,0 0 0,-1 0 1,1-1-1,5 0 0,19-15-8254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16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0 7876,'0'0'5013,"-18"4"-3784,-57 17-343,69-19-818,1 1 0,-1 0-1,1 0 1,0 1 0,0 0 0,0 0-1,1 0 1,-1 0 0,1 1 0,0-1-1,0 1 1,0 0 0,1 1-1,0-1 1,0 0 0,0 1 0,-3 10-1,4-11-56,0 1 0,0-1-1,1 1 1,0 0 0,0 0-1,0 0 1,1 11 0,-1-16-14,2 1 1,-1 0-1,0-1 1,0 1 0,0-1-1,1 1 1,-1 0-1,1-1 1,-1 1 0,1-1-1,-1 1 1,1-1-1,0 1 1,0-1-1,0 0 1,0 1 0,0-1-1,0 0 1,0 0-1,0 0 1,1 0 0,-1 0-1,0 0 1,1 0-1,-1 0 1,1 0 0,-1-1-1,1 1 1,-1 0-1,1-1 1,1 1-1,4 0-224,-1 0-1,1-1 1,-1 0-1,1 0 1,0 0-1,-1-1 1,1 1-1,-1-2 1,1 1-1,-1-1 0,0 0 1,1 0-1,-1-1 1,0 0-1,0 0 1,6-5-1,4-4-892,-1-1-1,0 0 1,25-31-1,-7 7 233,-33 38 962,0-1 1,1 0 0,-1 1 0,0-1-1,1 1 1,-1-1 0,0 1 0,0-1-1,1 0 1,-1 1 0,0-1 0,0 1-1,0-1 1,0 1 0,0-1 0,1 1 0,-1-1-1,0 1 1,0 0 0,0-1 0,0 1-1,-1-1 1,1 1 0,0-1 0,0 1-1,0 0 1,0 0 52,0 165 5043,0-164-5162,0-1 0,0 0 1,0 1-1,0-1 0,0 1 0,0-1 1,1 0-1,-1 1 0,1-1 0,-1 0 1,1 0-1,-1 1 0,1-1 0,0 0 1,-1 0-1,1 0 0,0 1 0,0-1 1,0 0-1,0 0 0,0-1 0,0 1 1,0 0-1,1 0 0,-1 0 0,0-1 1,2 2-1,-1-2-100,0 1 0,1-1 0,-1 1 0,0-1 0,1 1 1,-1-1-1,1 0 0,-1 0 0,0-1 0,1 1 0,-1 0 0,0-1 0,1 1 1,2-2-1,-4 2-97,0-1 0,0 1 0,0-1 1,0 0-1,0 1 0,-1-1 0,1 0 1,0 1-1,0-1 0,0 0 0,-1 0 1,1 0-1,-1 0 0,1 1 0,0-3 1,9-21-4398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16.7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0 388 11221,'0'0'1489,"16"9"-1270,-9-4-222,-1-1 21,0 0-1,0-1 1,0 1-1,0-1 1,10 3 0,-14-5-31,0-1 1,0 1 0,0-1 0,0 0 0,0 0 0,0 0 0,0 0-1,0 0 1,0 0 0,0 0 0,-1 0 0,1-1 0,0 1-1,0-1 1,0 1 0,0-1 0,0 0 0,0 0 0,-1 0-1,1 0 1,0 0 0,-1 0 0,1-1 0,-1 1 0,1 0-1,-1-1 1,2-2 0,6-9-329,-1 0 0,0-1 0,-1 1 0,-1-2 0,0 1 0,-1-1 0,-1 1 0,0-2 0,2-18 0,0-13-315,-2-80 0,-4 122 687,0 0 1,0 0 0,-1 0-1,1 1 1,-1-1-1,0 0 1,-1 0-1,-2-7 1,3 10 165,0 1 0,0-1 0,0 1 0,0-1 0,-1 1 0,1 0 0,0-1 0,-1 1 0,1 0 0,-1 0 0,1 0 0,-1 0 1,1 0-1,-1 0 0,0 0 0,0 1 0,1-1 0,-1 1 0,0-1 0,0 1 0,0-1 0,1 1 0,-1 0 0,-4 0 0,5 1-104,0-1-1,0 1 1,0-1-1,0 1 0,0-1 1,0 1-1,1 0 1,-1-1-1,0 1 1,0 0-1,0 0 0,1 0 1,-1 0-1,0 0 1,1 0-1,-1 0 0,1 0 1,-1 0-1,1 0 1,-1 0-1,1 0 1,0 0-1,0 0 0,-1 0 1,1 0-1,0 2 1,-5 39-3,4-34 51,-7 318 45,8-223-161,0-78-151,3 64 365,-3-80-500,2 0 0,-1 0 0,1 0 0,1 0 0,0 0 0,0 0 0,5 10 0,-7-18 40,-1 0 66,1-1 0,-1 1 0,0 0 0,1-1 0,-1 1 1,0-1-1,1 1 0,-1 0 0,1-1 0,-1 1 0,1-1 0,-1 1 0,1-1 0,-1 1 0,1-1 0,0 0 0,-1 1 0,1-1 0,-1 0 0,1 1 0,0-1 0,-1 0 0,1 0 0,1 1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17.1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 8 4210,'0'0'9380,"-17"-1"-7982,-55-4-323,70 4-1038,1 1 1,0 0-1,-1 0 0,1 0 0,-1 0 0,1 0 0,-1 0 0,1 0 1,-1 0-1,1 0 0,0 1 0,-1-1 0,1 0 0,-1 1 0,1-1 1,0 1-1,-1 0 0,1 0 0,0-1 0,0 1 0,0 0 0,0 0 0,-1 0 1,1 0-1,0 0 0,1 0 0,-3 3 0,3-2 37,-1 1 1,1-1-1,0 1 0,-1-1 1,2 1-1,-1 0 0,0-1 0,0 1 1,1-1-1,1 5 0,-1 1-23,1-2-71,0 0-1,0-1 1,1 0 0,-1 1-1,1-1 1,0 0 0,0 0-1,1-1 1,0 1 0,0-1 0,0 1-1,0-1 1,0 0 0,1-1-1,0 1 1,0-1 0,0 0-1,0 0 1,9 3 0,2 1-253,0-1 1,0-1-1,1 0 1,-1-1-1,22 2 1,-12-4-3159,-7-2-1897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17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0 9828,'0'0'4029,"-17"1"-2850,-58 5-346,73-6-809,0 1 1,-1-1-1,1 1 1,-1-1-1,1 1 1,0 0-1,-1 0 1,1 0-1,0 0 1,0 0-1,0 1 1,-1-1-1,1 1 1,1-1-1,-1 1 1,0 0-1,0-1 1,1 1-1,-1 0 1,1 0-1,-1 0 1,-1 5 0,2-2-16,-1 0 1,1 0-1,0 0 1,0 1 0,1-1-1,0 1 1,0 6 0,0-4-11,0-6-4,0 0 0,1-1 1,-1 1-1,1 0 0,-1 0 0,1 0 0,-1 0 1,1 0-1,0 0 0,0-1 0,0 1 1,0 0-1,0-1 0,0 1 0,1-1 0,-1 1 1,1-1-1,-1 1 0,1-1 0,-1 0 1,1 0-1,-1 0 0,1 0 0,0 0 0,0 0 1,0-1-1,0 1 0,-1 0 0,1-1 1,0 1-1,3-1 0,8 2-363,0 0 0,1-1 0,21-1-1,-19-1-305,-3 0 41,0 0-1,0-1 1,0-1-1,0 0 1,0-1-1,-1 0 1,0-1-1,22-11 1,-1 6 5550,-31 25-5105,-2-13 672,2 11-143,0 1 1,1 0-1,1-1 1,0 1-1,11 22 0,-12-30-446,0 0-1,1-1 1,0 1 0,0-1-1,0 1 1,6 4-1,-7-7-278,1-1 0,-1 1 0,0-1 0,0 0 0,1 0 0,-1 0 0,1 0 0,0-1 0,-1 0 0,1 1 0,5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6:57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8500,'0'0'5907</inkml:trace>
  <inkml:trace contextRef="#ctx0" brushRef="#br0" timeOffset="1">257 154 9124,'0'0'6432,"-17"4"-5890,5-2-458,5-1-41,-1 1 0,1 0-1,0 0 1,-14 6 0,18-6-34,0-1 0,0 1-1,1 0 1,-1 0-1,1 0 1,-1 0 0,1 0-1,0 0 1,0 1-1,0-1 1,0 1-1,0 0 1,1 0 0,-1-1-1,1 1 1,-1 0-1,1 0 1,-1 4 0,-1 7 15,0 0 1,0 0-1,1 1 1,1-1 0,0 1-1,1-1 1,1 1 0,0-1-1,6 27 1,-5-35-122,0 1-1,1 0 1,-1-1 0,1 0 0,1 1-1,-1-1 1,1-1 0,0 1 0,0 0 0,1-1-1,-1 0 1,1 0 0,1 0 0,-1-1-1,1 0 1,-1 0 0,1 0 0,0-1-1,0 1 1,1-1 0,-1-1 0,10 3-1,-3-1-1163,0-1-1,0-1 1,1 0 0,-1-1-1,0 0 1,1-1-1,-1-1 1,1 0-1,-1-1 1,24-6-1,-29 5 1148,1 0-1,-1 0 0,1-1 1,-1 0-1,14-10 0,17-19 110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48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16 6483,'0'0'9375,"-4"-3"-9124,-7-6-225,11 9-27,0 0-1,0 0 1,-1-1-1,1 1 1,0 0-1,0 0 1,0 0 0,0-1-1,-1 1 1,1 0-1,0 0 1,0 0-1,0 0 1,-1-1-1,1 1 1,0 0-1,0 0 1,0 0 0,-1 0-1,1 0 1,0 0-1,0 0 1,-1 0-1,1 0 1,0 0-1,0 0 1,-1 0 0,1 0-1,0 0 1,-1 0-1,1 0 1,0 0-1,0 0 1,-1 0-1,1 0 1,0 0-1,0 0 1,0 0 0,-1 1-1,1-1 1,0 0-1,0 0 1,0 0-1,-1 0 1,1 1-1,0-1 1,0 0 0,0 0-1,0 0 1,-1 1-1,1-1 1,0 0-1,0 0 1,0 1-1,5 109 110,-1-67-46,-3 1 0,-4 49 0,2-83-63,-1 1 1,-1-1-1,0 1 0,-1-1 1,0 0-1,0 0 0,-1 0 1,0-1-1,-1 0 1,0 0-1,-8 9 0,9-12-72,0 0-1,0 0 1,-1-1-1,0 0 1,0 0-1,-1 0 0,1-1 1,-1 0-1,0 0 1,0 0-1,0-1 1,-1 0-1,1-1 0,-1 0 1,-13 3-1,28-23-6252,15-4 5948,108-83-4985,-77 65 2970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17.9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13862,'0'0'977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18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 1 10021,'0'0'2577,"-17"14"-1902,5-4-570,-1 0-18,1 0 0,0 1 0,1 1 0,0 0 0,1 0-1,0 1 1,-15 27 0,12-13 69,0 1 0,2 0 0,1 0-1,1 1 1,2 1 0,1 0 0,1 0 0,1 0-1,1 54 1,3-81-155,0 0 0,1 0-1,-1 0 1,1 0 0,-1 0-1,1 0 1,0 0 0,0 0-1,0 0 1,1 0 0,-1-1 0,1 1-1,-1-1 1,1 1 0,0-1-1,0 1 1,0-1 0,0 0 0,4 3-1,-1-2-7,0 0-1,-1-1 1,2 1-1,-1-1 1,0 0-1,0 0 1,1-1-1,-1 1 1,1-1-1,5 0 1,2 0-229,-1 0 0,0-2 1,0 1-1,1-1 0,-1-1 1,0 0-1,0-1 0,0 0 1,14-7-1,10-11-649,-27 15 646,0 0 0,1 0 0,0 1-1,16-6 1,-25 11 396,-1 3 337,-1 4-418,0 0 1,-1 0-1,0 0 0,0 0 1,-1 0-1,0 0 0,-6 10 1,-7 20-101,16-36-133,0-1 0,0 1 0,-1-1 0,1 1 0,0-1 0,0 1 0,0-1 0,0 0-1,0 1 1,-1-1 0,1 1 0,0-1 0,0 1 0,-1-1 0,1 0 0,0 1 0,-2 0-314,2-1 314,0 0 0,-1 1 0,1-1 0,-1 0 0,1 0 0,-1 1-1,1-1 1,0 0 0,-1 0 0,1 0 0,-2 0 0,2 0-122,-1-1-1,0 0 1,0 1-1,0-1 1,1 0-1,-1 1 0,0-1 1,1 0-1,-1 0 1,0 0-1,1 0 1,-1 0-1,1 0 1,0 0-1,-1 0 1,0-1-1,-8-30-2305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19.1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 7539,'0'0'7716,"8"-41"-7508,36 41 192,7 0-288,0 2-96,0 8-16,-5 2-176,-2-3-1937,-6-1-912,-8-4-593,-4 1-800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20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 1 8020,'-1'0'6832,"-10"1"-6514,-5 3-210,0 0 0,0 1 0,-26 13 0,34-14-73,1 0 0,0 0 0,0 0 0,0 1 0,0 0-1,1 0 1,0 1 0,0 0 0,-8 11 0,12-16-35,1 0 1,0 1-1,0-1 0,0 0 0,1 1 0,-1-1 0,0 1 1,0-1-1,1 1 0,-1-1 0,1 1 0,-1 0 0,1-1 1,0 1-1,0 0 0,0-1 0,0 1 0,0-1 0,0 1 1,0 0-1,0-1 0,0 1 0,1 0 0,-1-1 0,1 1 1,-1-1-1,1 1 0,0-1 0,0 1 0,0-1 0,-1 0 1,1 1-1,1-1 0,-1 0 0,0 1 0,0-1 0,0 0 1,0 0-1,1 0 0,-1 0 0,1 0 0,-1-1 0,1 1 1,-1 0-1,1-1 0,1 1 0,6 2-40,-1 0 1,1-1-1,1 0 1,-1 0-1,0-1 0,15 0 1,-14-1-325,1 0 1,-1-1 0,0 0-1,0-1 1,0 0-1,-1 0 1,1-1 0,0-1-1,-1 1 1,0-1 0,0-1-1,0 0 1,0 0-1,-1-1 1,0 0 0,0-1-1,0 1 1,8-11-1,-10 11 423,14-17-820,-19 4 6707,-17 28-4747,14-5-1159,0 0 1,0 0-1,0 0 0,0 1 0,1-1 0,-1 0 1,1 1-1,0-1 0,1 0 0,-1 1 0,1 5 0,0-9-41,0 1 0,0-1 0,0 1 0,0 0-1,0-1 1,0 1 0,0-1 0,1 1 0,-1-1 0,1 1-1,-1-1 1,1 1 0,-1-1 0,1 0 0,0 1-1,0-1 1,0 0 0,0 0 0,0 1 0,0-1-1,0 0 1,0 0 0,0 0 0,0 0 0,1 0-1,-1-1 1,0 1 0,1 0 0,-1-1 0,1 1-1,-1 0 1,1-1 0,-1 0 0,4 1 0,2 0-85,0-1 1,0 0 0,0-1 0,0 1 0,0-2 0,0 1 0,0-1 0,0 1 0,0-2 0,-1 1 0,1-1 0,6-4 0,-1 0-179,-1-2 0,1 1 0,-2-1 0,1-1 0,9-11 0,-19 20 263,-1 1 0,0-1 0,0 1 0,1 0 0,-1-1 0,1 1 0,-1-1 0,0 1 0,1 0 0,-1-1 0,1 1 0,-1 0 0,1 0 0,-1-1 0,1 1 0,-1 0 0,1 0 0,-1 0 0,1 0 0,-1 0 0,1-1 0,-1 1 0,1 0 0,-1 0 0,1 0 0,-1 0 0,1 1 0,-1-1 0,1 0 0,-1 0 0,1 0 0,-1 0 0,1 0 0,-1 1 0,1-1 0,-1 0 0,1 1 0,-1-1 0,1 0 0,-1 0 0,0 1 0,1-1 0,-1 1 0,1-1 0,-1 0 0,0 1-1,0-1 1,1 1 0,-1-1 0,0 1 0,0-1 0,1 1 0,-1-1 0,0 1 0,0-1 0,0 2 0,11 40 890,-7-25-778,-3-13-134,0 0 0,0 0 1,1 0-1,0 0 0,-1 0 0,1-1 0,1 1 1,-1-1-1,0 0 0,1 1 0,0-1 1,-1 0-1,1 0 0,1-1 0,-1 1 0,0-1 1,1 1-1,-1-1 0,1 0 0,-1-1 0,1 1 1,0 0-1,0-1 0,0 0 0,0 0 0,0 0 1,0-1-1,0 1 0,0-1 0,0 0 1,1 0-1,-1 0 0,0-1 0,5 0 0,-5 0-122,0-1 0,0 1 0,0-1 0,0 0 0,0 0-1,-1 0 1,1 0 0,-1-1 0,1 1 0,-1-1 0,0 0 0,0 0 0,0 0-1,0 0 1,2-5 0,9-11-500,17-33 0,-13 20 557,-12 21-1003,13-7 7057,-17 33-5049,-3 10-797,0-10-75,1 0-1,0 1 1,1-1-1,5 24 1,-6-37-46,1 1-1,0 0 1,0 0 0,0-1 0,0 1 0,0-1-1,0 1 1,1-1 0,-1 0 0,1 1 0,-1-1-1,1 0 1,0 0 0,0 0 0,0 0-1,0 0 1,1 0 0,-1-1 0,0 1 0,1-1-1,-1 0 1,1 0 0,-1 0 0,1 0 0,-1 0-1,1 0 1,0 0 0,0-1 0,-1 0 0,1 1-1,3-1 1,3 0-49,-1 0 0,1-1 0,-1 0 0,1 0 0,10-3 0,6-10-1948,-3-9-3689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20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 23 400,'0'0'10688,"-4"-4"-9776,2 2-750,-1 0 0,0 0 1,-1 0-1,1 0 0,0 1 0,0-1 0,-1 1 0,1 0 0,-1 0 1,1 0-1,-1 1 0,1-1 0,-1 1 0,0 0 0,1 0 0,-1 0 1,-6 1-1,7 0-122,1-1 1,0 1-1,0-1 1,0 1-1,-1 0 1,1 0-1,0 0 1,0 0-1,0 1 1,1-1-1,-1 0 1,0 1-1,0-1 1,1 1-1,-1 0 1,1-1-1,-1 1 1,1 0-1,0 0 1,0 0-1,0 0 1,0 0-1,0 0 1,0 1-1,0-1 1,1 0-1,-1 0 1,1 0-1,0 1 1,0-1-1,0 0 1,0 3-1,0 0-35,0 0-1,0 0 1,1 0-1,0-1 1,0 1-1,0 0 1,0-1-1,1 1 1,0-1-1,3 7 1,2-1-1,0-1 1,0 0-1,10 10 0,-13-15-1,3 3-31,-1 1 1,0-1 0,0 1-1,5 11 1,-10-17-14,0-1 0,0 0 0,0 1-1,-1-1 1,1 1 0,0-1 0,-1 1 0,1-1 0,-1 1 0,0-1 0,1 1 0,-1 0 0,0-1-1,0 1 1,0-1 0,0 1 0,0 0 0,-1-1 0,1 1 0,0-1 0,-1 1 0,1-1-1,-1 1 1,1-1 0,-1 1 0,0-1 0,0 1 0,0-1 0,0 0 0,0 1 0,0-1-1,0 0 1,0 0 0,0 0 0,-2 2 0,-5 0-4,1 1 1,-1-2-1,0 1 0,0-1 0,0 0 1,0 0-1,-14 0 0,-65 1-46,66-4 105,-15 1-139,36 0 79,0 0 1,0 0-1,0 0 1,-1 0 0,1 0-1,0 0 1,0-1-1,0 1 1,0 0-1,0 0 1,0 0-1,0 0 1,0-1 0,0 1-1,0 0 1,0 0-1,0 0 1,0 0-1,0-1 1,0 1-1,0 0 1,0 0 0,0 0-1,0 0 1,0-1-1,0 1 1,0 0-1,0 0 1,0 0-1,0 0 1,0-1 0,0 1-1,0 0 1,1 0-1,-1 0 1,0 0-1,0 0 1,0-1-1,0 1 1,0 0 0,0 0-1,1 0 1,-1 0-1,0 0 1,0 0-1,0 0 1,0 0-1,1 0 1,-1 0 0,0 0-1,0 0 1,0 0-1,0 0 1,1 0-1,-1 0 1,0 0-1,0 0 1,0 0 0,20-10-1432,1 1 1,0 0 0,33-7 0,-47 13 887,25-5-2543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20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9 992,'0'0'16344,"-10"-1"-15506,-28-5-582,38 6-256,0 0 1,0 0-1,0-1 1,0 1-1,-1 0 1,1 0-1,0 0 0,0 0 1,0 0-1,-1 0 1,1 0-1,0-1 1,0 1-1,-1 0 1,1 0-1,0 0 1,0 0-1,0 0 1,-1 0-1,1 0 0,0 0 1,0 0-1,-1 0 1,1 0-1,0 0 1,0 0-1,-1 0 1,1 0-1,0 1 1,0-1-1,0 0 1,-1 0-1,1 0 0,0 0 1,0 0-1,0 0 1,0 1-1,-1-1 1,1 0-1,0 0 1,0 0-1,0 0 1,0 1-1,-1-1 1,1 0-1,0 0 0,0 0 1,0 1-1,0-1 1,0 0-1,0 0 1,0 1-1,0-1 1,0 0-1,0 0 1,0 0-1,0 1 0,1 34 58,1 1-1,2-1 1,9 37-1,-9-58-47,-1 0 0,-1 0 1,0 0-1,-1 0 0,-2 24 0,1-36-9,-1 0-1,0 0 0,0 0 1,0 0-1,0-1 1,0 1-1,0 0 0,0-1 1,-1 1-1,1-1 0,0 1 1,-1-1-1,1 0 1,-1 0-1,0 1 0,0-1 1,1 0-1,-1-1 0,0 1 1,0 0-1,-3 1 1,-49 12-8,45-12 13,-30 3 45,29-4-107,1 0 0,-1 0 0,1 1 0,-17 5 0,44-13-3767,-3 0 2675,0 0 1,-1-1-1,0-1 1,23-17 0,0 1-2926,-13 11 749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21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20 312 2177,'0'0'12918,"-6"102"-12262,-3-50-320,5-5 65,4-2-289,0-8 32,0-4-144,0-16-16,6-9-48,7-8-1425,-2-3-2049,-1-26 129,-8 5-1345,-2 0 2288</inkml:trace>
  <inkml:trace contextRef="#ctx0" brushRef="#br0" timeOffset="1">45 1 9332,'0'0'2385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22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14 128,'0'0'14135,"-9"-3"-13586,-27-7 35,35 10-553,0 0-1,0-1 1,-1 1 0,1 0-1,0 0 1,0 0-1,0 0 1,0 0-1,-1 1 1,1-1-1,0 0 1,0 0 0,0 1-1,0-1 1,0 0-1,0 1 1,0 0-1,0-1 1,0 1-1,0-1 1,0 1 0,0 0-1,0 0 1,0 0-1,0-1 1,1 1-1,-2 1 1,-12 28 19,11-21 21,-2 3-54,0 0 0,1 0 0,1 0 0,0 1 0,1 0 0,0-1 0,1 24 0,1-34-34,0 0 0,0-1 0,0 1 1,1 0-1,-1 0 0,0-1 0,1 1 0,0-1 0,-1 1 1,1 0-1,0-1 0,0 1 0,0-1 0,0 0 0,0 1 1,0-1-1,0 0 0,1 0 0,-1 1 0,0-1 0,1 0 1,-1 0-1,1 0 0,-1-1 0,1 1 0,-1 0 1,1-1-1,0 1 0,2 0 0,-2 0-131,1-1 1,0 1-1,0-1 1,0 0-1,0 0 0,0 0 1,0 0-1,-1 0 1,1-1-1,0 1 1,0-1-1,0 0 0,0 0 1,-1 0-1,1 0 1,-1 0-1,6-3 0,1-6-115,-1 1-1,0-1 0,0 0 1,-1-1-1,0 0 0,-1 0 1,0 0-1,6-19 0,-10 25 242,-2 8 171,0-1 0,0 1 0,0 0 0,0 0 0,1-1 0,-1 1 0,1 0 0,0-1 0,0 1 0,0-1 0,0 1 0,2 3 0,20 33 339,-22-37-483,0 0-1,1 0 1,-1 0 0,1-1 0,0 1 0,-1-1 0,1 1 0,0-1-1,0 1 1,0-1 0,0 0 0,0 0 0,0 0 0,0 0 0,1 0-1,-1-1 1,0 1 0,0-1 0,1 1 0,-1-1 0,0 0 0,1 0-1,-1 0 1,0 0 0,1 0 0,-1-1 0,3 0 0,-1 0 12,-1-1 0,0 1 0,0-1 1,0 0-1,0 0 0,0 0 1,-1-1-1,1 1 0,-1 0 0,1-1 1,-1 0-1,0 0 0,0 1 0,0-1 1,0 0-1,2-7 0,7-22 75,-9 26 33,0-1 0,0 1 1,1-1-1,0 1 0,0 0 1,0 0-1,7-9 0,-10 15-112,0 0 0,0-1-1,0 1 1,1 0 0,-1-1 0,0 1-1,0 0 1,1-1 0,-1 1-1,0 0 1,1 0 0,-1-1 0,0 1-1,1 0 1,-1 0 0,0 0 0,1-1-1,-1 1 1,1 0 0,-1 0-1,0 0 1,1 0 0,-1 0 0,1 0-1,-1 0 1,0 0 0,1 0 0,-1 0-1,1 0 1,-1 0 0,0 0-1,1 0 1,-1 0 0,1 0 0,-1 1-1,0-1 1,1 0 0,-1 0 0,0 0-1,1 1 1,-1-1 0,0 0-1,1 0 1,-1 1 0,0-1 0,1 0-1,-1 1 1,0-1 0,0 0 0,1 1-1,-1-1 1,0 0 0,0 1-1,0-1 1,0 1 0,0-1 0,1 0-1,-1 1 1,0-1 0,0 1 0,0-1-1,0 1 1,4 27 582,-4-28-581,1 33 334,-2-26-336,1 0 1,0 1 0,0-1 0,1 0-1,0 0 1,0 0 0,0 0 0,1 0-1,0 0 1,1 0 0,-1-1 0,1 1-1,4 6 1,-5-12-50,0 1 0,-1-1 1,1 0-1,0 1 0,0-1 0,0 0 0,0 0 0,0 0 0,0-1 1,0 1-1,0 0 0,0-1 0,0 0 0,0 1 0,0-1 1,0 0-1,1 0 0,-1 0 0,0 0 0,0 0 0,0-1 1,0 1-1,3-1 0,0-1-31,1 1 0,-1-1 0,0 0 0,0 0 0,1-1 1,-1 1-1,6-5 0,-7 3 70,10-7-16,1 1-1,26-14 0,-37 22 23,0 0 0,0 0 0,0 0 0,0 1 0,0 0 0,1 0 0,-1 0 0,0 0 0,1 1 0,-1 0-1,0 0 1,1 0 0,-1 0 0,1 1 0,-1-1 0,7 3 0,-8-1 43,0 0-1,-1-1 1,1 1-1,-1 0 1,1 0-1,-1 1 1,0-1-1,0 1 1,0-1-1,0 1 1,0-1-1,-1 1 1,1 0-1,-1 0 1,0 0-1,0 0 1,1 4-1,13 58 291,-14-62-350,6 87-348,-7-51-8397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22.8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 0 32,'0'0'10021,"-88"142"-9525,48-45 624,-1 16 417,3 8-384,11 1-161,18-3-512,9-8-208,9-13-144,31-15-128,13-18 0,14-25-96,1-20-3489,-38-20-4595,-7-19 3810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23.9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0 496,'0'0'10952,"-4"4"-10829,2-2-99,0 0 0,1 1-1,-1-1 1,0 1 0,1 0 0,0 0 0,-1 0 0,1-1 0,0 1 0,1 0 0,-1 0 0,0 0 0,1 0 0,0 1 0,-1 2 0,3 60 680,1-26-465,-3 0-79,-1 53 92,1-83-219,-2-1 1,1 0-1,-1 0 1,-1 1-1,0-1 1,0 0-1,-6 12 1,8-20 1,1-25-64,1 0 1,1 0 0,1 0 0,13-45 0,-13 57 10,2 0-1,-1 1 1,2-1 0,0 1 0,0 1-1,1-1 1,0 1 0,0 0-1,1 1 1,1 0 0,13-12-1,-16 17 0,0 0 0,1 0-1,-1 0 1,1 1 0,0 0 0,0 1-1,0 0 1,0 0 0,0 0-1,1 1 1,-1 0 0,0 0-1,1 1 1,-1-1 0,1 2 0,7 0-1,-13 0 32,0-1-1,0 1 0,1 0 1,-1 0-1,0-1 1,0 1-1,0 1 0,0-1 1,-1 0-1,1 0 1,0 1-1,0-1 0,-1 1 1,1-1-1,-1 1 0,1 0 1,-1 0-1,0 0 1,0 0-1,1-1 0,-1 2 1,-1-1-1,1 0 1,0 0-1,0 0 0,-1 0 1,1 4-1,0-2 14,0 0 1,-1 0-1,1-1 0,-1 1 0,0 0 0,0 0 0,0 0 1,0 0-1,-1-1 0,0 1 0,0 0 0,0 0 1,0-1-1,0 1 0,-1 0 0,-2 4 0,0-3-18,-1-1 0,1 1 1,-1-1-1,0 1 0,0-1 0,0-1 0,-1 1 0,-9 4 0,-55 20 8,11-5 365,58-23-369,1 1 1,-1-1-1,0 1 0,1-1 1,-1 1-1,1-1 0,-1 1 0,1-1 1,-1 1-1,1 0 0,-1-1 0,1 1 1,0 0-1,-1-1 0,1 1 1,0 0-1,-1 0 0,1-1 0,0 1 1,0 0-1,0 0 0,0-1 0,0 1 1,0 0-1,0 0 0,0 0 1,0-1-1,0 1 0,0 0 0,0 0 1,1-1-1,-1 1 0,0 0 0,1-1 1,0 2-1,15 24-35,4-6 195,1-1 1,1-1 0,44 27-1,24 19 236,-88-62-373,-1-1-1,0 1 1,1-1-1,-1 1 1,0 0-1,1-1 1,-1 1-1,0 0 0,0 0 1,-1 0-1,1 0 1,0 0-1,0 3 1,1 2-3209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49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1 370 1377,'0'0'5042,"108"-34"-4354,-100 32 337,-4 2 175,-4 14 657,0 20 176,-4 9-1233,-11-2-495,5-9-257,4-5-48,6 1-16,0-11-3122</inkml:trace>
  <inkml:trace contextRef="#ctx0" brushRef="#br0" timeOffset="1">172 131 5907,'11'-89'6387,"-11"67"-4915,0 10-463,4 7-721,2 3-288,5 2-32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25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27 125 160,'0'0'11184,"0"16"-10640,-13 223-304,8-190-180,1-15-224,3-65-385,-1-38 412,0 24 55,7-80 1,-4 113 162,1 1 0,0-1 0,1 1 0,0-1 0,1 1 0,0 0 0,0 1 0,1-1 0,1 1 0,0 0 0,14-18 0,-16 24-70,0 0 0,0 0 0,0 1 0,1-1 0,-1 1 0,1 0 0,0 0 0,0 1 0,0-1 0,0 1 0,1 0 0,-1 1 0,0-1 0,1 1 0,-1 0 0,1 1 0,-1-1 1,1 1-1,0 0 0,-1 0 0,9 2 0,-13-1-13,0-1-1,0 1 1,0 0 0,0 0 0,0 0 0,0 0 0,0 0-1,0 0 1,-1 0 0,1 0 0,0 0 0,-1 0 0,1 1-1,0-1 1,-1 0 0,0 0 0,1 1 0,-1-1 0,0 0 0,1 1-1,-1-1 1,0 0 0,0 1 0,0 1 0,0 2-31,0-1 0,0 1 0,0-1-1,-1 1 1,0 0 0,-1 6 0,-1-6 4,0 0-1,0 0 0,-1-1 1,1 1-1,-1-1 0,0 0 1,0 0-1,-1 0 0,1 0 1,-1-1-1,-9 6 0,6-4-122,0 1-1,1-1 1,-12 13-1,17-16 72,0 0-1,0 1 0,0-1 1,1 1-1,-1 0 0,1 0 1,-1-1-1,1 1 0,0 0 0,0 0 1,1 0-1,-1 0 0,1 0 1,-1 1-1,1 3 0,0-2 18,0-1 0,0 1 0,1-1 1,-1 1-1,1-1 0,0 1 0,0-1 0,1 0 0,-1 1 0,1-1 0,0 0 0,0 0 1,1 0-1,-1 0 0,1 0 0,0-1 0,0 1 0,6 5 0,0 0-86,-1 1 0,0 0 0,0 0 0,7 13 0,-12-17 137,-1 0 0,1-1 0,-1 1 1,-1 0-1,1 0 0,-1 0 0,0 0 1,0 0-1,-1 0 0,0 11 0,0-16 63,0 1 0,-1 0 0,1-1 0,0 1 0,-1 0 0,0-1-1,1 1 1,-1-1 0,0 1 0,0-1 0,0 1 0,0-1 0,0 1 0,0-1 0,0 0 0,0 0-1,-1 1 1,-1 0 0,-1 1 227,-1 0-1,1-1 1,-1 1-1,0-1 1,-10 3-1,-1 0 790,0-2 0,-32 4 1,8-6-531,40-1-668,0 0 0,0-1 0,0 1 0,0 0 0,0-1 0,0 1 0,-1 0 0,1-1 0,0 1 0,0 0 0,0-1 0,1 1 0,-1 0 0,0-1 0,0 1 0,0 0 0,0-1 0,0 1 0,0 0 0,0 0 0,53-39-6343,-35 26 3687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25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85 2449,'0'0'10410,"-2"15"-9612,0-1-648,-1 8 70,0 0 1,-10 31-1,10-38-134,0 1 1,1 1-1,0 16 0,1-16-307,-1-1-1,-4 25 0,-19-70-9705,-2-97 8825,13 42 4717,14 82-3348,-1-1 1,1 1-1,0-1 1,0 1 0,0 0-1,0-1 1,0 1-1,0-1 1,1 1-1,-1-1 1,1 1-1,-1 0 1,1-1 0,0 1-1,0 0 1,0-1-1,1 1 1,-1 0-1,3-3 1,0 2-46,0 0 0,1 0 0,-1 1 0,1-1 0,-1 1 0,1 0 0,10-2 0,-14 4-218,24-8-4,97-28 1368,-105 32-2942,0 1 0,33 0 0,-67 16-3737,-14 10 3517,-46 31-734,3-14 14954,74-39-12394,0-1-1,0 0 0,0 1 0,0-1 1,0 1-1,0-1 0,0 1 0,0-1 1,0 1-1,0-1 0,0 1 1,0-1-1,0 0 0,0 1 0,0-1 1,0 1-1,1-1 0,-1 1 0,0-1 1,0 0-1,1 1 0,-1-1 1,0 0-1,1 1 0,-1-1 0,0 0 1,1 1-1,-1-1 0,0 0 1,1 0-1,-1 1 0,1-1 0,-1 0 1,0 0-1,1 0 0,-1 1 0,1-1 1,0 0-1,8 5 45,1-1 0,0 0-1,0 0 1,0-1 0,1 0 0,-1-1-1,0 0 1,12 0 0,47 1-127,-24-4-3129,0 0-4710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26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266 0 1185,'0'0'10055,"9"18"-9727,5 12-43,-1 1 1,-2 1-1,10 39 1,-8-5 322,-3 0 0,-4 0 1,-2 1-1,-9 125 0,2-168-661,-2 0 0,-1 0 0,-1-1 0,-1 0 0,0 0 0,-2-1 0,-1 0 0,-1-1 0,0 0-1,-2 0 1,0-2 0,-2 0 0,0 0 0,-1-2 0,0 0 0,-2-1 0,0-1 0,-35 22 0,6-16-4260,12-16-2393,27-5 4006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2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0 367 11861,'0'0'1004,"21"2"-770,73 7-122,-86-8-95,1 0 0,-1-1 0,1 0 0,0-1 0,-1 0 0,1 0 0,-1-1 0,0 0 0,1 0 0,-1-1 0,0 0 0,0 0 0,-1-1 0,1 0-1,-1-1 1,0 1 0,0-1 0,0-1 0,-1 1 0,1-1 0,-1 0 0,-1-1 0,1 0 0,-1 1 0,6-12 0,-3 1-174,0 0 1,-1-1-1,-1 1 0,-1-2 1,0 1-1,-1 0 0,-1-1 1,-1 0-1,0-33 1,-2 47 96,-4-41 18,4 45 67,0 1 1,0-1 0,0 0-1,-1 0 1,1 1 0,0-1-1,-1 0 1,1 0 0,0 1 0,-1-1-1,1 0 1,-1 1 0,1-1-1,-1 1 1,0-1 0,1 1-1,-1-1 1,1 1 0,-2-1-1,1 1 27,0-1 0,0 1 0,0 0 0,0 1 0,0-1 0,0 0-1,1 0 1,-1 0 0,0 0 0,0 1 0,0-1 0,0 0 0,0 1-1,1-1 1,-1 1 0,0-1 0,0 1 0,1-1 0,-1 1 0,0 0-1,0 1 1,-2 1-1,0 1 0,0-1 0,1 1-1,-1 0 1,1 0 0,0 0 0,0 0-1,0 1 1,1-1 0,-2 8 0,-8 51-24,9-47 22,-35 478 607,37-492-655,-1 100-18,2-63-3752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27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4 3906,'0'0'4701,"-7"-1"-4152,-11-1 156,-1 2 0,-28 1 1,41-1-434,0 1 1,0 0 0,1 0-1,-1 0 1,0 1 0,1 0 0,-1 0-1,1 0 1,-1 1 0,1 0-1,0 0 1,0 0 0,-7 6 0,11-8-249,1 1 0,-1-1 0,0 0 0,0 1 0,0-1 0,1 0 0,-1 1 0,0-1 0,1 1 1,0-1-1,-1 1 0,1-1 0,0 1 0,0-1 0,0 1 0,0 0 0,0-1 0,0 1 1,0-1-1,0 1 0,0-1 0,1 1 0,-1-1 0,1 1 0,-1-1 0,2 3 0,0 0-28,1 0-1,-1 0 0,1 0 1,0 0-1,0 0 0,0-1 1,5 5-1,1 0-18,1-1 0,0 0 0,1-1 0,-1 0 0,1-1 0,1 0-1,-1-1 1,1 0 0,-1-1 0,16 3 0,6-1-2399,0-2 0,44-1-1,-61-3-2216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27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0 159 752,'0'0'9541,"14"2"-9152,-4 0-313,45 8 90,-50-10-149,0 0 0,0 1 0,0-1 0,0-1 0,0 1 0,0-1 0,0 0 0,0 0 1,0-1-1,7-2 0,-7 1-156,0-1-1,0 0 1,0-1 0,0 1 0,-1-1 0,1 1 0,-1-1-1,0-1 1,-1 1 0,1-1 0,-1 1 0,0-1 0,-1 0 0,1 0-1,-1 0 1,0 0 0,-1-1 0,1 1 0,-1 0 0,-1-1-1,1 1 1,-1-1 0,0 1 0,-1-8 0,0 12 200,0 1 0,0 0-1,0 0 1,0-1 0,-1 1 0,1 0 0,0 0 0,-1 0 0,1 0 0,0 0-1,-1 0 1,1 0 0,-1 1 0,1-1 0,-1 1 0,0-1 0,1 1 0,-1-1-1,0 1 1,1 0 0,-1 0 0,0 0 0,1 0 0,-4 0 0,-1 0 175,0 0 1,1 0 0,-1 0-1,0 1 1,1-1-1,-1 1 1,-5 2 0,7-1-154,0 0 0,1 1 0,-1-1 1,1 1-1,0-1 0,0 1 0,0 0 1,0 0-1,0 1 0,1-1 0,-1 0 1,1 1-1,0 0 0,0-1 0,1 1 1,-1 0-1,1 0 0,-1 0 1,1 0-1,0 5 0,-2 9 54,0 0 0,2 1 0,0 21 0,1-35-112,0 0-29,1 0 1,-1 0 0,1 0-1,-1 1 1,2-1 0,-1 0-1,0-1 1,1 1 0,0 0-1,0 0 1,1-1 0,-1 1-1,1-1 1,0 0 0,0 1-1,0-2 1,1 1 0,-1 0-1,1-1 1,0 1 0,0-1-1,0 0 1,0 0 0,1-1-1,-1 1 1,1-1 0,0 0-1,0 0 1,0-1 0,0 1-1,0-1 1,0 0 0,0-1-1,0 1 1,7-1 0,-7 1-216,-1-1 1,1 0 0,0 0-1,0 0 1,0 0 0,0-1-1,-1 0 1,1 0-1,0 0 1,-1-1 0,1 1-1,-1-1 1,1 0 0,-1 0-1,0-1 1,0 1-1,0-1 1,0 0 0,0 0-1,0-1 1,-1 1 0,0-1-1,0 1 1,0-1-1,0 0 1,3-7 0,5-7-37,10-16 483,-20 33-162,0-1 1,0 1 0,0 0-1,0 0 1,1-1-1,-1 1 1,0 0-1,1 0 1,-1 1 0,1-1-1,-1 0 1,1 0-1,-1 1 1,1-1-1,0 1 1,-1-1-1,1 1 1,2-1 0,-3 2-30,0-1 0,-1 0 0,1 1 0,0-1 0,-1 1 0,1-1 0,0 1 0,-1-1 0,1 1 0,0 0 0,-1-1 0,1 1 0,-1 0 0,1-1 0,-1 1 0,0 0 0,1-1 0,-1 1 0,0 0 0,1 0 0,-1 0 0,0-1 0,0 1 0,0 0 0,0 1 0,5 26 539,-5-22-423,3 44 749,0 9 8,7-78-1391,-3-7 265,-3 10 493,1 0 1,0 1-1,11-24 1,-13 35-157,-1-1 0,1 1 0,0 0 0,1-1 0,-1 2 0,1-1 0,-1 0 0,1 1 0,0-1 1,0 1-1,1 0 0,-1 1 0,1-1 0,-1 1 0,9-3 0,57-13-710,-27 11-4243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28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1 528,'0'0'496,"-34"0"11417,32 0-11821,0 1 1,1-1 0,-1 1-1,0 0 1,1-1 0,-1 1 0,1 0-1,-1 0 1,1 0 0,-1 0-1,1 0 1,0 0 0,-1 0 0,1 1-1,-2 2 1,2-3-23,0 0 0,0 1 1,0-1-1,0 0 0,0 0 0,-1 0 0,1 0 1,0 0-1,-1 0 0,1 0 0,-1-1 0,1 1 1,-1 0-1,1-1 0,-3 1 0,4-13 389,-2 224-21,2-212-470,0-2-132,0 0 145,0 0 0,1 0 0,-1 0 0,0 0-1,1 0 1,0 0 0,-1 0 0,1 0 0,0 0-1,0 1 1,0-1 0,0 0 0,2-2 0,1-3 5,19-43 31,-15 29-10,2 0-1,13-22 0,-20 39-8,0-1 0,0 1 0,0-1 0,1 1 0,0 0 0,0 0 0,0 1 0,0-1 0,1 1 0,-1 0 0,1 0 0,0 0 0,9-3 0,-13 6 2,0-1 0,1 1 0,-1 0 0,0 0 0,0 0 0,1 0 0,-1 0 0,0 0 0,0 0 0,1 0 0,-1 0 0,0 1 0,0-1 0,0 0 0,1 1 0,-1-1 0,0 1 0,0 0 0,0-1 0,0 1 0,0 0 0,0 0 0,0-1 0,0 1 0,0 0 0,-1 0 0,1 0 0,0 0 0,0 0 0,-1 0 0,1 0 0,-1 0 0,1 1 0,-1-1-1,1 0 1,-1 0 0,0 0 0,1 2 0,2 8 49,-1 0 0,1 1 0,0 15 0,-2-11 4,4 35 96,-2-19-95,7 34 1,-9-58-54,1 0 1,0 0-1,1 0 1,0-1-1,0 1 1,1-1-1,0 0 0,0 0 1,8 10-1,-10-15-190,1 0 0,-1 0 0,0 0 0,1 0 0,0-1 0,-1 1 0,1-1 0,0 0 0,0 0 0,-1 1 0,1-2 0,4 2-1,-5-2-539,0 1 0,0-1 0,0 0 0,0 0 0,0 0 0,0 0 0,0 0 0,0 0 0,0-1 0,4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29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0 277 848,'0'0'12689,"17"0"-12622,-1 0-97,0-1 1,24-4 0,-37 4 33,0 0 1,0-1 0,0 1-1,0 0 1,-1-1 0,1 0-1,0 0 1,-1 0 0,1 0-1,-1 0 1,0 0 0,0 0-1,0-1 1,0 1 0,0-1-1,-1 0 1,3-2 0,0-5 24,0 0 1,0-1 0,3-12 0,-5 15-63,3-12-70,-2 0 0,0-1 0,-2 1 0,-1-30 0,0 43 90,1 5 29,-1 1 0,0 0-1,0 0 1,0-1 0,0 1 0,-1 0 0,1-1 0,0 1-1,-1 0 1,1 0 0,0 0 0,-1-1 0,0 1 0,1 0-1,-1 0 1,1 0 0,-1 0 0,0 0 0,0 0-1,0 0 1,0 0 0,-1-1 0,0 1 108,0 1 1,0-1-1,0 0 1,0 1-1,0-1 1,0 1-1,0 0 1,-1-1-1,1 1 1,0 0-1,0 0 1,-4 1-1,4 0-59,0 0 0,-1 0 0,1 0 0,-1 0 0,1 0 0,0 1 0,0-1 0,0 1 0,0-1 0,0 1 0,0 0 0,0 0-1,1-1 1,-1 2 0,1-1 0,-1 0 0,1 0 0,0 0 0,0 1 0,0-1 0,0 0 0,0 1 0,0-1 0,1 1 0,-1 3 0,-3 11 85,1-1 0,-1 27 1,1-6 37,2-1 1,2 1 0,4 37-1,-3-64-150,0 1 0,0 0 0,1-1-1,0 0 1,1 0 0,0 0 0,1 0-1,0 0 1,0-1 0,1 0 0,0 0-1,1-1 1,0 1 0,15 13 0,-17-19-323,1 1 0,-1-1 0,1 1 0,0-2 0,0 1 0,0-1 0,0 0 0,1 0 0,-1 0 0,1-1 0,-1 0 0,1-1 0,-1 1 0,1-1 0,0 0 0,8-2 0,-14 2-73,0 0 0,0 0 0,0-1 0,0 1 0,0 0 0,0 0 0,0-1 0,0 1 0,-1-1 0,1 1 1,6-6-2507,2-14-3419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29.6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1 473 1024,'0'0'12884,"20"6"-12868,-4 0-20,0-2 0,1 0 0,19 2 0,-32-7 0,1 1 0,-1-1 0,0 0 1,0 0-1,0 0 0,0-1 0,0 0 0,0 1 1,-1-1-1,1-1 0,-1 1 0,1 0 1,-1-1-1,0 0 0,0 0 0,0 0 0,0 0 1,0 0-1,-1 0 0,1-1 0,1-4 0,3-1 21,7-10-33,-1-1 1,0 0-1,-2 0 0,-1-1 1,0-1-1,-2 0 0,9-34 0,-8 19 26,-3-1-1,-1 0 1,0-69-1,-5 106 19,0 1 0,0-1 0,0 1 0,0-1-1,0 0 1,0 1 0,0-1 0,0 0 0,0 1 0,0-1 0,0 1 0,0-1-1,-1 0 1,1 1 0,0-1 0,0 1 0,-1-1 0,1 1 0,0-1 0,-1 1 0,1-1-1,-1 1 1,1-1 0,-1 1 0,1-1 0,-1 1 0,1 0 0,-1-1 0,1 1-1,-1 0 1,1-1 0,-1 1 0,1 0 0,-1 0 0,0 0 0,1 0 0,-1-1 0,1 1-1,-1 0 1,0 0 0,1 0 0,-1 0 0,0 0 0,1 0 0,-1 1 0,1-1 0,-1 0-1,0 0 1,1 0 0,-1 0 0,1 1 0,-1-1 0,1 0 0,-1 1 0,1-1-1,-1 0 1,1 1 0,-1-1 0,1 1 0,-1-1 0,0 1 0,-3 4 19,0-1 1,0 1 0,0-1-1,0 1 1,1 0-1,-1 1 1,1-1 0,1 1-1,-3 6 1,-18 59-57,16-48 51,-8 36 327,2 0 0,3 1-1,3 0 1,1 101 0,6-148-311,0 1 0,1-1 1,1 1-1,0-1 0,1 0 1,0 0-1,8 20 0,-9-28-58,1 0-1,-1-1 0,1 1 0,0-1 0,0 0 1,0 1-1,1-1 0,-1-1 0,1 1 0,0 0 1,0-1-1,0 0 0,1 0 0,-1 0 0,1-1 1,0 1-1,0-1 0,-1 0 0,1-1 0,1 1 1,-1-1-1,7 1 0,-7-1-192,1 0 1,0-1-1,0 0 1,0 0-1,0-1 0,-1 1 1,1-1-1,0-1 0,0 1 1,-1-1-1,1 0 1,-1 0-1,1-1 0,-1 1 1,6-5-1,-4 2-509,0-1 0,-1 1 0,0-1 1,0 0-1,-1-1 0,1 0 0,-1 1 0,-1-2 0,6-9 0,2-18-4919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30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1 11493,'0'0'3602,"79"92"-1937,-67 0-513,-7 7-239,-1 9-257,-4-2-288,0-9-192,0-5-96,-4-11-64,-18-10 16,-9-2 32,-11-4-64,-7-4-336,-4-8-1249,-2-10-2545,36-40-4033,4-3 3777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49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131 330 12950,'0'0'1491,"19"-1"-1592,-7 0 79,-6 2-1,-1-1 0,1 0-1,0-1 1,-1 1-1,1-1 1,0 0 0,-1 0-1,1-1 1,-1 0 0,1 0-1,-1 0 1,0 0 0,0-1-1,0 0 1,0 0-1,-1-1 1,1 1 0,-1-1-1,0 0 1,5-5 0,1-6-398,-1 0 1,0 0 0,-1-1-1,-1 0 1,-1 0 0,0 0 0,-1-1-1,0 0 1,-2 0 0,0 0-1,-1-1 1,0-29 0,-2 45 536,0 1 0,0 0 1,1-1-1,-1 1 0,0 0 1,0-1-1,0 1 0,0 0 0,-1-1 1,1 1-1,0 0 0,0 0 1,-1-1-1,1 1 0,-1 0 0,1 0 1,-1 0-1,0-1 0,1 1 1,-1 0-1,0 0 0,0 0 0,0 0 1,0 0-1,0 0 0,0 0 1,0 1-1,0-1 0,0 0 0,0 1 1,0-1-1,-1 0 0,1 1 1,0 0-1,0-1 0,-1 1 0,1 0 1,0-1-1,-1 1 0,1 0 1,0 0-1,0 0 0,-1 0 0,1 0 1,-2 1-1,2-1-28,-1 0 0,1 1 0,0-1-1,0 0 1,0 1 0,-1-1 0,1 1 0,0 0 0,0-1 0,0 1 0,0 0 0,0 0-1,0 0 1,0-1 0,0 1 0,0 0 0,1 0 0,-1 0 0,0 1 0,0-1-1,1 0 1,-1 0 0,1 0 0,-1 2 0,-11 37 30,10-30 13,-55 304 224,20-84-320,26-177-133,-3 0 0,-23 59 0,5-42-935,29-64 956,-1 1 1,0-1-1,0 0 0,-1-1 1,0 1-1,0-1 0,0 0 1,-7 5-1,11-9 82,1 0 1,-1-1-1,0 1 1,0 0-1,0-1 1,0 1-1,0 0 1,0-1-1,0 1 1,0-1-1,0 0 1,-1 1-1,1-1 1,0 0-1,0 0 1,0 0-1,0 0 1,0 0-1,-1 0 0,1 0 1,0 0-1,0 0 1,0 0-1,-2-1 1,1 0 2,2 0 1,-1 0 0,0 0-1,0 0 1,0 0-1,0 0 1,1-1 0,-1 1-1,0 0 1,1 0-1,-1-1 1,1 1-1,-1 0 1,1-1 0,0 1-1,0 0 1,-1-3-1,1-5 42,0-1 0,0 0 0,0 0 1,4-14-1,-2 16-45,1-1 0,0 0 0,0 1 0,1 0 0,0 0 0,1 0 0,0 1 0,0-1 0,0 1 0,1 0 0,0 0 0,8-6 0,13-11-28,52-34 1,-51 39-4,19-18-451,41-42 1,-58 50-508,2 0 1,1 3-1,57-37 1,-85 60 961,20-8-614,-25 11 644,1 0 0,-1 0 0,1 0 1,-1 0-1,1 0 0,-1 0 1,1 1-1,-1-1 0,1 0 0,-1 0 1,1 0-1,-1 0 0,1 1 0,-1-1 1,0 0-1,1 0 0,-1 1 1,1-1-1,-1 0 0,0 1 0,1-1 1,-1 0-1,0 1 0,1-1 0,-1 1 1,0-1-1,0 0 0,1 1 1,-1-1-1,0 1 0,0-1 0,0 1 1,1-1-1,-1 1 0,0-1 0,0 1 1,0-1-1,0 1 0,0-1 1,0 1-1,0-1 0,0 1 0,0-1 1,-1 1-1,1 0 0,0 33 1254,1 19-918,-3-1 0,-8 58 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45.3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3129 10149,'0'0'664,"15"9"-717,49 30 37,-59-37 55,-1 0 1,1 0-1,0-1 1,0 0-1,0 1 1,0-2-1,0 1 1,0-1-1,0 1 1,0-1 0,8-1-1,5 0 271,21-2-109,-1 0 0,46-12 0,4 0 255,665-128 977,-669 120-1402,0-5 1,-2-3 0,-1-4 0,-2-3-1,-1-4 1,-3-3 0,-1-3-1,67-59 1,224-207 60,-39 32-26,-29 14-44,-220 189-21,107-145 0,118-219-1,-255 372-3,0 0 9,2 1 0,107-114 1,-43 73-57,166-124 0,-229 198 34,2 3 1,2 1-1,1 3 1,1 3-1,1 1 1,82-23 0,-108 42-5,0 1 0,1 2 0,44-2 0,96 11-29,-138-1 59,0 1 0,0 2 0,63 21 0,94 48 56,-184-73-62,39 17-20,0 2 1,-2 2-1,-1 2 0,0 2 1,-3 2-1,56 51 0,-6 8 106,-5 3-1,104 145 1,-146-174-26,-4 1-1,-2 2 1,-3 2 0,-3 1 0,29 96-1,-31-66 28,127 362 147,35-39 47,-35-118 68,-122-247-275,3-1 0,2-2 0,50 55-1,-52-73-58,1-2 0,2-1-1,0-2 1,3-2-1,54 29 1,-1-9 47,147 52-1,181 16 12,-189-59-12,-206-50-151,180 57 387,-192-58-484,0 0 0,0 1 0,-1 0 0,0 2 0,0 0 0,-1 0 0,-1 2 0,0-1 0,13 16 0,-26-26-110,0 0-1,0 0 1,0 1-1,0-1 1,0 0-1,0 1 0,-1-1 1,1 1-1,0-1 1,-1 1-1,0-1 0,1 1 1,-1-1-1,0 1 1,0-1-1,1 1 0,-2 1 1,1 22-9224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0:50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1 161 10549,'0'0'2959,"7"-2"-2911,7-3-28,0 2 0,0 0 1,0 0-1,25 0 1,70 2 259,-35 1 42,752-36 2046,171-3-1839,164-7-425,-253 26-36,-682 21-66,678 36 16,-348-6-4,617 3 2,912 16 245,-1921-47-908,308 44 0,-449-42-652,5 0-2014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1:01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10277,'0'0'4455,"5"2"-4375,39 4 256,0-1 0,0-3 1,64-3-1,-28-1-224,19 4-287,82-2 737,-142-2-1847,0-2 0,58-13 0,-94 17 952,-1-1 1,1 1-1,-1-1 1,1 0-1,-1 0 1,1 0-1,-1 0 1,0 0-1,1 0 1,-1-1 0,0 1-1,0-1 1,0 0-1,0 0 1,0 1-1,-1-1 1,3-3-1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1:01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 5955,'0'0'6696,"2"0"-6514,0 0-127,1 0 1,-1 0-1,0 0 1,1 1-1,-1-1 1,0 1 0,0 0-1,1-1 1,-1 1-1,0 0 1,0 0 0,0 1-1,0-1 1,0 0-1,0 1 1,2 1 0,7 5 90,7 3-35,1 2 0,-2 0 1,0 1-1,0 0 1,18 22-1,-32-32-73,0 0-1,1 0 1,-1 0-1,0 1 0,-1-1 1,1 1-1,-1-1 1,0 1-1,0 0 1,-1 0-1,1 0 1,-1 0-1,0 0 1,0 0-1,-1 0 1,1 0-1,-1 1 1,0-1-1,-1 0 1,1 0-1,-1 0 1,0 0-1,-1 0 1,1 0-1,-1 0 1,0 0-1,0 0 1,-5 7-1,0-2 65,-1 0-1,0 0 1,-1-1-1,0-1 0,0 1 1,-21 13-1,-69 37 51,88-53-144,2-1-135,3-1-206,0-1-1,-1 0 1,1 0 0,-1 0 0,-11 2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1:03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1 520 5555,'0'0'3494,"10"12"-2672,-2-4-638,-1 0-78,0-1 0,0 1 0,-1 0 1,0 1-1,0-1 0,-1 1 0,-1 0 0,7 16 0,1 18 54,11 34-38,-20-71-109,-1-1 0,1 1 0,0 0 0,0-1-1,0 0 1,1 0 0,0 0 0,0 0 0,8 7 0,-10-10-16,0-1 0,0 0 0,-1 0 0,1 0 0,0 0-1,1 0 1,-1 0 0,0 0 0,0 0 0,0-1 0,0 1 0,1-1 0,-1 0-1,0 0 1,0 0 0,1 0 0,-1 0 0,0 0 0,0 0 0,1-1-1,-1 1 1,0-1 0,0 0 0,0 1 0,0-1 0,0 0 0,0 0 0,0 0-1,0-1 1,0 1 0,0 0 0,-1-1 0,1 1 0,1-3 0,6-5-18,-1-1 1,0 0 0,-1 0-1,11-19 1,-17 27 23,124-244 233,-23 42 230,-75 155-315,3 2 0,37-46 0,-55 77-193,1 2 0,0 0 0,1 1 0,26-20 0,-24 27-1343,-10 6-1368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1:48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1793,'0'0'9876,"2"10"-9697,6 72 503,-4 136 0,-4-144-971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1:49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0 183 8020,'0'0'3423,"2"-6"-3271,17-35-88,32-54 1,-30 59-74,-21 35-17,1 0 0,0 1 1,-1 0-1,1-1 0,0 1 0,0-1 1,-1 1-1,1 0 0,0 0 1,0-1-1,0 1 0,0 0 1,-1 0-1,1 0 0,0 0 0,0 0 1,0 0-1,0 0 0,-1 0 1,1 0-1,0 1 0,0-1 0,0 0 1,-1 0-1,1 1 0,0-1 1,0 1-1,-1-1 0,1 1 1,0-1-1,0 1 0,24 15 91,-19-12-192,36 24-3049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1:58.1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 8980,'0'0'5443,"97"62"-4451,-63-35-432,2 2-256,4-5-143,-4-3-129,-3-6 16,-5-7 0,-5-1-48,-4-2-289,-10-1-1471</inkml:trace>
  <inkml:trace contextRef="#ctx0" brushRef="#br0" timeOffset="1">146 325 10485,'0'0'5234,"122"-114"-5138,-69 64-32,0-3 16,0 2-80,-1 5-1152,-39 35-1201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1:57.3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5266,'0'0'9872,"14"1"-9710,-2 5-46,0 0 0,0 1 0,-1 0 0,12 11 1,12 7 7,6-1-66,-30-19-55,-1 0 0,0 1 1,0 0-1,0 1 0,-1 0 1,0 0-1,-1 1 0,14 15 1,-21-21-279,0 1-1,1 0 1,-1-1 0,0 1 0,-1 0 0,1 0-1,0 0 1,-1 0 0,0 0 0,1 0 0,-1 0 0,0 0-1,-1 0 1,1 0 0,0 0 0,-1-1 0,0 1 0,0 0-1,0 0 1,0 0 0,0-1 0,0 1 0,-1 0 0,1-1-1,-1 1 1,0-1 0,0 0 0,1 1 0,-2-1 0,1 0-1,0 0 1,0 0 0,-1-1 0,-4 4 0,-1-2 134,1 0 1,-1 0 0,1-1 0,-1 0 0,0 0 0,0-1 0,-11 1 0,-33-2 5270,32 0-431,20-13-3008,1 6-1666,0 0 0,1 0 1,0 0-1,1 0 0,0 1 0,0-1 0,0 1 0,0 0 1,1 0-1,0 0 0,6-6 0,60-65 90,-54 61-110,10-10-842,42-31 1,-51 46-1829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00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 6979,'0'0'5235,"-15"126"-4675,15-78-320,0-5-144,0 1-32,0-6-32,6-9 16,7-7-48,2-8-576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49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8836,'0'0'976</inkml:trace>
  <inkml:trace contextRef="#ctx0" brushRef="#br0" timeOffset="1">606 12 8660,'0'0'3474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01.8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0 2033,'0'0'7235,"-14"82"-6899,14-72-176,0-1-128,0-6 0,0-1-32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02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9236,'0'0'1345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02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0 6707,'0'0'4194,"59"89"-3394,-52-45-383,-5 4-241,-2 4 96,0 2-32,-15 3-48,-10-1-48,-1 0-144,1-6-1521,15-40-2769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03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0 6819,'0'0'5331,"-17"115"-5123,13-62 48,4 0 128,0-7-208,0-5-32,11-9-112,6-10-32,6-8-128,0-12-1008,-15-2-1330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04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0 4914,'0'0'3586,"8"113"-2786,-8-77 385,0 1-17,0 4-639,-13-1-65,-4-5-160,1-4-112,3-9-80,4-8 16,1-5-64,1-6 0,3-3-64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04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84 8132,'0'0'1248</inkml:trace>
  <inkml:trace contextRef="#ctx0" brushRef="#br0" timeOffset="1">198 0 5491,'0'0'3169,"100"118"-1616,-88-54 336,-9 4-769,-3-1-480,0-1-175,-7-1-113,-16-5-32,0-2-112,-1-2-112,-1-4-48,6-3-48,13-42-2017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08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7 7331,'0'0'6083,"-19"-7"-6419,19 25 336,0 17 176,0 10 160,0 10-144,0 3-192,-10-2-1760,1-37-1234,-1-6-2368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25.0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1192 1466 7267,'0'0'7601,"1"-14"-7523,1-1-66,0 6-7,-1-1 0,-1 1 0,0 0 0,0-1 1,0 1-1,-1 0 0,-4-16 0,-14-46 11,-2 0 0,-4 2 0,-2 1 0,-4 1 0,-2 1 0,-4 2 0,-45-62 0,53 86-8,-37-53 32,-117-125 0,155 191-26,-1 2 0,-2 1 0,-46-28 0,-107-50 309,52 31 37,-25-21-1417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25.5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435 0 6419,'0'0'3834,"-19"1"-3474,0-1-299,9 0-42,1 0 1,-1 0 0,1 1 0,-1 0 0,1 1 0,0 0 0,0 1 0,-1-1 0,2 2 0,-10 4 0,-7 4 7,1 1 1,0 1-1,1 2 1,1 0-1,1 1 1,-37 38-1,49-44-2,0-1 0,0 2-1,1-1 1,1 1 0,0 0-1,0 0 1,1 1 0,1 0-1,0 0 1,1 0 0,0 1-1,1 0 1,1-1 0,0 1-1,0 21 1,3-30-14,-1 1 0,1 0 1,0 0-1,0-1 0,1 1 1,0-1-1,0 1 0,0-1 1,1 0-1,0 1 0,6 7 0,-2-4 12,0 0 0,1-1 1,0 0-1,0-1 0,16 12 0,0-4 44,2-1 0,-1 0 0,54 18 0,-50-22-67,0-1 0,35 5 0,-11-9-3378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26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7828,'0'0'3233,"2"24"-3062,-1-15-148,2 25 79,2 1 1,1-1-1,13 42 0,56 196 227,-63-214-224,-3 0-1,3 106 1,-12-163-93,-1-1-1,1 0 1,0 0-1,-1 1 1,1-1 0,0 0-1,-1 0 1,1 1 0,-1-1-1,1 0 1,0 0 0,-1 0-1,1 0 1,-1 0-1,1 0 1,-1 0 0,1 0-1,0 0 1,-1 0 0,1 0-1,-1 0 1,1 0-1,-1 0 1,1 0 0,0 0-1,-1 0 1,1 0 0,-1-1-1,1 1 1,0 0-1,-1 0 1,1-1 0,0 1-1,-1 0 1,1 0 0,0-1-1,-1 1 1,1-1 0,-3-2-10,1 0 1,-1 0-1,1 0 1,0-1 0,0 1-1,0-1 1,1 0-1,-1 1 1,1-1 0,0 0-1,0 0 1,-1-5-1,-3-55 119,5 55-83,-2-11 9,1 0 0,1-1 0,1 1 0,0 0 0,2-1 0,1 1 1,0 0-1,11-31 0,4 11-19,2 1-1,1 1 1,2 1 0,2 1 0,1 1 0,40-40 0,-57 65 17,0 1 0,0 1 0,1-1 0,11-6 0,-18 13-247,0 0-1,1 0 0,-1 0 1,1 0-1,-1 1 0,1 0 0,-1 0 1,1 0-1,0 0 0,-1 1 1,1-1-1,0 1 0,-1 1 1,6 0-1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8:50.5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32 8468,'-77'43'3575,"61"-34"-112,24 1-2964,-3-9-477,-1 0 0,1 0 0,0-1 0,0 1 0,0-1 1,0 0-1,0 0 0,0-1 0,0 1 0,10-4 0,-3 1 23,1-1 1,-1 0-1,15-8 0,-26 12-69,0-1 0,1 0 1,-1 0-1,0 0 0,0 0 1,0 0-1,1 0 0,-1 0 1,0 0-1,0-1 0,-1 1 1,1 0-1,0 0 0,0-1 0,-1 1 1,1-1-1,0 1 0,-1-1 1,1 1-1,-1-1 0,0 1 1,0-1-1,0 1 0,1-1 1,-1 1-1,0-1 0,-1 1 1,1-1-1,0 1 0,0-1 0,-1 1 1,1-1-1,-1 1 0,1-1 1,-1 1-1,0-1 0,1 1 1,-1 0-1,0-1 0,0 1 1,0 0-1,0 0 0,0 0 0,0 0 1,-1 0-1,1 0 0,0 0 1,0 0-1,-3-1 0,-5 0-18,0 0-1,1 1 0,-1 0 0,0 1 0,0 0 1,0 0-1,0 1 0,0 0 0,1 1 1,-1 0-1,0 0 0,1 1 0,-1 0 0,1 0 1,-13 8-1,15-8 102,0 1-1,1 0 1,-1 0 0,1 1 0,0-1-1,0 1 1,1 0 0,-1 0 0,1 1-1,0-1 1,1 1 0,-1 0 0,1 0-1,0 0 1,0 0 0,1 1 0,0-1 0,0 1-1,1 0 1,0-1 0,-1 9 0,1 1 41,2 0 1,0 1 0,0-1 0,1 0 0,1-1-1,8 25 1,-8-30-93,1 0 0,0-1 0,1 0 1,0 0-1,0 0 0,1 0 0,0-1 0,1 0 0,-1 0 0,2-1 0,9 9 1,-14-13-51,1-1 1,-1 0 0,0 0-1,1 0 1,0 0-1,-1 0 1,1-1 0,0 0-1,0 0 1,-1 0 0,1 0-1,0 0 1,0-1-1,0 0 1,0 0 0,0 0-1,0 0 1,0-1 0,0 1-1,7-3 1,-5 1-67,-1 0 1,1-1-1,-1 0 1,0 0-1,0 0 1,0 0-1,0-1 0,-1 0 1,1 0-1,-1 0 1,0 0-1,0-1 1,3-5-1,10-18-311,25-56-1,-30 57 482,2 0 0,27-41 0,-41 69-38,0-1 1,0 0 0,0 1 0,0-1 0,0 0 0,0 1 0,0-1 0,0 1 0,0-1-1,0 0 1,0 1 0,0-1 0,0 0 0,1 1 0,-1-1 0,0 0 0,0 1 0,0-1-1,1 0 1,-1 1 0,0-1 0,0 0 0,1 0 0,-1 1 0,0-1 0,0 0 0,1 0-1,-1 0 1,0 1 0,1-1 0,-1 0 0,0 0 0,1 0 0,-1 0 0,1 0 0,-1 0-1,0 0 1,1 0 0,-1 0 0,0 0 0,1 0 0,-1 0 0,1 0 0,-1 0-1,0 0 1,1 0 0,-1 0 0,0 0 0,1 0 0,-1 0 0,0-1 0,1 1 0,-1 0-1,0 0 1,1 0 0,-1-1 0,0 1 0,0 0 0,1 0 0,-1-1 0,0 1 0,0 0-1,1-1 1,-1 1 0,0 0 0,0-1 0,0 0 0,4 40-138,-4-31 324,6 224 528,-6-223-750,1-16 17,0 0 1,1 0-1,0 1 0,0-1 0,1 1 1,-1-1-1,8-11 0,0-2 72,1-3 26,1 0 0,0 0 0,2 2 0,21-28 0,-25 38-50,0 0-1,1 0 1,0 1 0,1 1 0,0 0 0,0 1 0,1 0 0,0 1 0,15-7 0,1 3-30,0 2 0,1 0 0,0 2 0,34-4 0,15 6-3924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27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16 1425,'0'0'8412,"-10"-2"-7655,3 0-378,-33-9 215,12 11 3403,35 9-3935,16 10-31,1-1 1,0-1 0,2-1-1,30 14 1,-30-17-17,-1 0 0,-1 2 0,0 1 0,-1 1 0,28 26 0,-45-36-5,-1 1 0,1 0 0,-1 0 0,-1 1 0,1-1 0,-1 1 0,-1 0 1,0 0-1,0 1 0,-1-1 0,0 0 0,1 16 0,-1-13 6,-2 1 1,0-1-1,0 1 1,-1-1 0,0 0-1,-1 1 1,-1-1-1,0 0 1,-7 16-1,-7 4 40,-1 0 1,-2-2-1,-44 53 1,24-33-48,13-17-30,12-15 54,-21 31 1,32-43-66,1 0 0,0 0 0,0-1 0,1 2-1,0-1 1,0 0 0,0 0 0,1 1 0,0-1 0,-1 11 0,2-17-146,0 1 1,0 0-1,1-1 0,-1 1 0,0 0 1,0-1-1,1 1 0,-1 0 0,0-1 1,1 1-1,-1-1 0,1 1 1,-1-1-1,0 1 0,1-1 0,-1 1 1,1-1-1,0 1 0,-1-1 0,1 1 1,-1-1-1,1 0 0,0 1 0,-1-1 1,1 0-1,0 0 0,-1 0 1,1 1-1,0-1 0,-1 0 0,1 0 1,0 0-1,-1 0 0,1 0 0,0 0 1,-1 0-1,1 0 0,0-1 0,-1 1 1,1 0-1,1-1 0,9 0-4213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28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24 172 6275,'0'0'883,"-3"18"152,2-10-951,-18 201 3452,19-193-3280,-1-1-90,1 0 0,1 0 0,0 0 0,1 0-1,7 25 1,-8-37-158,0 0-1,0 0 1,0 0 0,1 0-1,0 0 1,0 0-1,-1-1 1,1 1-1,1-1 1,-1 1-1,0-1 1,1 0-1,-1 0 1,1 0-1,0 0 1,-1 0-1,1-1 1,0 1-1,0-1 1,0 0-1,0 1 1,0-2 0,1 1-1,-1 0 1,0-1-1,0 1 1,1-1-1,-1 0 1,0 0-1,0 0 1,1 0-1,4-2 1,-4 1 5,0 0 0,0 0 0,0-1 0,0 0 0,0 0-1,-1 0 1,1 0 0,0 0 0,-1-1 0,1 0 0,-1 1 0,0-1 0,0 0 0,0-1 0,-1 1 0,1-1 0,-1 1 0,1-1 0,-1 0 0,2-5 0,3-7 36,0 0-1,-1-1 1,7-30 0,-6 12 84,-2 0 1,-1-1 0,-2 1 0,-1-1 0,-6-61 0,3 88-61,0-1 0,0 2 1,-1-1-1,0 0 1,-1 1-1,0-1 0,0 1 1,0 0-1,-1 0 0,-1 1 1,1-1-1,-1 1 0,0 0 1,-1 1-1,0 0 1,0 0-1,0 0 0,-1 1 1,-15-9-1,22 14-94,5 8-1559,16 14-1178,-13-14-516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28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10469,'0'0'4002,"25"69"-8997</inkml:trace>
  <inkml:trace contextRef="#ctx0" brushRef="#br0" timeOffset="1">30 345 8500,'0'0'3586,"-22"96"-3586,22-87-177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3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63 5442,'0'0'7951,"25"-4"-6471,6-4-1179,0 2 0,1 1 0,-1 1 0,57 0 0,-85 4-287,355-16 840,300 0 31,-539 21-755,200 5 132,486-1 122,-518 8-91,1 0 97,-43-17 1302,-210 1-1911,-34-1 34,17 6-448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38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31 992,'0'0'3832,"-1"-5"-3123,0-16-231,1 16-161,-1 8-212,0 0 0,0 0-1,0 1 1,1-1-1,-1 0 1,1 0 0,0 0-1,0 0 1,0 1 0,1 4-1,-1-2-14,1 8-68,0-1-1,1 0 1,1 0 0,4 14 0,-3-14-9,-1 0 0,0 1 1,-1-1-1,0 15 1,1 22 9,11 71 0,-6-71-51,2 73-1,-9-3 18,-3 131 4,0-227 7,-12 46 0,9-49 0,0 0 0,2 0 0,-2 28 0,5 53 12,4 168 221,-2-218 133,-3-34-195,2 0 1,0 0-1,5 21 0,-6-39-175,0 1-1,0 0 1,0 0-1,0-1 1,0 1-1,0 0 1,0 0-1,1-1 1,-1 1-1,0 0 1,1-1-1,-1 1 1,0 0 0,1-1-1,-1 1 1,1-1-1,-1 1 1,1-1-1,-1 1 1,1-1-1,-1 1 1,1-1-1,0 1 1,-1-1-1,1 0 1,0 1-1,-1-1 1,1 0-1,0 0 1,-1 1-1,1-1 1,0 0 0,1 0-1,2-3-1027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41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15 4818,'0'0'4199,"-2"2"-4070,2-2-126,0 0 0,0 0 0,-1 0 0,1 0 0,0 0 0,0 1 1,0-1-1,0 0 0,0 0 0,0 0 0,0 0 0,-1 1 0,1-1 1,0 0-1,0 0 0,0 0 0,0 1 0,0-1 0,0 0 0,0 0 1,0 0-1,0 1 0,0-1 0,0 0 0,0 0 0,0 0 1,0 1-1,0-1 0,0 0 0,0 0 0,0 0 0,1 0 0,-1 1 1,0-1-1,0 0 0,0 0 0,0 0 0,0 1 0,0-1 0,1 0 1,-1 0-1,0 0 0,0 0 0,0 0 0,0 0 0,1 1 0,-1-1 1,0 0-1,0 0 0,0 0 0,0 0 0,1 0 0,-1 0 0,0 0 1,0 0-1,0 0 0,1 0 0,-1 0 0,0 0 0,0 0 1,0 0-1,1 0 0,18 6 346,-13-4-235,12 4 181,0 0-1,1-1 1,0-1-1,31 3 1,81-2 328,-75-4-462,413 5 1373,-78-7-1200,74 3 431,-293 9-713,142 1 40,-287-14 42,35-7 0,-37 5-70,49-3-1,372-22 71,-234 16-86,-41 4-6,-21-8 41,-10 10-107,-139 13 29,1-1 1,-1 1-1,0 0 0,0 0 1,0 0-1,-1-1 0,0 8 1,0 89 17,-1 110-1762,-12-80 1342,15-32 375,-4 112 38,-2-183-13,-9 35-1,7-38-17,-5 49-1,1-2 55,6-51-39,1 0 0,-1 25 1,2 1 0,1-30-1,0-1 1,1 0 0,1 1 0,5 29 0,-3-37-6,1 0 0,1 0 0,-1-1 0,2 0-1,-1 0 1,12 14 0,-11-15 7,0-1 0,-1 1 0,1 1 0,-2-1 0,1 1 0,-1-1 0,-1 1 0,4 14-1,-5-4-302,3 16 1017,-5-35-835,0 1 1,0 0-1,1-1 1,-1 1-1,0-1 1,1 1-1,-1 0 0,1-1 1,-1 1-1,1-1 1,-1 1-1,1-1 1,-1 0-1,1 1 1,-1-1-1,1 1 1,0-1-1,-1 0 0,1 0 1,-1 1-1,1-1 1,0 0-1,-1 0 1,1 0-1,0 0 1,-1 1-1,1-1 0,0 0 1,-1 0-1,1 0 1,0-1-1,0 1 1,-1 0-1,1 0 1,0 0-1,-1 0 1,1-1-1,-1 1 0,1 0 1,0-1-1,0 0 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10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7619,'25'8'190,"-12"-4"-158,2 0 24,-1 0-1,0 2 1,0-1 0,0 2-1,-1 0 1,1 0-1,-2 1 1,1 1-1,-1 0 1,-1 1-1,16 15 1,-3 7 243,0 2 0,-3 1 0,0 0 0,-3 1 0,0 1 0,-3 1 0,-1 1 0,-2-1 0,10 60 0,-4 10 142,-5 1 0,-1 139 1,-23 527 161,8-593-421,-1 6-2867,-2-158 231,6-30 2337,0 0 1,0 1-1,0-1 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1:51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5523,'0'0'6069,"0"15"-5109,0 226 1034,0-71-4164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1:51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1 161 11365,'0'0'833,"79"-103"-769,-41 73-64,-5 11 0,-7 10-32,-3 9-176,-4 0 47,2 0 65,3 19 96,5 9 32,-23-15-32,-3 3-4530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46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2108 0 7219,'0'0'2153,"-5"19"-1766,3-13-351,-5 22 218,-2 0 0,-2-1-1,-18 38 1,6-29-120,-1 0-1,-1-2 1,-2-1-1,-2-1 1,-63 55-1,20-30-135,-138 82 1,118-87 8,-3-5 0,-107 38 0,-209 53 89,116-42 91,235-75-32,-7 5 121,-1-4 0,-1-3 0,-95 14 0,145-31-1141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04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 44 8804,'0'0'5549,"-21"-8"-4690,-69-21-202,85 27-573,0 1 0,1 0 0,-1 0 1,0 0-1,1 1 0,-1-1 1,0 1-1,0 0 0,1 1 0,-1-1 1,0 1-1,-8 2 0,11-2-51,-1 1 0,1-1 0,0 0 0,0 1 0,0-1 0,0 1 0,0-1 0,0 1 0,0 0 0,0 0 0,1 0-1,-1 0 1,1 0 0,-1 1 0,1-1 0,0 0 0,-1 4 0,-1 6-1,0 0-1,1 1 1,1 0-1,0-1 1,0 1-1,2 0 1,1 15 0,0 8-71,4 60 81,-2-69-18,-2 0 0,-1 0 0,-4 44 1,1-64-8,0 0 1,0-1 0,0 1 0,-6 11 0,7-15-128,0-1 1,-1 1-1,1-1 1,-1 1-1,0-1 1,1 0-1,-1 0 1,0 1 0,0-2-1,0 1 1,0 0-1,-1 0 1,1-1-1,-5 3 1,5-3-373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46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478 1 6467,'0'0'2508,"-20"14"-2271,10-7-205,-125 100 302,30-18 364,-47 44 511,146-127-1136,0 1 0,1 0 0,0 0 0,0 0 0,0 0 0,1 1 0,0 0 0,1 0 0,-5 14 0,7-17-64,0 0 1,0 0-1,0 1 0,1-1 0,-1 0 1,1 1-1,1-1 0,-1 0 0,1 1 1,0-1-1,0 0 0,0 0 0,1 0 1,-1 0-1,1 0 0,1 0 0,3 6 1,0-3-14,0 0 0,1 0 1,0 0-1,1-1 0,-1 0 1,2-1-1,-1 0 0,0 0 1,1-1-1,0 0 1,1 0-1,-1-1 0,1-1 1,16 5-1,-2-2-280,0-1 0,0-1 0,1-2-1,43 0 1,-42-6-1519,-9-9-1073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47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1 403 10517,'0'0'1585,"21"-1"-1409,7-1-104,37-7 0,-60 7-56,1 1 1,-1-1-1,0-1 1,0 1-1,0-1 1,0 0 0,0 0-1,-1 0 1,1 0-1,-1-1 1,0 0-1,0 0 1,0 0 0,0 0-1,5-10 1,1 1 30,3-4-8,0-1 0,-1 0 0,-2-1 0,1 0 0,7-22 0,-14 29-39,0 0 0,0-1 1,-1 0-1,-1 0 1,0 0-1,-1 0 0,0 0 1,-1 0-1,-2-22 0,1 33 29,1 0 0,-1 0 1,0 0-1,0 0 0,0 0 0,0 0 0,0 1 0,0-1 0,0 0 0,0 1 0,-1-1 0,1 1 0,-1-1 0,1 1 0,-1 0 1,0-1-1,1 1 0,-1 0 0,0 0 0,0 0 0,0 1 0,0-1 0,0 0 0,0 1 0,0-1 0,0 1 0,0-1 1,0 1-1,-4 0 0,5 1-12,0 0 1,0 0 0,0 0 0,0 0-1,0 0 1,0 0 0,0 0 0,0 0-1,0 0 1,0 0 0,1 0 0,-1 1-1,0-1 1,1 0 0,-1 1 0,1-1-1,0 0 1,-1 1 0,1-1 0,0 3-1,-2 3 14,-16 52 29,2 1 1,3 0 0,3 1 0,2 0 0,2 117 0,5-174-53,1 1 1,1-1-1,-1 0 1,1 1-1,0-1 0,0 0 1,0 1-1,0-1 0,1 0 1,-1 0-1,1 0 1,0 0-1,1-1 0,-1 1 1,1 0-1,-1-1 1,1 0-1,6 6 0,-4-5-29,1-1 0,-1 0 0,0-1 0,1 1 0,-1-1 0,1 0 0,0-1 0,0 1-1,0-1 1,0 0 0,0-1 0,0 1 0,7-1 0,-8 0-148,0 0 0,-1 0 1,1-1-1,-1 1 0,1-1 0,-1 0 0,1 0 0,-1-1 1,1 1-1,-1-1 0,0 0 0,0 0 0,0-1 1,0 1-1,6-6 0,-7 5-361,0 0 0,-1 0 0,1 0 0,-1 0-1,0-1 1,0 0 0,3-5 0,5-19-6636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48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1 896,'0'0'8087,"4"23"-9010,8-4-3522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49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73 8916,'0'0'3620,"-1"-9"-3302,0 4-300,0 4-14,1-1-1,-1 1 0,1 0 0,-1-1 0,1 1 0,-1-1 0,1 1 0,0-1 0,0 1 0,0-1 0,0 1 1,0-1-1,0 1 0,1-1 0,-1 1 0,0-1 0,1 1 0,-1-1 0,1 1 0,-1-1 0,1 1 0,0 0 1,0-1-1,-1 1 0,1 0 0,0 0 0,0 0 0,0 0 0,1-1 0,-1 1 0,0 1 0,0-1 0,0 0 1,1 0-1,-1 0 0,0 1 0,3-2 0,12-1 30,0 0 0,1 1 0,-1 1 0,22 1 0,-36 0-30,0 0 2,0 0 1,0 1-1,0-1 0,0 0 1,0 1-1,0 0 0,0-1 1,0 1-1,0 0 0,0 0 1,0 0-1,0 0 0,-1 1 1,1-1-1,-1 0 0,1 1 1,-1-1-1,1 1 1,-1-1-1,0 1 0,1 0 1,-1-1-1,0 1 0,0 0 1,0 0-1,-1 0 0,1 0 1,0 0-1,-1 0 0,1 4 1,1 6 43,0 1 0,0 0 0,-2 23 0,0-26-35,1 15 11,-2 0-1,0 1 1,-2-1-1,0 0 0,-8 25 1,-13 18-478,-61 121-1,48-112 427,36-74 36,-1-1 1,1 0-1,0 1 0,0-1 1,0 1-1,0-1 0,0 1 1,1 0-1,-1-1 0,1 1 0,0 0 1,0-1-1,0 1 0,0 0 1,0-1-1,0 1 0,1 0 0,-1-1 1,1 1-1,0-1 0,0 1 1,2 3-1,-1-3 2,1-1 1,-1 0-1,1 1 1,0-1-1,0 0 1,0-1-1,0 1 0,0 0 1,0-1-1,1 0 1,-1 1-1,0-1 1,1-1-1,-1 1 0,1 0 1,5-1-1,6 2-13,0-1 0,1-1 0,-1 0 0,0-1 0,0 0 0,0-2 0,0 0 0,0 0 0,-1-1 0,1-1 0,-1-1 0,0 0 0,0 0 0,-1-2 0,0 0 0,22-17 0,-18 5-3355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49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13222,'0'0'1057,"137"-11"-913,-84 11-48,4 0-96,-34 0-1105,-6 0-5266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49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8340,'0'0'4605,"3"12"-4421,7 26-72,-1-1 1,-3 1 0,4 71 0,-10-109-60,1 0-69,0-3-5,0 1 0,-1-1 0,1 1 0,0-1 0,-1 1 0,1-1 0,-1 0 0,0-3 0,0 4 26,3-11 97,0 0 0,0 1 0,1-1 0,0 1 1,1 0-1,1 1 0,0-1 0,14-19 0,-16 25-49,1 0 0,-1 0 0,1 1 1,1 0-1,-1-1 0,1 2 0,0-1 0,0 1 0,0 0 0,0 0 0,1 1 0,0-1 1,0 1-1,0 1 0,0 0 0,14-3 0,-20 5-48,0 0-1,0 0 1,0 0-1,0 0 1,0 0-1,0 0 1,0 0-1,0 1 1,0-1-1,0 0 1,-1 1-1,1-1 1,0 0-1,0 1 1,0-1-1,0 1 1,-1 0-1,1-1 1,0 1-1,0 0 1,-1-1-1,1 1 1,0 0-1,-1 0 1,1 0-1,0 1 1,10 28 98,-7-15-37,27 54 45,-29-64-548,1 0 0,1 0 0,-1 0-1,1 0 1,0-1 0,0 1 0,0-1-1,1 0 1,-1 0 0,7 3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50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38 2369,'0'0'8060,"-6"-6"-6910,-16-21 101,22 27-1209,0 0 0,-1-1 1,1 1-1,0 0 0,0 0 0,0-1 1,-1 1-1,1 0 0,0-1 0,0 1 1,-1 0-1,1 0 0,0 0 1,0-1-1,-1 1 0,1 0 0,0 0 1,-1 0-1,1 0 0,0 0 0,-1-1 1,1 1-1,0 0 0,-1 0 0,1 0 1,0 0-1,-1 0 0,1 0 0,-1 0 1,1 0-1,0 0 0,-1 0 1,1 0-1,0 1 0,-1-1 0,1 0 1,0 0-1,-1 0 0,1 0 0,0 1 1,-1-1-1,1 0 0,0 0 0,0 0 1,-1 1-1,1-1 0,0 0 0,0 0 1,-1 1-1,1-1 0,0 0 1,0 1-1,0-1 0,0 0 0,0 1 1,-1-1-1,1 0 0,0 1 0,0-1 1,0 0-1,0 1 0,0-1 0,0 1 1,0 0-1,-2 26-472,2-25 637,-1 18-193,-1-5-10,1 0-1,1-1 1,2 26 0,-2-38-7,0 0 0,0 0 1,1 0-1,-1 0 0,0 0 0,1 0 0,0 0 0,-1 0 1,1 0-1,0 0 0,0 0 0,0-1 0,0 1 0,0 0 1,1-1-1,-1 1 0,0-1 0,1 1 0,-1-1 1,1 0-1,0 1 0,-1-1 0,1 0 0,0 0 0,0 0 1,0 0-1,-1-1 0,1 1 0,0 0 0,0-1 0,0 0 1,0 1-1,4-1 0,-4 0-4,0 1 1,0-1-1,1 0 0,-1-1 1,0 1-1,0 0 0,1-1 1,-1 1-1,0-1 0,0 0 1,0 1-1,0-1 0,0 0 1,0-1-1,0 1 0,0 0 1,0 0-1,-1-1 0,1 1 1,2-3-1,-2 1 5,0-1 0,-1 0 1,1 0-1,-1 0 0,0 0 0,1 0 0,-2 0 0,1 0 1,0 0-1,-1-7 0,1 0 15,0 1 48,0-1-1,-1 1 1,0 0-1,-2-11 0,2 19-24,0 0 0,-1 0 0,1 0 0,-1 0 0,0 0 0,0 0 0,1 0 0,-1 0 0,0 1 0,-1-1 0,1 0 0,0 0 0,0 1 0,-1-1-1,1 1 1,-1-1 0,1 1 0,-1 0 0,0-1 0,0 1 0,1 0 0,-1 0 0,0 0 0,-4-1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51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 2769,'0'0'6977,"8"2"-6185,-2-1-633,-4-1-92,0 1 1,1-1 0,-1 1 0,0-1 0,0 1 0,1 0-1,-1 0 1,0 0 0,0 0 0,0 0 0,0 0 0,0 0-1,0 1 1,-1-1 0,1 1 0,0 0 0,-1-1 0,1 1-1,-1 0 1,0 0 0,1 0 0,-1 0 0,0 0 0,1 4-1,8 38 593,6 27-302,-15-67-346,1 0 0,-1 0 0,1 0 0,0 0 0,0 0 0,0-1 0,1 1 0,-1 0 0,1-1 0,0 0 0,0 0 0,5 5 0,-7-8-12,-1 0-1,0 0 0,0 0 1,0 0-1,1 0 1,-1 0-1,0 1 0,0-1 1,0 0-1,1 0 1,-1 0-1,0 0 0,0 0 1,0 0-1,1 0 1,-1 0-1,0-1 0,0 1 1,0 0-1,0 0 1,1 0-1,-1 0 0,0 0 1,0 0-1,0 0 0,1 0 1,-1 0-1,0-1 1,0 1-1,0 0 0,0 0 1,0 0-1,0 0 1,1 0-1,-1-1 0,0 1 1,0 0-1,0 0 1,0 0-1,0-1 0,0 1 1,0 0-1,0 0 1,0 0-1,0 0 0,0-1 1,0 1-1,0 0 1,0 0-1,0-1 0,2-11 10,-2 11 0,2-22 164,2 1-1,1-1 1,10-30 0,-12 45-38,0-1 0,0 1-1,1 0 1,0 0 0,1 0-1,-1 0 1,2 1 0,-1 0-1,1 0 1,0 0 0,12-9 0,-15 14-210,1 0 1,0 1 0,-1 0-1,1 0 1,-1 0 0,1 0-1,0 0 1,0 1 0,0 0-1,-1-1 1,1 1 0,7 1-1,2 0-2992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51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47 2401,'0'0'9367,"0"0"-9341,0 0 0,0 0 0,0 0 0,1 0 0,-1 0 0,0 0 0,0-1 0,1 1 0,-1 0 0,0 0 0,0 0 0,1 0 0,-1 0 0,0 0 0,0 0 0,1 0 0,-1 0 0,0 0 0,0 0 0,1 0 0,-1 0 0,0 1 0,0-1 0,1 0 0,-1 0 0,0 0 0,0 0 0,1 0 0,-1 0 0,0 1 0,0-1 0,0 0 0,0 0 0,1 1 0,0 3 20,1 0-1,-1 1 1,0 0 0,-1-1 0,1 1 0,-1 0-1,0-1 1,0 1 0,0 0 0,-2 5 0,1 8 146,1 3-64,-1-5-92,1-1 0,0 1 0,2-1 0,0 0 0,6 28 0,-7-43-37,-1 0 0,1 0 1,-1 0-1,0-1 0,1 1 0,-1 0 0,0 0 0,1 0 0,-1 0 0,0-1 0,1 1 1,-1 0-1,0 0 0,1 0 0,-1-1 0,0 1 0,1 0 0,-1-1 0,0 1 0,0 0 0,0-1 1,1 1-1,-1 0 0,0-1 0,0 1 0,0 0 0,0-1 0,0 1 0,1 0 0,-1-1 0,0 1 1,0-1-1,0 1 0,0 0 0,0-1 0,0 1 0,0-1 0,7-19 198,0-9 53,2 1 0,16-35-1,-19 50-51,0 0 0,1 1 0,1 0 0,0 0 0,0 1-1,21-20 1,-29 30-189,1 0-1,-1 1 1,1-1-1,-1 1 0,1-1 1,-1 0-1,1 1 1,0 0-1,-1-1 1,1 1-1,0-1 1,-1 1-1,1 0 0,0-1 1,0 1-1,-1 0 1,1 0-1,0-1 1,0 1-1,-1 0 0,1 0 1,0 0-1,0 0 1,0 0-1,-1 0 1,1 0-1,0 1 0,0-1 1,-1 0-1,1 0 1,0 0-1,0 1 1,-1-1-1,1 1 0,0-1 1,-1 0-1,1 1 1,0-1-1,-1 1 1,1-1-1,-1 1 0,1-1 1,-1 1-1,2 1 1,0 3 22,1 0-1,-1 1 1,0-1 0,0 0 0,2 8 0,0 3 42,-1-7-86,1-1-1,0 1 1,0-1 0,1 0-1,0 0 1,0-1-1,1 1 1,8 7 0,-12-13-59,0 0 0,0 0 0,1 0 0,-1-1 0,0 1 0,1-1 0,0 0 0,-1 1-1,1-1 1,0-1 0,-1 1 0,1 0 0,0-1 0,0 1 0,0-1 0,-1 0 0,1 0 0,0 0 0,0 0 0,0 0 0,0-1 0,0 1 0,-1-1 0,1 0 0,0 0 0,0 0 0,-1 0 0,1 0 0,-1-1 0,1 1 0,2-2 0,5-5 9,0 0 1,-1-1-1,12-12 1,28-25 217,-46 44-83,1-1-1,-1 1 0,1 0 0,0 0 1,0 0-1,0 1 0,0-1 1,0 1-1,0 0 0,0 0 1,1 0-1,6 0 0,-9 1-39,0 0 0,0 0 0,-1 1 0,1-1 0,0 1 0,0-1 0,0 1 0,-1-1 0,1 1 0,0 0 0,-1 0 0,1 0 0,0 0 0,-1 0 0,0 0 0,1 0 0,-1 0 0,1 1 0,0 1 0,1 1 17,0 0-1,-1 0 1,0 1-1,0-1 1,0 0-1,0 1 1,1 6-1,0 8 64,0-1 0,0 36 0,-2 46-1497,-1-89-2385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54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 10901,'0'0'48,"167"-30"-48,-83 16-1841,-50 12-1408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04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 5827,'0'0'592,"11"19"478,-3-6-824,2 3 21,0 0-1,-2 1 1,0 0 0,-1 0-1,0 1 1,6 29 0,-7-2 285,-6-34-415,1 1 1,1-1-1,0 0 1,1 1 0,0-1-1,0 0 1,1 0-1,7 13 1,-10-23-136,0 0 1,-1 0-1,1 0 0,0-1 1,0 1-1,-1 0 1,1 0-1,0-1 0,0 1 1,0 0-1,0-1 0,0 1 1,0-1-1,0 1 1,0-1-1,0 0 0,0 1 1,0-1-1,0 0 0,0 0 1,1 0-1,-1 0 1,0 0-1,0 0 0,0 0 1,0 0-1,0 0 1,0 0-1,0-1 0,1 1 1,-1 0-1,0-1 0,0 1 1,0-1-1,0 1 1,0-1-1,-1 0 0,1 1 1,1-2-1,3-2 36,-1 1-1,1-1 1,-1-1-1,0 1 1,6-9-1,70-122 595,-62 99-874,2 1 0,2 1-1,1 1 1,37-42 0,-43 60-2938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55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144 455 8324,'0'0'3500,"-16"6"-2494,-54 20-59,66-24-896,1-1 1,-1 1-1,1 0 0,0 0 1,-1 0-1,1 1 1,0-1-1,0 1 0,1-1 1,-1 1-1,0 0 0,1 0 1,0 0-1,0 1 0,0-1 1,0 0-1,0 1 1,1-1-1,-1 1 0,1 0 1,0-1-1,0 1 0,0 0 1,1 0-1,-1 4 0,1-5-49,1 0 0,-1-1-1,0 1 1,1 0-1,0 0 1,-1-1-1,1 1 1,0 0-1,0-1 1,1 1 0,-1-1-1,0 1 1,1-1-1,0 0 1,-1 1-1,1-1 1,0 0-1,0 0 1,0-1-1,1 1 1,-1 0 0,0-1-1,1 1 1,-1-1-1,1 1 1,-1-1-1,1 0 1,0 0-1,4 0 1,-3 0-49,0 0 0,0 0 0,0-1 0,0 1 0,0-1 0,0 0 0,1 0 0,-1-1 0,0 1 0,0-1 0,0 0 0,0 0 0,-1 0 0,1-1 0,0 0 0,0 1 0,-1-1 0,1 0-1,-1-1 1,1 1 0,-1 0 0,0-1 0,0 0 0,4-5 0,1-3-242,-1 0 0,0-1-1,-1 0 1,0 0-1,-1 0 1,5-18-1,-2 0-323,0 1 0,-2-1-1,3-48 1,-5-92-1245,-4 143 1866,0 27-6,1-16 117,-2 0-1,-4-26 1,5 38 139,-1 0 1,0 0 0,-1 0 0,1 0-1,-1 0 1,0 0 0,0 0 0,0 0 0,0 1-1,-1-1 1,1 1 0,-1 0 0,0 0 0,-5-5-1,8 8-196,0 0 0,-1 0-1,1-1 1,0 1-1,0 0 1,0 0-1,0 0 1,-1 0-1,1 0 1,0 0-1,0 0 1,0 0 0,-1-1-1,1 1 1,0 0-1,0 0 1,0 0-1,-1 0 1,1 0-1,0 0 1,0 0-1,0 0 1,-1 0 0,1 1-1,0-1 1,0 0-1,0 0 1,-1 0-1,1 0 1,0 0-1,0 0 1,0 0-1,0 0 1,-1 0 0,1 1-1,0-1 1,0 0-1,0 0 1,0 0-1,0 0 1,-1 0-1,1 1 1,0-1-1,0 0 1,-4 14 656,3 24-1240,1-32 785,-1 28-246,-1 6 13,2 1-1,10 76 0,-8-106-28,0 1 0,1-1 1,1 0-1,0 0 0,0 0 0,1 0 0,0-1 0,1 1 0,0-2 1,1 1-1,0-1 0,0 1 0,1-2 0,16 15 0,-17-19-32,0 0 0,0 0 0,0-1 0,0 0 0,1 0 0,-1-1 0,1 0 0,0 0 0,0 0 0,-1-1 0,1-1 0,0 1 0,0-1 0,0-1 0,14-1 0,-21 2 18,1 0 1,0-1-1,0 1 1,0 0-1,-1-1 0,1 1 1,0-1-1,-1 1 1,1-1-1,0 0 1,-1 0-1,1 0 0,-1 0 1,1 0-1,-1 0 1,1 0-1,1-2 0,-1 12 93,-1-8-78,2 13 39,1 0-1,0 0 0,1-1 1,8 15-1,-12-25-43,1 0 0,0 0 0,0 0 0,0 0 0,0 0 0,0-1 0,1 1 0,-1-1 0,1 0 0,-1 1 0,1-1 0,0 0 0,0-1-1,0 1 1,0 0 0,0-1 0,1 0 0,-1 0 0,0 0 0,1 0 0,-1 0 0,0-1 0,6 1 0,-7-1-109,-1 0 0,1 0 0,0-1 0,-1 1 0,1 0 0,-1-1 0,1 1 0,-1-1 0,0 1 0,1-1 0,-1 0 0,1 0 0,-1 0 0,0 0 0,0 0 0,0 0 0,1 0 0,-1 0 0,1-2 0,1-1-216,-1 0-1,0 0 1,0 0 0,0 0 0,0 0-1,2-8 1,-1-5-1318,0 0 0,1-30 0,-2 25 749,-2 0 0,0-1 0,-2 1 0,-5-26 0,6 40 1261,-2 1 0,1 0 0,-1-1 0,0 1 1,0 0-1,-8-10 0,8 12 262,-1 0 0,1 1-1,-1 0 1,0 0 0,-1 0 0,1 1 0,-1-1 0,1 1 0,-1 0 0,-6-3 0,10 6-540,0-1 0,0 1 1,0-1-1,0 1 1,0-1-1,1 1 0,-1-1 1,-1 1-1,1 0 1,0-1-1,0 1 0,0 0 1,0 0-1,0 0 0,0 0 1,0 0-1,0 0 1,0 0-1,0 0 0,-1 1 1,1 0-101,1-1 0,0 1 0,0-1 0,0 1 0,0 0 1,-1-1-1,1 1 0,0 0 0,0-1 0,0 1 0,1-1 0,-1 1 0,0 0 1,0-1-1,0 1 0,0 0 0,0-1 0,1 1 0,-1-1 0,0 1 0,1-1 0,-1 1 1,1 0-1,26 37-1763,-6-18-802,0 0 1,44 29 0,-30-25 868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55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9 1921,'0'0'10159,"-11"-1"-8606,-3-2-1139,-38-1 655,52 4-1042,-1 1 1,0-1-1,1 1 0,-1-1 0,0 1 0,1 0 0,-1 0 0,1-1 0,-1 1 1,1 0-1,0 0 0,-1 0 0,1-1 0,0 1 0,-1 0 0,1 0 0,0 0 1,0 0-1,0 0 0,0 0 0,0-1 0,0 1 0,0 0 0,0 0 0,0 0 1,1 1-1,2 29-101,0-21 79,0 0-1,1-1 1,1 1-1,0-1 0,10 15 1,-10-17-2,0 0 1,-1 0-1,1 0 0,-2 1 1,1-1-1,-1 1 1,0 0-1,-1 0 0,0 0 1,2 14-1,-4-18-60,0 1 0,0 0 0,0-1 0,0 1 0,-1-1 0,0 1 0,0-1 0,0 0 0,-1 1 0,1-1 0,-1 0 0,0 0 0,0 0 0,-1 0 0,1 0 0,-1 0 0,0-1 0,0 1 0,0-1 0,0 0 0,-1 0 0,1 0 0,-1 0 0,0-1 0,1 1 0,-1-1 0,0 0 0,-1 0 0,1 0-1,0-1 1,-7 2 0,-10 1-2474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59.1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1 3121,'0'0'9341,"1"25"-8986,-1-23-343,3 61 343,-8 93 1,-15-10-31,9-75-586,2 1 1,3 143-1,7-207-1673,3-29-2684,-5 2 4253,-1 1-1,0 0 1,-2 0 0,0 0 0,-1 0-1,-1 1 1,-9-20 0,-1 2 1801,-1 2-1,-34-49 1,49 80-1099,0-1 0,0 0 0,0 1 0,0-1 0,1 0 0,-1 0 0,1 0 0,0 0 1,0 0-1,0-1 0,0 1 0,0 0 0,1 0 0,-1-6 0,2 7-310,0 0 0,0 1-1,0-1 1,0 0-1,0 1 1,0-1 0,0 1-1,0-1 1,0 1 0,1 0-1,-1-1 1,1 1 0,-1 0-1,1 0 1,-1 0-1,1 0 1,0 0 0,-1 0-1,1 1 1,0-1 0,0 0-1,0 1 1,-1-1 0,4 1-1,38-8-59,0 1 1,1 3-1,-1 2 0,64 4 0,-61-1-152,21 4-421,1 2 0,107 28 1,7 0-62,-175-34 766,-70 5 2915,54-4-2910,0 0 1,0 1 0,0 0-1,0 0 1,0 1 0,1 1-1,0-1 1,0 1 0,0 1-1,0-1 1,1 1 0,0 1-1,-10 11 1,11-11-76,1 0 0,-1 1 0,1 0 0,1 0 0,0 0 0,0 1 0,0-1 0,1 1 0,0 0 0,1 0 0,0 0 0,1 0 0,-2 18 0,3-23-31,0 1 0,1-1 1,-1 0-1,1 0 0,0 0 1,0 0-1,0 0 1,0 0-1,1 0 0,-1 0 1,1 0-1,0-1 1,0 1-1,1-1 0,-1 1 1,1-1-1,-1 0 0,1 0 1,0 0-1,0 0 1,1 0-1,-1-1 0,1 0 1,-1 1-1,1-1 1,0-1-1,-1 1 0,1 0 1,0-1-1,0 0 0,0 0 1,7 1-1,-6-1-71,-1 0-1,1-1 0,-1 1 1,1-1-1,-1 0 0,1 0 1,-1-1-1,1 1 0,-1-1 1,1 0-1,-1 0 0,0-1 1,0 1-1,1-1 0,-1 0 1,0 0-1,4-3 0,-2 0-208,0 0-1,-1-1 0,1 0 0,-1 0 0,0-1 1,0 1-1,-1-1 0,7-13 0,-2 0-251,0 1-1,-2-1 1,0 0 0,-1-1-1,-1 1 1,-1-1-1,-1 0 1,-1 0 0,0-29-1,-3 49 671,0 1 0,0 0 1,1 0-1,-1 0 0,0 0 0,0 0 0,1-1 0,-1 1 0,0 1 0,0-1 0,0 0 0,1 0 0,-1 0 0,0 0 0,0 0 0,1 1 0,-1-1 0,-1 1 1,1 0-41,0 1 0,0 0 0,-1 0 0,1 0 0,0 0 0,0 0 0,1 0 1,-1 0-1,0 0 0,1 0 0,-1 0 0,1 0 0,0 0 0,-1 4 0,1 36 474,1-24-202,0-13-335,-1 0 0,1-1 0,0 1 0,1-1 0,-1 1 0,1-1 0,0 1 0,0-1 0,0 0 0,1 0 1,-1 0-1,1 0 0,0-1 0,0 1 0,1-1 0,-1 0 0,1 0 0,-1 0 0,1 0 0,0 0 0,7 3 0,-9-5-31,1 1 1,0-1-1,0 1 1,0-1 0,0 0-1,0 0 1,0 0-1,0-1 1,0 1-1,0-1 1,0 1 0,0-1-1,0 0 1,1 0-1,-1-1 1,0 1-1,0-1 1,0 1-1,0-1 1,0 0 0,0 0-1,0 0 1,0-1-1,0 1 1,-1-1-1,1 1 1,0-1 0,-1 0-1,1 0 1,-1 0-1,0-1 1,4-3-1,1-5 61,0 1 0,-1-1 0,0-1 0,-1 1 0,0-1 0,-1 0 0,0 0 0,-1 0 0,4-24 1942,-7 50-1826,0 7-170,-1 5 40,5 39 0,-3-57-43,0-1 0,1 0 1,0 1-1,0-1 0,0 0 0,1-1 1,0 1-1,1 0 0,-1-1 1,7 9-1,-9-14-82,0 1 0,0-1 0,0 1 0,0-1 0,1 1 1,-1-1-1,1 0 0,-1 1 0,1-1 0,-1 0 0,1 0 0,-1 0 0,1 0 0,0-1 0,0 1 0,0 0 1,-1-1-1,1 1 0,0-1 0,0 0 0,0 1 0,0-1 0,0 0 0,0 0 0,0 0 0,0 0 1,-1-1-1,1 1 0,0-1 0,0 1 0,0-1 0,0 1 0,-1-1 0,1 0 0,3-2 0,-1 0-243,1-1 0,0 0 0,-1-1-1,0 1 1,0-1 0,0 0-1,0 0 1,-1 0 0,5-9 0,7-24-429,-12 28 1044,1 0 1,0 1-1,8-14 0,-11 23-264,-1-1-1,0 1 1,0 0 0,1 0-1,-1-1 1,0 1 0,1 0-1,-1 0 1,1-1 0,-1 1-1,0 0 1,1 0 0,-1 0-1,1 0 1,-1 0-1,0 0 1,1 0 0,-1 0-1,1 0 1,-1 0 0,1 0-1,-1 0 1,0 0 0,1 0-1,-1 0 1,1 0 0,-1 0-1,0 0 1,1 1 0,-1-1-1,1 0 1,-1 0 0,0 0-1,1 1 1,-1-1-1,0 0 1,1 0 0,-1 1-1,0-1 1,0 0 0,1 1-1,-1-1 1,0 1 0,0-1-1,0 0 1,1 1 0,-1-1-1,0 0 1,0 1 0,0-1-1,0 1 1,0 0-1,11 22 254,-11-22-217,9 22 233,0-1-1,2 0 1,14 24-1,-21-40-538,0-1 0,0 1 0,0-1 0,0 0 0,1-1-1,0 1 1,0-1 0,0 0 0,0 0 0,1-1 0,-1 1-1,1-1 1,0 0 0,0-1 0,0 1 0,11 1 0,-6-3-2950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59.5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 1 3330,'0'0'11736,"-18"0"-11272,-58 5-35,74-5-409,0 1 0,1-1 0,-1 0 0,0 1 0,0-1-1,1 1 1,-1 0 0,0-1 0,1 1 0,-1 0 0,1 0 0,-1 0 0,1 0-1,-1 0 1,1 0 0,0 1 0,-1-1 0,1 0 0,0 1 0,0-1-1,0 1 1,0-1 0,0 1 0,1 0 0,-2 1 0,1 2-10,0-1 1,1 1 0,-1-1-1,1 1 1,0 0 0,1 9-1,-1-2-11,0-7-7,1 0 0,-1 1 0,1-1 0,0 0 1,1 0-1,-1 1 0,1-1 0,0 0 0,0-1 0,1 1 0,-1 0 0,7 7 0,-3-4 25,0-1 1,1 0-1,1 0 0,-1 0 0,1-1 0,12 8 0,-5-5-753,1-1 0,0 0 0,0-1 1,1-1-1,-1-1 0,1 0 0,22 3 1,-23-7-2622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2:59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1 145 7411,'0'0'2492,"20"13"-2102,63 42-134,-78-52-239,0-1 0,0 1 0,0-1 0,1 0 0,-1-1 0,0 1 0,1-1 0,-1 0 1,1-1-1,-1 1 0,1-1 0,-1 0 0,1-1 0,-1 1 0,7-2 0,3 0 9,-12 1-16,1 1 1,-1-1-1,0 0 1,1-1 0,-1 1-1,0 0 1,0-1-1,0 0 1,0 0 0,0 0-1,0 0 1,-1 0-1,1-1 1,-1 1 0,1-1-1,-1 1 1,0-1-1,0 0 1,0 0 0,0 0-1,-1 0 1,1 0 0,-1-1-1,0 1 1,0 0-1,0-1 1,1-4 0,1-10 131,0 0 1,-1 0-1,0-34 1,-2 51-73,0-1 0,0 0 0,0 0 0,0 0 1,-1 0-1,1 0 0,0 0 0,-1 1 0,1-1 1,-1 0-1,0 0 0,0 0 0,1 1 0,-1-1 1,0 1-1,0-1 0,-1 0 0,1 1 0,0 0 0,0-1 1,-1 1-1,1 0 0,-1 0 0,-2-2 0,0 1 135,0 1-1,-1-1 0,1 1 1,0 0-1,-1 1 0,1-1 0,-1 1 1,1 0-1,0 0 0,-6 1 1,7-1-173,0 1 1,0 0 0,0-1 0,0 1 0,0 0 0,0 1 0,0-1 0,1 0-1,-1 1 1,0 0 0,1-1 0,0 1 0,-1 0 0,1 0 0,0 1 0,0-1 0,0 0-1,0 1 1,0-1 0,1 1 0,-1 0 0,1-1 0,-1 1 0,1 0 0,0 0-1,0 0 1,0 4 0,-3 7 1,2-1-1,0 1 1,0 0-1,2 25 1,1-28-6,1 1 0,0-1 0,1 1 0,0-1 0,1 0 0,0 0 0,0-1 0,1 1 0,1-1 0,0 0 0,0-1 0,1 1 0,0-1 0,1 0 0,0-1 0,0 0 0,17 12 0,-14-11-75,-1-1-1,1-1 1,1 0 0,0-1-1,-1 0 1,2 0 0,-1-1-1,1-1 1,-1 0 0,1-1-1,0 0 1,1-1 0,-1-1-1,0 0 1,20-1 0,-31-1-163,1 1 0,-1-1 0,0 1 0,0-1 1,0 0-1,1 0 0,-1 0 0,0 0 0,0 0 1,0-1-1,-1 1 0,1 0 0,0-1 0,0 0 1,-1 1-1,1-1 0,-1 0 0,1 0 1,-1 0-1,0 0 0,0 0 0,0 0 0,0 0 1,0 0-1,0 0 0,-1-1 0,1 1 0,-1 0 1,1-1-1,-1 1 0,0 0 0,0-5 0,0-11-3527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00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1 492 12262,'31'8'10,"-20"-5"-4,0 0 1,0-1-1,0 0 0,0 0 1,0-1-1,0-1 0,0 0 1,0 0-1,0-1 0,11-3 1,-9 0-9,-1-1-1,0-1 1,-1 0 0,1 0 0,-1-1 0,0-1 0,-1 1 0,0-2 0,0 0 0,-1 0 0,0 0 0,-1-1 0,0-1-1,8-13 1,-1 0-25,-1 0-1,-1-1 0,-1-1 1,-1 0-1,11-44 0,-17 44 38,-1 0 0,-1 0-1,-2-49 1,-1 70-3,0 5 7,0-1 0,1 0 0,-1 0 0,0 0 1,0 0-1,0 0 0,0 0 0,-1 0 0,1 1 1,0-1-1,0 0 0,0 0 0,-1 0 1,1 0-1,0 0 0,-1 1 0,1-1 0,-1 0 1,1 0-1,-1 1 0,1-1 0,-1 0 0,0 1 1,1-1-1,-1 1 0,0-1 0,1 0 0,-1 1 1,0 0-1,0-1 0,0 1 0,1-1 0,-1 1 1,0 0-1,0 0 0,0-1 0,0 1 1,0 0-1,0 0 0,1 0 0,-1 0 0,0 0 1,0 0-1,0 0 0,0 0 0,-1 1 0,-1 0 28,1 0 0,-1 0 0,1 0 0,-1 0 0,1 0 0,-1 0 0,1 1 0,0 0 0,0-1 0,-1 1 0,1 0-1,0 0 1,1 0 0,-4 4 0,-6 14-8,1 1 0,1 0 0,1 0-1,0 0 1,2 1 0,1 1 0,-4 31 0,2 14 300,3 79 0,3-130-268,2 0 0,0 0 1,1 0-1,1 0 0,0 0 0,2 0 0,6 17 0,-7-25-41,0 0 0,1 0 0,1 0 0,-1-1 0,1 0 0,1 0 0,0 0 0,0-1-1,0 0 1,1 0 0,0-1 0,0 0 0,11 6 0,-9-7-312,1 0 0,1-1 0,-1 0 0,1 0 0,-1-1-1,1-1 1,0 0 0,13 0 0,-18-1-22,0-1-1,0-1 1,0 1 0,-1-1-1,1 0 1,12-4-1,-16 4 210,0 0 0,-1 0 0,1 0 0,-1-1 0,0 1-1,1-1 1,-1 1 0,0-1 0,0 0 0,0 0 0,0 0 0,0 0-1,-1 0 1,1 0 0,0 0 0,-1-1 0,2-2 0,7-21-3128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01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65 7732,'0'0'1021,"21"-11"-914,66-32-30,-84 41-68,0 0 0,1 1 0,-1 0 0,1 0 0,-1 0 0,1 0 0,0 0 0,-1 1 0,1 0 0,0 0 0,-1 0 0,1 0 0,0 0 0,-1 1 0,5 0 0,-6 0 2,0 0 0,0 0 0,1 1 1,-1-1-1,0 0 0,-1 1 0,1-1 0,0 1 0,0 0 1,-1-1-1,1 1 0,-1 0 0,1 0 0,-1 0 0,0 0 0,0 1 1,1 1-1,2 7 55,-2 1 1,1-1-1,-1 0 1,-1 0-1,0 1 1,-1 19-1,0-22-14,-2 9 76,0 0 1,-1-1-1,0 1 0,-2-1 0,0 0 0,-14 30 1,9-22 722,-12 48 1,20-68-798,1 0-1,0 0 1,0 0 0,1 0-1,0 0 1,0 0-1,0 1 1,0-1-1,1 0 1,1 8-1,-1-11-57,0 0-1,0-1 1,1 1-1,-1 0 1,0 0-1,1-1 1,-1 1-1,1 0 1,0-1-1,0 0 1,-1 1-1,1-1 1,0 0-1,0 0 1,0 0-1,0 0 1,0 0-1,0-1 1,1 1 0,-1 0-1,0-1 1,0 0-1,0 1 1,1-1-1,2 0 1,76 0-703,-59-4-1711,-7-7-911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01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8660,'0'0'3602,"0"115"-3074,0-60-368,0-2-80,-4-12 0,0-14-48,4-12-32,0-8-1008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02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95 336,'0'0'10693,"108"-92"-10341,-61 90-208,3 2-64,-5 0 0,-1 0-48,-8 0 48,-6 7-80,-9 12-2049,-11 5-384,-10-14-1008</inkml:trace>
  <inkml:trace contextRef="#ctx0" brushRef="#br0" timeOffset="1">132 235 48,'0'0'14006,"51"15"-13942,-2-15-48,-1-3 48,-8 0-15,-8 3-49,-8 0-1297,-12 15-1712,-12-5-65,0 6-3137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02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11717,'0'0'2481,"127"3"-2625,-57-3 240,4-3-96,-4-9-768,-47 5-2561,-8 3-2402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05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65 11269,'0'0'1377,"4"112"111,-4-43-1119,0 1-209,-4 0-112,-5-5 16,-1-7-64,5-10-128</inkml:trace>
  <inkml:trace contextRef="#ctx0" brushRef="#br0" timeOffset="1">80 78 12902,'0'0'683,"5"16"91,1 11-509,20 67 161,-23-84-399,0-1 1,1 1 0,0-1-1,1 0 1,0 0 0,1-1-1,11 15 1,-14-20-31,0-1 1,0 1-1,0-1 1,0 0-1,1 0 1,-1-1-1,0 1 1,1-1-1,0 1 1,-1-1-1,1 0 1,0-1-1,-1 1 1,1 0-1,0-1 1,0 0-1,-1 0 1,1 0-1,0-1 1,0 1-1,-1-1 1,6-1-1,-2 0-43,0 0 0,0-1-1,0 0 1,0 0 0,0-1 0,0 0-1,-1 0 1,0-1 0,11-9 0,56-67-130,-43 46 200,57-53 1,-78 80-12,1 0 0,1 0 0,-1 1 1,1 1-1,1 0 0,-1 0 0,1 1 1,0 0-1,0 1 0,22-4 0,-33 7-8,1 1 0,0-1-1,0 1 1,0 0 0,0 0 0,0-1-1,0 1 1,-1 0 0,1 0-1,0 1 1,0-1 0,0 0-1,0 1 1,0-1 0,0 1-1,-1 0 1,1-1 0,0 1-1,-1 0 1,1 0 0,0 0 0,-1 0-1,1 0 1,-1 1 0,1-1-1,-1 0 1,0 1 0,0-1-1,2 3 1,-1 3 75,0-1 0,0 0 1,-1 1-1,0 0 0,0-1 0,-1 1 0,0 9 0,0-10 3,1 93 616,-13 103 0,7-117-1302,5-77-2364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03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9236,'0'0'5059,"6"5"-4918,17 19-52,18 15 106,-37-36-191,-1 0 1,1-1-1,-1 1 1,1-1-1,0 0 1,0 0-1,0-1 1,0 1-1,0-1 1,8 2-1,-5-3-89,1 0 0,-1 0 0,0 0 0,0-1 0,1-1-1,-1 1 1,0-1 0,0 0 0,0 0 0,-1-1-1,1 0 1,0 0 0,-1-1 0,0 0 0,7-5 0,1 1-281,-11 6 542,-2 16 475,-1-9-617,1 0 1,0 0-1,0-1 1,0 1-1,1 0 1,-1-1 0,1 1-1,0-1 1,0 0-1,1 0 1,-1 0-1,1 0 1,0 0-1,0 0 1,0-1 0,1 1-1,-1-1 1,1 0-1,0 0 1,0 0-1,0 0 1,8 3-1,-6-4-516,-1 0-1,1 0 1,-1-1-1,1 0 1,0 0-1,-1 0 1,9-1-1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05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 6083,'0'0'7771,"-11"5"-7298,3-1-395,4-3-60,1 0 0,-1 1 0,1-1 0,0 1 0,0-1 0,0 1-1,0 0 1,0 0 0,0 1 0,1-1 0,-1 0 0,1 1-1,-1 0 1,1 0 0,0-1 0,0 1 0,0 0 0,1 1-1,-1-1 1,-1 5 0,1-1 2,0 1 0,1 0 0,0 0 0,1 0 0,-1 0 0,2 0 0,-1 0 0,1 0 0,0 0 0,3 8 0,-3-12-30,0-1 1,0 0-1,1 1 0,0-1 0,-1 0 0,1 0 1,0 0-1,1-1 0,-1 1 0,0 0 1,1-1-1,-1 1 0,1-1 0,0 0 1,0 0-1,0 0 0,0 0 0,0-1 1,0 1-1,1-1 0,-1 0 0,0 0 1,1 0-1,6 1 0,39 2-1637,-47-4 1343,1 0 1,-1-1-1,1 1 0,-1 0 1,1-1-1,-1 1 0,1-1 1,-1 0-1,0 0 1,1 0-1,-1 0 0,0 0 1,0-1-1,0 1 0,1-1 1,-2 1-1,3-3 1,7-11-5564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06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0 496 11541,'0'0'638,"20"0"-619,67-3-35,-80 2 21,-1-1 1,1 1 0,-1-1 0,1 0-1,-1-1 1,0 1 0,0-1 0,0-1-1,-1 1 1,1-1 0,-1 0 0,1 0 0,-1-1-1,-1 1 1,1-1 0,7-10 0,-3 2 52,-1-1-1,0 0 1,-1 0 0,0-1 0,4-15 0,-4 9-173,-1 1 1,-1-1-1,-1-1 0,-1 1 1,-1 0-1,-1-1 0,-1 1 0,-1 0 1,-4-28-1,4 44 207,0 1-1,0-1 1,-1 1 0,1-1 0,-1 1-1,-1 0 1,1 0 0,0 0 0,-1 0-1,0 0 1,0 0 0,0 1 0,0-1-1,-1 1 1,1 0 0,-1 0 0,0 0-1,0 1 1,0-1 0,0 1-1,0 0 1,0 0 0,-1 0 0,1 1-1,-1-1 1,0 1 0,1 0 0,-1 1-1,0-1 1,-8 1 0,12 0-61,-1 0 0,1 0 1,0 1-1,-1-1 0,1 1 1,-1-1-1,1 1 0,0-1 0,0 1 1,-1 0-1,1 0 0,0-1 1,0 1-1,0 0 0,0 0 0,0 0 1,0 0-1,0 0 0,0 1 1,0-1-1,0 0 0,1 0 0,-2 2 1,-12 36-27,13-36 21,-6 33-3,1-1 0,2 0 1,1 1-1,3 54 1,1-50 29,-1-9-4,2 0 0,2 0 0,0 0 0,3-1-1,12 40 1,-12-50-36,1 1 0,0-1 0,2-1 0,1 0-1,0 0 1,1-1 0,1 0 0,21 21 0,-29-34-133,-1-1 1,1 0 0,1 0 0,-1-1 0,1 1 0,-1-1 0,12 4 0,-14-6-124,-1 0-1,1 0 0,0-1 0,-1 1 0,1 0 1,0-1-1,0 0 0,-1 0 0,1 0 1,0 0-1,0 0 0,-1 0 0,1-1 1,0 0-1,-1 1 0,1-1 0,0 0 1,-1 0-1,1 0 0,-1 0 0,4-3 1,-4 2-39,1 0 1,-1-1 0,0 1-1,0 0 1,-1-1 0,1 0-1,0 1 1,-1-1 0,0 0-1,1 0 1,-1 0 0,0 0 0,0 0-1,-1 0 1,1 0 0,-1 0-1,1-4 1,-1-19-2856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06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94 6547,'0'0'6963,"-2"99"-6339,2-56-143,0 3-225,8-1-192,14-11-16,7-14-48,-1-13-48,-1-7-2241,-4-19-1313,-19-5-1040</inkml:trace>
  <inkml:trace contextRef="#ctx0" brushRef="#br0" timeOffset="1">125 65 4194,'0'0'10821,"-55"-65"-10949,67 76-1505,12 12-368,-12-12-912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07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60 362 7844,'0'0'6328,"-3"-2"-5904,2 2-397,0-1 0,1 0 0,-1 0 0,0 1 0,0-1 0,0 1 0,0-1 0,0 1 0,0-1 1,0 1-1,0-1 0,0 1 0,0 0 0,0 0 0,0-1 0,0 1 0,-1 0 0,1 0 0,0 0 0,0 0 0,0 0 0,0 1 0,0-1 0,0 0 0,-2 1 0,1 0-4,1 0-1,-1 0 0,1 1 0,0-1 1,-1 0-1,1 1 0,0-1 0,0 1 0,0 0 1,0-1-1,0 1 0,0 0 0,0 3 1,-2 4-9,0 0 1,1 1-1,1-1 1,0 1-1,0 11 1,1-13-13,0 0 0,0 0 0,1-1 0,1 1 0,-1 0 0,1-1 0,0 1 0,1-1 0,0 1 0,5 9-1,-6-14-29,0 0-1,1 0 0,-1 0 1,1 0-1,0 0 0,0 0 1,0-1-1,0 0 1,0 1-1,0-1 0,1 0 1,-1 0-1,1-1 0,-1 1 1,1-1-1,0 0 0,0 0 1,0 0-1,-1 0 0,1-1 1,0 1-1,7-1 0,-8-1-117,1 1-1,-1-1 1,1 0 0,-1 1-1,0-2 1,1 1 0,-1 0-1,0-1 1,0 1-1,0-1 1,0 0 0,0 0-1,0 0 1,0-1-1,-1 1 1,1-1 0,-1 1-1,0-1 1,0 0 0,0 0-1,0 0 1,0 0-1,-1 0 1,1 0 0,-1 0-1,2-7 1,3-9-380,0 0 0,-2 0 0,3-29 0,-6 42 446,5-63-696,-3-79-1,-3 106 908,0 32 191,0 0 0,-1 0 0,0 0 0,-1 0-1,1 1 1,-2-1 0,0 1 0,0-1 0,0 1 0,-1 0 0,-1 0-1,1 0 1,-11-14 0,15 23-247,-1 0-1,1 0 1,0-1-1,0 1 1,0 0-1,0 0 1,0 0-1,-1-1 1,1 1-1,0 0 1,0 0-1,0 0 1,-1-1-1,1 1 1,0 0-1,0 0 1,0 0 0,-1 0-1,1 0 1,0 0-1,0-1 1,-1 1-1,1 0 1,0 0-1,0 0 1,-1 0-1,1 0 1,0 0-1,-1 0 1,1 0-1,0 0 1,0 0-1,-1 0 1,1 0-1,0 1 1,-4 9 681,3 26-1255,2-27 795,-3 34-238,3 0-1,2 0 0,1 0 1,3 0-1,16 61 0,-19-94-48,7 24-7,17 36 1,-25-62 3,1-1 0,0 0 0,0 0 0,0-1 0,1 1 0,0-1 0,0 0 0,1 0 0,-1-1 0,1 1 0,10 5 0,-14-9-25,0-1 0,1 0-1,-1 0 1,0 0 0,1 0 0,-1 0 0,1 0 0,-1-1 0,1 1 0,-1-1 0,1 0-1,0 1 1,-1-1 0,1-1 0,0 1 0,-1 0 0,1-1 0,-1 1 0,1-1 0,-1 0-1,1 1 1,-1-1 0,5-3 0,-1 0-125,0-1-1,0 0 1,-1-1 0,1 1 0,-1-1-1,5-8 1,2-1 119,-11 14 23,-1 0 0,1 0 1,0 1-1,0-1 0,-1 0 1,1 1-1,0-1 0,0 0 1,-1 1-1,1-1 0,0 1 1,0-1-1,0 1 0,0 0 1,0-1-1,0 1 0,1 0 1,6-1-2648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08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90 173 8532,'0'0'3103,"10"2"-3103,-5-2 3,-2 1-4,1 0 0,-1 0 1,1-1-1,-1 1 0,1-1 0,-1 0 0,1-1 0,4 0 0,-6 1 2,-1-1-1,1 1 1,-1-1-1,1 0 1,-1 0-1,0 1 1,1-1-1,-1 0 0,0 0 1,0-1-1,0 1 1,0 0-1,0 0 1,0 0-1,0-1 0,0 1 1,0 0-1,-1-1 1,1 1-1,0-1 1,-1 1-1,1-1 0,-1 1 1,0-1-1,0 1 1,1-1-1,-1-3 1,1-3 26,0-1 1,-1 0 0,0 0 0,0 1 0,-1-1-1,0 0 1,-1 0 0,-4-14 0,5 21 8,0-1 0,0 0 0,-1 0 0,1 1 0,-1-1 0,0 1 0,0-1 0,0 1 0,0 0 0,0-1 0,0 1 0,-1 1 0,1-1 0,0 0 0,-1 0 0,0 1 0,1-1 0,-1 1 0,0 0 1,0 0-1,0 0 0,0 0 0,0 1 0,0-1 0,0 1 0,0 0 0,-6 0 0,7-1 26,-1 1-1,1 0 1,0 0-1,-1 0 1,1 0 0,0 0-1,-1 0 1,1 1 0,0-1-1,-1 1 1,1 0-1,0-1 1,0 1 0,0 0-1,0 0 1,0 1 0,0-1-1,0 0 1,0 1-1,0-1 1,0 1 0,1-1-1,-1 1 1,1 0 0,-1 0-1,1 0 1,0 0-1,-1 0 1,-1 4 0,-2 6-25,1 1 1,-1 0 0,2 0 0,0 0-1,0 0 1,2 1 0,-1-1 0,2 0-1,0 1 1,0-1 0,1 1 0,5 20-1,-5-27-28,1-1 0,-1 1-1,2 0 1,-1-1 0,1 0 0,0 1-1,0-1 1,1 0 0,0-1-1,0 1 1,0-1 0,0 1-1,1-1 1,0-1 0,0 1 0,1-1-1,-1 0 1,1 0 0,0 0-1,0-1 1,0 0 0,0 0 0,1 0-1,-1-1 1,1 0 0,9 1-1,-4-1-70,1-1 0,-1 0 0,0-1 0,0-1 0,0 0 0,18-4 0,-25 4-236,0 0-1,0 0 1,0 0 0,-1-1 0,1 0-1,0 0 1,-1 0 0,0-1 0,1 1-1,-1-1 1,0 0 0,0 0 0,-1-1-1,1 1 1,0-1 0,-1 0-1,0 1 1,3-6 0,0-4-2786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08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 21 6355,'0'0'7817,"-10"-3"-7126,4 1-609,-7-2 271,0 0 1,-23-2-1,33 5-294,-1 1 1,0 0-1,0 0 1,1 0-1,-1 0 1,0 0-1,1 1 1,-1 0-1,0-1 1,1 2-1,-1-1 0,1 0 1,-1 1-1,1-1 1,0 1-1,-6 4 1,4-1-45,1 0 1,0 0-1,0 0 0,0 1 1,1-1-1,0 1 0,0 0 1,0 0-1,1 0 1,0 0-1,-2 8 0,3-11-19,1 0 0,-1 0 0,0 0 0,1 0 0,0 0 0,0-1 0,0 1 0,0 0 0,0 0 0,0 0 0,1 0 0,-1 0-1,1 0 1,0 0 0,0-1 0,0 1 0,0 0 0,1-1 0,-1 1 0,1 0 0,-1-1 0,1 0 0,0 1 0,0-1 0,0 0 0,3 2-1,-1-1-24,1 0 0,-1-1-1,1 0 1,0 0-1,-1 0 1,1 0-1,0-1 1,0 0 0,0 0-1,7 0 1,-10-1-38,1 0 0,-1 0 1,1 0-1,-1 0 0,1-1 1,-1 1-1,0-1 1,1 0-1,-1 0 0,0 0 1,0 0-1,1 0 0,-1 0 1,0-1-1,0 1 0,0 0 1,0-1-1,-1 0 0,1 1 1,0-1-1,-1 0 0,3-3 1,4-10-225,0 0 1,0-1-1,-2 0 1,0 0-1,-1 0 1,0-1-1,2-18 1,-8 44 398,1 0-1,0 0 1,1 0-1,0-1 1,0 1 0,1 0-1,0-1 1,0 1 0,1-1-1,0 0 1,1 0 0,0 0-1,0 0 1,8 10-1,-8-12-100,0 0 0,0 0 0,1-1 0,0 1 0,0-1 0,0 0-1,1-1 1,0 1 0,0-1 0,0 0 0,0 0 0,1-1 0,-1 0-1,1 0 1,0-1 0,0 1 0,0-1 0,11 1 0,-15-3-15,0 1 1,0-1 0,0 0-1,0 0 1,0 0 0,0-1-1,0 1 1,0-1 0,0 0-1,0 1 1,0-1 0,0-1-1,0 1 1,-1 0 0,1-1-1,0 1 1,3-3 0,-4 0-18,1 1 0,-1-1 0,1 1 1,-1-1-1,0 0 0,0 0 0,0 0 0,-1 0 1,0 0-1,1 0 0,0-8 0,3-40 17,-5 44 15,0-1-1,0 1 0,1 1 0,0-1 0,1 0 0,-1 0 0,2 0 0,-1 1 0,1-1 0,4-8 0,-7 16-3,0 1 0,0-1 1,0 0-1,0 0 0,0 1 1,0-1-1,0 0 0,0 1 1,0-1-1,1 0 0,-1 0 0,0 1 1,0-1-1,0 0 0,0 1 1,0-1-1,0 0 0,1 0 0,-1 1 1,0-1-1,0 0 0,0 0 1,1 0-1,-1 1 0,0-1 1,0 0-1,1 0 0,-1 0 0,0 0 1,0 0-1,1 1 0,-1-1 1,0 0-1,0 0 0,1 0 0,-1 0 1,0 0-1,1 0 0,-1 0 1,0 0-1,1 0 0,-1 0 1,0 0-1,0 0 0,1 0 0,-1 0 1,0 0-1,1 0 0,-1-1 1,0 1-1,0 0 0,1 0 0,-1 0 1,0 0-1,0-1 0,1 1 1,-1 0-1,0 0 0,0 0 1,0-1-1,1 1 0,-1 0 0,0 0 1,0-1-1,0 1 0,0-1 1,4 30 669,-4-26-625,2 12 234,8 62 236,-8-70-512,-1 0 0,1-1 0,0 0 0,0 1-1,1-1 1,0 0 0,0 0 0,1 0 0,4 6 0,-7-11-18,-1 0 0,1 0 0,0 0 1,0 0-1,0 0 0,-1 0 1,1 0-1,0-1 0,0 1 0,0 0 1,0 0-1,1-1 0,-1 1 0,0-1 1,0 1-1,0-1 0,0 1 0,1-1 1,-1 0-1,0 1 0,0-1 0,1 0 1,-1 0-1,0 0 0,0 0 1,1 0-1,-1 0 0,0-1 0,0 1 1,1 0-1,-1 0 0,0-1 0,0 1 1,0-1-1,1 1 0,-1-1 0,0 0 1,0 1-1,0-1 0,0 0 0,1-2 1,4-3-87,0-2 1,-1 1-1,0 0 1,-1-1-1,5-10 1,9-13 180,-16 29-86,1 0 1,-1 0 0,0 1 0,1-1 0,-1 1 0,1 0 0,0 0 0,-1 0-1,1 0 1,0 0 0,0 0 0,0 1 0,-1 0 0,1-1 0,0 1-1,0 0 1,0 0 0,4 1 0,-3-1 18,0 1-1,-1-1 1,1 1 0,-1 0-1,1 0 1,-1 0 0,1 0-1,-1 1 1,0-1 0,1 1-1,-1 0 1,0 0 0,5 5-1,-4-2-77,1 0-1,-2 1 0,1-1 1,5 12-1,-5 1-5504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09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6211,'0'0'2574,"25"7"-2462,-5-2-60,165 33 537,226-5 1317,1-28-599,-320-6-1479,-87 1-1904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11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3394,'0'0'0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11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0 8772,'-45'233'53,"-39"278"2543,72-342-1471,14 203-1,7-265-945,34 159 1,46 98-57,-77-318-103,2 6-37,77 267 159,-72-266-232,2 0 1,2-1 0,53 85 0,-63-117-766,31 35 0,-43-54 729,0 0 0,-1-1 0,1 1 0,-1 0 0,1 0 0,0 0 0,0-1 0,0 1 0,-1 0 0,1-1 0,0 1 0,0-1 0,0 1 0,0-1 0,0 1 0,0-1 0,0 0 0,0 1 0,0-1 0,0 0 0,0 0 0,0 0 0,0 0 1,0 0-1,0 0 0,0 0 0,2 0 0,14-10-5728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01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8708,'0'0'4655,"11"20"-3662,-5-9-873,2 1-53,-1 1-1,-1-1 0,0 1 1,-1 1-1,-1-1 1,0 1-1,0-1 0,-1 1 1,1 24-1,-3 363 254,-1-397-322,0 0-1,0 0 0,1 1 0,0-1 0,-1 0 0,2 0 0,-1 0 1,0 0-1,1 0 0,0 0 0,0 0 0,0-1 0,0 1 0,1-1 1,-1 1-1,1-1 0,0 0 0,0 0 0,0 0 0,0 0 0,1-1 1,-1 1-1,1-1 0,-1 0 0,1 0 0,0 0 0,0-1 0,6 3 1,6 0-25,-1 0 0,0-1 1,1-1-1,-1-1 0,1 0 1,24-2-1,-33 1-243,17-3-457,-12-9-2593,-6-3-1455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42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0 655 9348,'0'0'1246,"18"-11"-1016,0 2-142,-7 4-37,-1-1 0,1 0 1,-1-1-1,0 0 0,-1 0 0,0-1 1,0 0-1,14-18 0,-3-1 34,-1-1 1,-2 0-1,-1-1 0,-1-1 0,-2 0 0,-1-1 0,-1 0 1,-2-1-1,-1 0 0,-1-1 0,-2 0 0,-2 0 1,0-49-1,-3 78-45,0 0-1,0 0 1,-1 0 0,1 0 0,-1 1-1,0-1 1,0 0 0,0 0 0,-1 1-1,0-1 1,1 1 0,-1-1 0,0 1-1,-3-4 1,3 5 12,1 1 1,-1-1-1,0 1 1,1 0-1,-1 0 1,0 0-1,0-1 1,0 2-1,0-1 1,0 0-1,0 0 0,0 1 1,0-1-1,0 1 1,0-1-1,0 1 1,-1 0-1,1 0 1,0 0-1,0 0 1,0 0-1,0 1 0,-1-1 1,1 0-1,0 1 1,0 0-1,-3 1 1,2-1-28,1 1 0,-1 0 0,0 0 0,1 0 0,-1 0 0,1 0 0,0 0 1,0 1-1,0-1 0,0 1 0,0-1 0,0 1 0,1 0 0,-1 0 0,1 0 0,-1 3 1,-17 56-15,16-46 18,-12 46 193,4 2 1,2 0-1,3 0 1,4 104-1,2-159-196,1-1 0,0 1 1,0-1-1,1 1 0,0-1 0,1 0 0,0 0 0,0 0 0,0 0 0,1 0 1,7 9-1,-8-12-20,1 0 0,1-1 0,-1 1 1,1-1-1,0 0 0,0 0 0,0 0 0,0-1 0,1 0 1,-1 0-1,1 0 0,0-1 0,0 1 0,0-1 1,0-1-1,8 2 0,5 0-253,0-2-1,0 0 1,0 0 0,0-2-1,0-1 1,0 0 0,0-1-1,0-1 1,22-8 0,-36 9-781,1 1 0,0-1 0,-1-1 0,1 1 0,4-6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3:59.3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9236,'0'0'4893,"18"16"-4042,-3-2-668,5 6-22,2-2 0,0 0 0,38 23 0,78 28 31,-41-23-152,-96-45-117,0-1-1,0 1 1,1 0-1,-1-1 0,0 1 1,0 0-1,0 0 1,0 0-1,0 0 1,0 0-1,0 0 0,0 0 1,0 0-1,0 0 1,-1 1-1,1-1 1,0 2-1,0-3-76,-1 1-1,0 0 1,0 0-1,0 0 1,0 0-1,-1-1 1,1 1 0,0 0-1,0 0 1,0 0-1,-1-1 1,1 1-1,0 0 1,-1 0 0,1-1-1,-1 1 1,1 0-1,0-1 1,-1 1-1,0-1 1,0 2 0,-2 1-408,-1-1 0,1 1 0,-1-1 0,1 0 0,-1 0 0,0 0 0,0-1 0,0 1 0,-6 1 1,-22 3-1096,0-2 0,-47 1 0,-18-4 7270,62-1 1196,49-7-6468,87-57 157,107-90 0,-172 123-1483,-14 8-3481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00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0 102 8036,'0'0'488,"15"-15"-251,46-45-10,-58 57-199,0 0-1,0 0 0,1 0 1,-1 1-1,1-1 1,0 1-1,0 0 1,7-3-1,-10 5-20,1 0 0,0-1-1,0 1 1,0 0 0,-1 0 0,1 0-1,0 0 1,0 1 0,0-1 0,-1 0-1,1 1 1,0-1 0,2 2 0,-3-2 3,0 1 1,0 0 0,-1-1 0,1 1 0,0 0-1,0 0 1,-1 0 0,1 0 0,0 0-1,-1 0 1,1 0 0,-1 0 0,1 0 0,-1 0-1,1 0 1,-1 0 0,0 0 0,0 0 0,1 0-1,-1 1 1,0 1 0,0 31 271,0-24-158,-1 2-59,0 0 1,0 0 0,-1-1 0,0 1 0,-1 0 0,-1-1 0,0 1 0,-10 19 0,-4 2 98,-36 45 0,37-54-16,17-23-132,0-1 0,-1 0 0,1 1 0,0-1 0,-1 0-1,1 1 1,0-1 0,-1 1 0,1-1 0,0 0-1,0 1 1,0-1 0,-1 1 0,1-1 0,0 1 0,0-1-1,0 1 1,0-1 0,0 0 0,0 1 0,0-1 0,0 1-1,0-1 1,0 1 0,0-1 0,0 1 0,0-1-1,0 1 1,1-1 0,-1 1 0,0-1 0,0 0 0,0 1-1,1-1 1,-1 1 0,0-1 0,1 0 0,-1 1 0,0-1-1,1 0 1,-1 1 0,0-1 0,1 0 0,-1 1-1,0-1 1,1 0 0,-1 0 0,1 0 0,-1 1 0,1-1-1,-1 0 1,1 0 0,-1 0 0,1 0 0,0 0 0,31 2 413,-25-2-200,149 0 844,-155 0-1123,-1 0 1,1 0 0,0 1-1,-1-1 1,1 0-1,0 1 1,-1-1 0,1 0-1,-1 1 1,1-1 0,-1 1-1,1-1 1,-1 1 0,1-1-1,-1 1 1,0 0-1,1-1 1,-1 1 0,0-1-1,1 1 1,-1 0 0,0 0-1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02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8340,'0'0'4082,"133"12"-4002,-76-11-80,-8 3-16,-33-4-5075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02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0 397 5843,'0'0'4487,"15"-1"-3729,-3 1-606,-6 0-87,1 0 1,-1 0-1,0-1 1,1 0-1,-1 0 1,0 0 0,1-1-1,-1 0 1,0 0-1,0-1 1,0 1-1,-1-1 1,11-8 0,-4 2 8,-2-1 1,1 0 0,-1-1 0,-1 0 0,0 0 0,-1-1 0,0 0 0,0-1 0,-2 1 0,1-2 0,5-16 0,-6 9-86,-1-1 0,0 1 1,-2-1-1,0 0 0,-2 0 1,-1-37-1,0 58 9,0 0 0,0 0 1,0 0-1,-1 0 0,1 0 0,0 0 1,0 0-1,-1 0 0,1 0 0,-1 1 1,1-1-1,-1 0 0,1 0 0,-1 0 1,1 0-1,-1 1 0,0-1 0,0 0 1,1 0-1,-1 1 0,0-1 0,0 1 1,0-1-1,1 1 0,-1-1 0,0 1 1,0-1-1,0 1 0,0 0 0,0 0 1,0-1-1,0 1 0,0 0 0,0 0 0,0 0 1,0 0-1,0 0 0,-1 0 0,-2 1 8,1-1-1,0 1 0,0-1 0,-1 1 0,1 0 0,0 0 0,0 0 0,0 1 0,0-1 0,0 1 0,-4 3 0,-3 4-11,-1 1 0,2 1 0,0 0 0,0 0 1,1 1-1,0 0 0,-5 13 0,-3 7-15,-20 57 1,28-65 74,2 0 0,0 1 0,1 0 0,2 0 0,1 0 0,0 0 0,4 42 0,-1-60-25,0-1-1,1 1 1,0 0-1,0-1 1,0 0-1,1 1 1,0-1-1,0 0 1,0-1-1,1 1 1,0 0-1,0-1 1,1 0-1,-1 0 1,1 0-1,0-1 1,0 1-1,1-1 1,-1 0-1,1-1 1,0 0-1,0 1 1,8 1-1,-5-1-149,0-1-1,1 0 1,-1 0-1,1-1 0,0-1 1,0 1-1,0-2 0,-1 1 1,1-1-1,0-1 0,0 0 1,0 0-1,0-1 0,-1 0 1,16-6-1,-21 6-393,1 0 0,0-1-1,-1 0 1,1 1 0,-1-2-1,4-3 1,5-13-5293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03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 5699,'0'0'5658,"10"-2"-5570,34-7 54,-43 9-132,1-1 0,-1 1 0,0 0 0,0 0 0,0 0 0,1 0 0,-1 0 0,0 0 0,0 1 0,1-1 0,-1 0 0,0 1 0,0-1 0,0 0 0,0 1 0,0 0 0,0-1 0,0 1 0,0 0 0,0-1 0,0 1 0,0 0 0,0 0 0,0 0 0,0 0 0,-1 0 0,1 0 0,0 0 0,-1 0 0,1 0 0,-1 0 0,1 0 0,-1 0 0,1 0 1,-1 1-1,0-1 0,1 1 0,0 7 55,0-1 0,0 0 1,-1 0-1,-1 12 1,1-9 39,-1 11-34,0 0 0,-1 0 0,-2-1 0,0 1 0,-1-1 0,-9 24 0,12-39 2,0 0 1,0 1-1,1 0 1,0-1-1,0 1 1,1 9-1,1-15-68,-1 0-1,1 0 1,-1 0-1,1 0 0,-1-1 1,1 1-1,0 0 0,0 0 1,-1-1-1,1 1 1,0 0-1,0-1 0,0 1 1,0-1-1,0 1 0,0-1 1,0 1-1,0-1 1,0 0-1,0 1 0,0-1 1,0 0-1,0 0 0,0 0 1,0 0-1,0 0 0,0 0 1,0 0-1,2-1 1,40-1 10,-39 2-4,7-1-22,1-1 0,-1 0 0,0-1 1,0 0-1,0-1 0,0 0 0,-1-1 1,13-7-1,24-18-3747,-18 9-3763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12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9412,'0'0'2481,"23"103"-688,-19-21-1184,2 3-209,1-1-64,-1-4-192,2-5-80,-1-7-32,-3-6-32,-4-53-2865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04.1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96,'0'0'12771,"10"12"-12104,7 8-426,2 0 1,1-1-1,0-1 0,44 29 0,53 13 15,-21-12-312,-92-46-258,0 0 0,0 1 0,0-1 0,0 1 0,0 0 0,4 5 0,-7-7-54,-1 0 1,1 0-1,0 1 0,0-1 1,-1 0-1,1 0 1,-1 1-1,1-1 0,-1 0 1,0 1-1,1-1 0,-1 1 1,0-1-1,0 2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04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1 241 8612,'0'0'3938,"102"-106"-3474,-31 52-336,5-1-128,-48 38-1729,-13 8-3873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04.8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 4018,'0'0'4050,"59"-58"-4018,-59 63 480,0 20 592,0 8-63,0 6-497,0 0-400,0-3-64,0-2-80,0-5-1232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0:19:01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0 312 8436,'0'0'4242,"12"71"-3282,-9-23-688,1-5-144,0-9-96,3-10-32,-1-16-2385</inkml:trace>
  <inkml:trace contextRef="#ctx0" brushRef="#br0" timeOffset="1">49 132 5619,'2'-90'2881,"-2"66"-896,6 12-1217,2 7-768,1 5-96,3 0-1681,-9 22-6675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05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8756,'0'0'2641,"123"0"-2577,-77 0-64,1-2-560,-33-2-5187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05.8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0 306 6595,'0'0'4410,"8"1"-4349,9 0 18,0-1 0,1 0-1,-1-2 1,34-6-1,-45 7-51,-1-1 0,0 1 0,1-2-1,-1 1 1,0 0 0,-1-1 0,1 0-1,0 0 1,-1-1 0,1 1 0,-1-1 0,0 0-1,-1 0 1,1 0 0,0 0 0,-1-1-1,0 0 1,0 1 0,-1-1 0,1 0-1,1-7 1,0-3-63,-1 0 0,0 0 0,-1-1 0,-1 1 0,0-1 0,-1 1 0,-3-16 0,3 27 10,0 1 1,0 0-1,-1-1 0,1 1 0,-1 0 1,0 0-1,0-1 0,0 1 0,-1 0 1,1 0-1,-1 0 0,1 0 0,-1 0 1,0 1-1,0-1 0,-1 1 0,-2-4 0,1 3 103,1 1 0,-1 0-1,1 0 1,-1 1-1,0-1 1,0 1-1,0-1 1,0 1 0,0 0-1,0 1 1,0-1-1,0 1 1,-7 0-1,9 0-42,0 0-1,1 1 1,-1-1-1,1 1 1,-1-1-1,1 1 1,-1 0 0,1-1-1,-1 1 1,1 0-1,-1 0 1,1 0-1,0 0 1,0 0-1,0 1 1,0-1-1,0 0 1,0 1-1,0-1 1,0 0-1,-1 3 1,-16 39 1,15-35 3,-7 23 170,1 1 0,2-1 0,1 1-1,2 1 1,1-1 0,1 39-1,3-65-194,-1 0 0,0 0-1,1 0 1,0-1 0,0 1 0,1 0-1,0-1 1,0 1 0,0-1-1,1 0 1,-1 0 0,1 0-1,0 0 1,1 0 0,-1 0-1,1-1 1,0 0 0,0 0 0,0 0-1,1 0 1,0-1 0,-1 1-1,1-1 1,0 0 0,0-1-1,1 1 1,-1-1 0,1 0-1,-1 0 1,1-1 0,0 0 0,10 2-1,-11-3-177,50-1-624,-30-7-1659,-24 7 2061,0 0 0,1 1-1,-1-1 1,0 0 0,0 0 0,0 0 0,0 0 0,0-1 0,0 1-1,0 0 1,0 0 0,-1-1 0,1 1 0,0-2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06.2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1 144 8532,'0'0'227,"14"-11"-926,46-36 704,-55 43-1,0-1 0,-1-1 1,1 1-1,-1-1 0,0 1 0,0-1 0,3-8 1,-5 9 198,0 1 0,1 0 0,-1 0 1,1 1-1,0-1 0,6-6 1,-7 51 2714,-2-34-2911,3 137 2140,1-97-4094,2-2-3454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10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1008,'0'0'10437,"0"104"-10357,0-25 32,0 3-16,0-5 16,0-2-80,2-3-32,4-6-416,-3-50-5635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11.6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0 8196,'0'0'1584,"-6"150"-1103,10-61 175,11 3-288,1-4-160,5-1-112,5-4-96,-16-62-1744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12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 10613,'0'0'864,"-11"123"-816,5-38 80,6 4-32,0 3 0,4 2-96,5-63-1360,3-4-6596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15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6467,'0'0'2553,"9"19"-2411,-4-8-114,60 145 229,-55-128-305,-2-7-9,-1 1 0,0 0 0,-2 0 0,-1 0 0,3 35 0,-7-56 27,0-1-1,0 0 0,0 1 1,0-1-1,0 0 0,0 1 1,-1-1-1,1 0 0,0 0 1,0 1-1,0-1 0,-1 0 1,1 1-1,0-1 0,0 0 1,-1 0-1,1 1 0,0-1 1,0 0-1,-1 0 0,1 0 1,0 0-1,-1 1 0,1-1 1,0 0-1,-1 0 0,1 0 1,0 0-1,-1 0 0,1 0 1,0 0-1,-1 0 0,1 0 1,0 0-1,-1 0 0,1 0 1,0 0-1,-1 0 0,1 0 1,0 0-1,-1 0 0,1-1 1,-2 1-107,1 0-1,0-1 1,0 1 0,-1 0 0,1-1 0,0 1 0,0-1 0,0 0-1,0 1 1,0-1 0,0 0 0,0 0 0,-1-1 0,-3-8-344,0 0 0,1 0 0,0-1 0,1 1 0,0-1 1,0 0-1,0-14 0,2 18 224,-2-19-1122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20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8036,'0'0'112,"5"111"112,-5-32 352,0 3 144,0-7 81,0-7-449,0-4-192,2-10-64,2-3 48,0-4-128,-4-12-16,0-7-480,0-15-1697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20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6243,'0'0'1441,"0"128"-833,21-78 224,15-18-288,8-15 369,11-17-337,11 0 256,12-41-383,4-22-225,-4-10-224,-57 35-1441,-12 7-3569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01:54:21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 7027,'0'0'518,"1"11"-395,3 16-2,-2 0 1,-1 0 0,-1 0 0,-1 1 0,-2-1 0,-7 36 0,1-30-72,1-1-1,2 1 1,1 0 0,-1 67-1,6-100-62,1 0-6,2-10-277,2-39-2046,-5 31-588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034ED-A681-43E5-A65D-042BC9F6BBAF}" type="datetimeFigureOut">
              <a:rPr lang="en-US" smtClean="0"/>
              <a:t>Dec 02, 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E6F60-F911-45B4-9B74-30E929F58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0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597820"/>
            <a:ext cx="9144000" cy="1102519"/>
          </a:xfrm>
        </p:spPr>
        <p:txBody>
          <a:bodyPr>
            <a:noAutofit/>
          </a:bodyPr>
          <a:lstStyle>
            <a:lvl1pPr>
              <a:defRPr sz="2775" b="0" spc="3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15766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95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315CF2BA-89A1-4C43-89A8-21C4E9F696AC}" type="datetime3">
              <a:rPr lang="en-US" smtClean="0"/>
              <a:t>2 December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1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2 December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94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2 December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E97C0-CB47-4FDA-80B2-F967270C0F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92" y="339502"/>
            <a:ext cx="8250963" cy="4320480"/>
          </a:xfrm>
        </p:spPr>
        <p:txBody>
          <a:bodyPr>
            <a:normAutofit/>
          </a:bodyPr>
          <a:lstStyle>
            <a:lvl1pPr>
              <a:defRPr sz="2000"/>
            </a:lvl1pPr>
            <a:lvl2pPr marL="25081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9564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00C9-0DD4-4E0F-8D6F-C64556835783}" type="datetime3">
              <a:rPr lang="en-US" smtClean="0"/>
              <a:t>2 December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85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51C-6281-41B0-ADC3-26E54997B9C1}" type="datetime3">
              <a:rPr lang="en-US" smtClean="0"/>
              <a:t>2 December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4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8314-A18F-4633-A618-676355BC2D42}" type="datetime3">
              <a:rPr lang="en-US" smtClean="0"/>
              <a:t>2 December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60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926EB-2B15-442D-9591-2AA3652FE94C}" type="datetime3">
              <a:rPr lang="en-US" smtClean="0"/>
              <a:t>2 December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2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7A54-782A-4D5F-993C-A39CDA3B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6" y="411510"/>
            <a:ext cx="8352928" cy="432048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2400">
                <a:solidFill>
                  <a:schemeClr val="bg1"/>
                </a:solidFill>
              </a:defRPr>
            </a:lvl1pPr>
            <a:lvl2pPr marL="250825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98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612" y="1779662"/>
            <a:ext cx="6984776" cy="1302587"/>
          </a:xfr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100" baseline="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172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22512" y="2067694"/>
            <a:ext cx="5698976" cy="1224136"/>
          </a:xfrm>
        </p:spPr>
        <p:txBody>
          <a:bodyPr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86E0917-393A-483E-A624-051E9E76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69602-AB38-4ADE-AD27-8FB339C7F8E6}" type="datetime3">
              <a:rPr lang="en-US" smtClean="0"/>
              <a:t>2 December 2020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D6AE1D7-4B9B-46D3-82E9-919AC7176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6FCF3C-0F43-4038-BE85-2187A6A99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13211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2 December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E97C0-CB47-4FDA-80B2-F967270C0F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92" y="339502"/>
            <a:ext cx="8250963" cy="4320480"/>
          </a:xfrm>
        </p:spPr>
        <p:txBody>
          <a:bodyPr>
            <a:normAutofit/>
          </a:bodyPr>
          <a:lstStyle>
            <a:lvl1pPr>
              <a:defRPr sz="2000"/>
            </a:lvl1pPr>
            <a:lvl2pPr marL="25082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726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  <a:lumMod val="20000"/>
                </a:schemeClr>
              </a:gs>
              <a:gs pos="100000">
                <a:schemeClr val="accent5">
                  <a:shade val="100000"/>
                  <a:satMod val="115000"/>
                  <a:lumMod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st="38100" dir="54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300" baseline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2487"/>
            <a:ext cx="8229600" cy="724120"/>
          </a:xfrm>
        </p:spPr>
        <p:txBody>
          <a:bodyPr anchor="b">
            <a:normAutofit/>
          </a:bodyPr>
          <a:lstStyle>
            <a:lvl1pPr algn="l">
              <a:defRPr sz="2800" b="1" spc="15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1856"/>
            <a:ext cx="8229600" cy="3570108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084CC8D-03FE-4660-BE20-6CF8767273CA}" type="datetime3">
              <a:rPr lang="en-US" smtClean="0"/>
              <a:pPr/>
              <a:t>2 December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9352" y="4767264"/>
            <a:ext cx="2133600" cy="273844"/>
          </a:xfrm>
        </p:spPr>
        <p:txBody>
          <a:bodyPr/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9BCB9F-205B-498D-ADCF-BC46DD55F43B}"/>
              </a:ext>
            </a:extLst>
          </p:cNvPr>
          <p:cNvSpPr/>
          <p:nvPr userDrawn="1"/>
        </p:nvSpPr>
        <p:spPr>
          <a:xfrm>
            <a:off x="0" y="0"/>
            <a:ext cx="9144000" cy="93600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  <a:lumMod val="20000"/>
                </a:schemeClr>
              </a:gs>
              <a:gs pos="100000">
                <a:schemeClr val="accent5">
                  <a:shade val="100000"/>
                  <a:satMod val="115000"/>
                  <a:lumMod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st="38100" dir="54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baseline="0"/>
          </a:p>
        </p:txBody>
      </p:sp>
    </p:spTree>
    <p:extLst>
      <p:ext uri="{BB962C8B-B14F-4D97-AF65-F5344CB8AC3E}">
        <p14:creationId xmlns:p14="http://schemas.microsoft.com/office/powerpoint/2010/main" val="402662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7A54-782A-4D5F-993C-A39CDA3B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7" y="411510"/>
            <a:ext cx="8352928" cy="432048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2400">
                <a:solidFill>
                  <a:schemeClr val="bg1"/>
                </a:solidFill>
              </a:defRPr>
            </a:lvl1pPr>
            <a:lvl2pPr marL="250819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140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613" y="1779663"/>
            <a:ext cx="6984776" cy="1302587"/>
          </a:xfr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100" baseline="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48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2 December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22513" y="987575"/>
            <a:ext cx="5698976" cy="1440160"/>
          </a:xfrm>
        </p:spPr>
        <p:txBody>
          <a:bodyPr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780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F95B-288D-4EAE-B81F-D2D88033CFE8}" type="datetime3">
              <a:rPr lang="en-US" smtClean="0"/>
              <a:t>2 December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3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37011-80A0-4F69-B8EB-CEE210F70D8F}" type="datetime3">
              <a:rPr lang="en-US" smtClean="0"/>
              <a:t>2 December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3EA5-36CF-4071-9E35-6A203A468699}" type="datetime3">
              <a:rPr lang="en-US" smtClean="0"/>
              <a:t>2 December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736-CA6E-40CC-8917-0A165178B1D8}" type="datetime3">
              <a:rPr lang="en-US" smtClean="0"/>
              <a:t>2 December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2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67169602-AB38-4ADE-AD27-8FB339C7F8E6}" type="datetime3">
              <a:rPr lang="en-US" smtClean="0"/>
              <a:t>2 December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2896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4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62" r:id="rId16"/>
    <p:sldLayoutId id="2147483661" r:id="rId17"/>
    <p:sldLayoutId id="2147483660" r:id="rId18"/>
    <p:sldLayoutId id="2147483663" r:id="rId19"/>
  </p:sldLayoutIdLst>
  <p:hf hdr="0" ftr="0" dt="0"/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1pPr>
      <a:lvl2pPr marL="536561" indent="-285743" algn="l" defTabSz="914378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2pPr>
      <a:lvl3pPr marL="80484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42" Type="http://schemas.openxmlformats.org/officeDocument/2006/relationships/customXml" Target="../ink/ink439.xml"/><Relationship Id="rId47" Type="http://schemas.openxmlformats.org/officeDocument/2006/relationships/image" Target="../media/image5310.png"/><Relationship Id="rId63" Type="http://schemas.openxmlformats.org/officeDocument/2006/relationships/customXml" Target="../ink/ink450.xml"/><Relationship Id="rId68" Type="http://schemas.openxmlformats.org/officeDocument/2006/relationships/image" Target="../media/image431.png"/><Relationship Id="rId84" Type="http://schemas.openxmlformats.org/officeDocument/2006/relationships/image" Target="../media/image439.png"/><Relationship Id="rId89" Type="http://schemas.openxmlformats.org/officeDocument/2006/relationships/customXml" Target="../ink/ink463.xml"/><Relationship Id="rId112" Type="http://schemas.openxmlformats.org/officeDocument/2006/relationships/image" Target="../media/image446.png"/><Relationship Id="rId107" Type="http://schemas.openxmlformats.org/officeDocument/2006/relationships/customXml" Target="../ink/ink478.xml"/><Relationship Id="rId37" Type="http://schemas.openxmlformats.org/officeDocument/2006/relationships/image" Target="../media/image4810.png"/><Relationship Id="rId53" Type="http://schemas.openxmlformats.org/officeDocument/2006/relationships/customXml" Target="../ink/ink445.xml"/><Relationship Id="rId58" Type="http://schemas.openxmlformats.org/officeDocument/2006/relationships/image" Target="../media/image426.png"/><Relationship Id="rId74" Type="http://schemas.openxmlformats.org/officeDocument/2006/relationships/image" Target="../media/image434.png"/><Relationship Id="rId79" Type="http://schemas.openxmlformats.org/officeDocument/2006/relationships/customXml" Target="../ink/ink458.xml"/><Relationship Id="rId102" Type="http://schemas.openxmlformats.org/officeDocument/2006/relationships/customXml" Target="../ink/ink473.xml"/><Relationship Id="rId61" Type="http://schemas.openxmlformats.org/officeDocument/2006/relationships/customXml" Target="../ink/ink449.xml"/><Relationship Id="rId82" Type="http://schemas.openxmlformats.org/officeDocument/2006/relationships/image" Target="../media/image438.png"/><Relationship Id="rId90" Type="http://schemas.openxmlformats.org/officeDocument/2006/relationships/image" Target="../media/image442.png"/><Relationship Id="rId95" Type="http://schemas.openxmlformats.org/officeDocument/2006/relationships/customXml" Target="../ink/ink466.xml"/><Relationship Id="rId35" Type="http://schemas.openxmlformats.org/officeDocument/2006/relationships/image" Target="../media/image4710.png"/><Relationship Id="rId43" Type="http://schemas.openxmlformats.org/officeDocument/2006/relationships/image" Target="../media/image5110.png"/><Relationship Id="rId48" Type="http://schemas.openxmlformats.org/officeDocument/2006/relationships/customXml" Target="../ink/ink442.xml"/><Relationship Id="rId56" Type="http://schemas.openxmlformats.org/officeDocument/2006/relationships/image" Target="../media/image425.png"/><Relationship Id="rId64" Type="http://schemas.openxmlformats.org/officeDocument/2006/relationships/image" Target="../media/image429.png"/><Relationship Id="rId69" Type="http://schemas.openxmlformats.org/officeDocument/2006/relationships/customXml" Target="../ink/ink453.xml"/><Relationship Id="rId77" Type="http://schemas.openxmlformats.org/officeDocument/2006/relationships/customXml" Target="../ink/ink457.xml"/><Relationship Id="rId100" Type="http://schemas.openxmlformats.org/officeDocument/2006/relationships/customXml" Target="../ink/ink471.xml"/><Relationship Id="rId105" Type="http://schemas.openxmlformats.org/officeDocument/2006/relationships/customXml" Target="../ink/ink476.xml"/><Relationship Id="rId8" Type="http://schemas.openxmlformats.org/officeDocument/2006/relationships/image" Target="../media/image3410.png"/><Relationship Id="rId51" Type="http://schemas.openxmlformats.org/officeDocument/2006/relationships/customXml" Target="../ink/ink444.xml"/><Relationship Id="rId72" Type="http://schemas.openxmlformats.org/officeDocument/2006/relationships/image" Target="../media/image433.png"/><Relationship Id="rId80" Type="http://schemas.openxmlformats.org/officeDocument/2006/relationships/image" Target="../media/image437.png"/><Relationship Id="rId85" Type="http://schemas.openxmlformats.org/officeDocument/2006/relationships/customXml" Target="../ink/ink461.xml"/><Relationship Id="rId93" Type="http://schemas.openxmlformats.org/officeDocument/2006/relationships/customXml" Target="../ink/ink465.xml"/><Relationship Id="rId98" Type="http://schemas.openxmlformats.org/officeDocument/2006/relationships/customXml" Target="../ink/ink469.xml"/><Relationship Id="rId3" Type="http://schemas.openxmlformats.org/officeDocument/2006/relationships/customXml" Target="../ink/ink434.xml"/><Relationship Id="rId33" Type="http://schemas.openxmlformats.org/officeDocument/2006/relationships/image" Target="../media/image4610.png"/><Relationship Id="rId38" Type="http://schemas.openxmlformats.org/officeDocument/2006/relationships/customXml" Target="../ink/ink437.xml"/><Relationship Id="rId46" Type="http://schemas.openxmlformats.org/officeDocument/2006/relationships/customXml" Target="../ink/ink441.xml"/><Relationship Id="rId59" Type="http://schemas.openxmlformats.org/officeDocument/2006/relationships/customXml" Target="../ink/ink448.xml"/><Relationship Id="rId67" Type="http://schemas.openxmlformats.org/officeDocument/2006/relationships/customXml" Target="../ink/ink452.xml"/><Relationship Id="rId103" Type="http://schemas.openxmlformats.org/officeDocument/2006/relationships/customXml" Target="../ink/ink474.xml"/><Relationship Id="rId108" Type="http://schemas.openxmlformats.org/officeDocument/2006/relationships/customXml" Target="../ink/ink479.xml"/><Relationship Id="rId41" Type="http://schemas.openxmlformats.org/officeDocument/2006/relationships/image" Target="../media/image5010.png"/><Relationship Id="rId54" Type="http://schemas.openxmlformats.org/officeDocument/2006/relationships/image" Target="../media/image424.png"/><Relationship Id="rId62" Type="http://schemas.openxmlformats.org/officeDocument/2006/relationships/image" Target="../media/image428.png"/><Relationship Id="rId70" Type="http://schemas.openxmlformats.org/officeDocument/2006/relationships/image" Target="../media/image432.png"/><Relationship Id="rId75" Type="http://schemas.openxmlformats.org/officeDocument/2006/relationships/customXml" Target="../ink/ink456.xml"/><Relationship Id="rId83" Type="http://schemas.openxmlformats.org/officeDocument/2006/relationships/customXml" Target="../ink/ink460.xml"/><Relationship Id="rId88" Type="http://schemas.openxmlformats.org/officeDocument/2006/relationships/image" Target="../media/image441.png"/><Relationship Id="rId91" Type="http://schemas.openxmlformats.org/officeDocument/2006/relationships/customXml" Target="../ink/ink464.xml"/><Relationship Id="rId96" Type="http://schemas.openxmlformats.org/officeDocument/2006/relationships/customXml" Target="../ink/ink467.xml"/><Relationship Id="rId111" Type="http://schemas.openxmlformats.org/officeDocument/2006/relationships/customXml" Target="../ink/ink481.xml"/><Relationship Id="rId1" Type="http://schemas.openxmlformats.org/officeDocument/2006/relationships/slideLayout" Target="../slideLayouts/slideLayout2.xml"/><Relationship Id="rId36" Type="http://schemas.openxmlformats.org/officeDocument/2006/relationships/customXml" Target="../ink/ink436.xml"/><Relationship Id="rId49" Type="http://schemas.openxmlformats.org/officeDocument/2006/relationships/customXml" Target="../ink/ink443.xml"/><Relationship Id="rId57" Type="http://schemas.openxmlformats.org/officeDocument/2006/relationships/customXml" Target="../ink/ink447.xml"/><Relationship Id="rId106" Type="http://schemas.openxmlformats.org/officeDocument/2006/relationships/customXml" Target="../ink/ink477.xml"/><Relationship Id="rId44" Type="http://schemas.openxmlformats.org/officeDocument/2006/relationships/customXml" Target="../ink/ink440.xml"/><Relationship Id="rId52" Type="http://schemas.openxmlformats.org/officeDocument/2006/relationships/image" Target="../media/image5510.png"/><Relationship Id="rId60" Type="http://schemas.openxmlformats.org/officeDocument/2006/relationships/image" Target="../media/image427.png"/><Relationship Id="rId65" Type="http://schemas.openxmlformats.org/officeDocument/2006/relationships/customXml" Target="../ink/ink451.xml"/><Relationship Id="rId73" Type="http://schemas.openxmlformats.org/officeDocument/2006/relationships/customXml" Target="../ink/ink455.xml"/><Relationship Id="rId78" Type="http://schemas.openxmlformats.org/officeDocument/2006/relationships/image" Target="../media/image436.png"/><Relationship Id="rId81" Type="http://schemas.openxmlformats.org/officeDocument/2006/relationships/customXml" Target="../ink/ink459.xml"/><Relationship Id="rId86" Type="http://schemas.openxmlformats.org/officeDocument/2006/relationships/image" Target="../media/image440.png"/><Relationship Id="rId94" Type="http://schemas.openxmlformats.org/officeDocument/2006/relationships/image" Target="../media/image444.png"/><Relationship Id="rId99" Type="http://schemas.openxmlformats.org/officeDocument/2006/relationships/customXml" Target="../ink/ink470.xml"/><Relationship Id="rId101" Type="http://schemas.openxmlformats.org/officeDocument/2006/relationships/customXml" Target="../ink/ink472.xml"/><Relationship Id="rId39" Type="http://schemas.openxmlformats.org/officeDocument/2006/relationships/image" Target="../media/image4910.png"/><Relationship Id="rId109" Type="http://schemas.openxmlformats.org/officeDocument/2006/relationships/customXml" Target="../ink/ink480.xml"/><Relationship Id="rId34" Type="http://schemas.openxmlformats.org/officeDocument/2006/relationships/customXml" Target="../ink/ink435.xml"/><Relationship Id="rId50" Type="http://schemas.openxmlformats.org/officeDocument/2006/relationships/image" Target="../media/image5410.png"/><Relationship Id="rId55" Type="http://schemas.openxmlformats.org/officeDocument/2006/relationships/customXml" Target="../ink/ink446.xml"/><Relationship Id="rId76" Type="http://schemas.openxmlformats.org/officeDocument/2006/relationships/image" Target="../media/image435.png"/><Relationship Id="rId97" Type="http://schemas.openxmlformats.org/officeDocument/2006/relationships/customXml" Target="../ink/ink468.xml"/><Relationship Id="rId104" Type="http://schemas.openxmlformats.org/officeDocument/2006/relationships/customXml" Target="../ink/ink475.xml"/><Relationship Id="rId71" Type="http://schemas.openxmlformats.org/officeDocument/2006/relationships/customXml" Target="../ink/ink454.xml"/><Relationship Id="rId92" Type="http://schemas.openxmlformats.org/officeDocument/2006/relationships/image" Target="../media/image443.png"/><Relationship Id="rId2" Type="http://schemas.openxmlformats.org/officeDocument/2006/relationships/image" Target="../media/image423.png"/><Relationship Id="rId40" Type="http://schemas.openxmlformats.org/officeDocument/2006/relationships/customXml" Target="../ink/ink438.xml"/><Relationship Id="rId45" Type="http://schemas.openxmlformats.org/officeDocument/2006/relationships/image" Target="../media/image5210.png"/><Relationship Id="rId66" Type="http://schemas.openxmlformats.org/officeDocument/2006/relationships/image" Target="../media/image430.png"/><Relationship Id="rId87" Type="http://schemas.openxmlformats.org/officeDocument/2006/relationships/customXml" Target="../ink/ink462.xml"/><Relationship Id="rId110" Type="http://schemas.openxmlformats.org/officeDocument/2006/relationships/image" Target="../media/image445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94.xml"/><Relationship Id="rId117" Type="http://schemas.openxmlformats.org/officeDocument/2006/relationships/image" Target="../media/image503.png"/><Relationship Id="rId21" Type="http://schemas.openxmlformats.org/officeDocument/2006/relationships/image" Target="../media/image455.png"/><Relationship Id="rId42" Type="http://schemas.openxmlformats.org/officeDocument/2006/relationships/customXml" Target="../ink/ink502.xml"/><Relationship Id="rId47" Type="http://schemas.openxmlformats.org/officeDocument/2006/relationships/image" Target="../media/image468.png"/><Relationship Id="rId63" Type="http://schemas.openxmlformats.org/officeDocument/2006/relationships/image" Target="../media/image476.png"/><Relationship Id="rId68" Type="http://schemas.openxmlformats.org/officeDocument/2006/relationships/customXml" Target="../ink/ink515.xml"/><Relationship Id="rId84" Type="http://schemas.openxmlformats.org/officeDocument/2006/relationships/customXml" Target="../ink/ink523.xml"/><Relationship Id="rId89" Type="http://schemas.openxmlformats.org/officeDocument/2006/relationships/image" Target="../media/image489.png"/><Relationship Id="rId112" Type="http://schemas.openxmlformats.org/officeDocument/2006/relationships/customXml" Target="../ink/ink537.xml"/><Relationship Id="rId16" Type="http://schemas.openxmlformats.org/officeDocument/2006/relationships/customXml" Target="../ink/ink489.xml"/><Relationship Id="rId107" Type="http://schemas.openxmlformats.org/officeDocument/2006/relationships/image" Target="../media/image498.png"/><Relationship Id="rId11" Type="http://schemas.openxmlformats.org/officeDocument/2006/relationships/image" Target="../media/image450.png"/><Relationship Id="rId32" Type="http://schemas.openxmlformats.org/officeDocument/2006/relationships/customXml" Target="../ink/ink497.xml"/><Relationship Id="rId37" Type="http://schemas.openxmlformats.org/officeDocument/2006/relationships/image" Target="../media/image463.png"/><Relationship Id="rId53" Type="http://schemas.openxmlformats.org/officeDocument/2006/relationships/image" Target="../media/image471.png"/><Relationship Id="rId58" Type="http://schemas.openxmlformats.org/officeDocument/2006/relationships/customXml" Target="../ink/ink510.xml"/><Relationship Id="rId74" Type="http://schemas.openxmlformats.org/officeDocument/2006/relationships/customXml" Target="../ink/ink518.xml"/><Relationship Id="rId79" Type="http://schemas.openxmlformats.org/officeDocument/2006/relationships/image" Target="../media/image484.png"/><Relationship Id="rId102" Type="http://schemas.openxmlformats.org/officeDocument/2006/relationships/customXml" Target="../ink/ink532.xml"/><Relationship Id="rId123" Type="http://schemas.openxmlformats.org/officeDocument/2006/relationships/image" Target="../media/image506.png"/><Relationship Id="rId5" Type="http://schemas.openxmlformats.org/officeDocument/2006/relationships/image" Target="../media/image448.png"/><Relationship Id="rId90" Type="http://schemas.openxmlformats.org/officeDocument/2006/relationships/customXml" Target="../ink/ink526.xml"/><Relationship Id="rId95" Type="http://schemas.openxmlformats.org/officeDocument/2006/relationships/image" Target="../media/image492.png"/><Relationship Id="rId22" Type="http://schemas.openxmlformats.org/officeDocument/2006/relationships/customXml" Target="../ink/ink492.xml"/><Relationship Id="rId27" Type="http://schemas.openxmlformats.org/officeDocument/2006/relationships/image" Target="../media/image458.png"/><Relationship Id="rId43" Type="http://schemas.openxmlformats.org/officeDocument/2006/relationships/image" Target="../media/image466.png"/><Relationship Id="rId48" Type="http://schemas.openxmlformats.org/officeDocument/2006/relationships/customXml" Target="../ink/ink505.xml"/><Relationship Id="rId64" Type="http://schemas.openxmlformats.org/officeDocument/2006/relationships/customXml" Target="../ink/ink513.xml"/><Relationship Id="rId69" Type="http://schemas.openxmlformats.org/officeDocument/2006/relationships/image" Target="../media/image479.png"/><Relationship Id="rId113" Type="http://schemas.openxmlformats.org/officeDocument/2006/relationships/image" Target="../media/image501.png"/><Relationship Id="rId118" Type="http://schemas.openxmlformats.org/officeDocument/2006/relationships/customXml" Target="../ink/ink540.xml"/><Relationship Id="rId80" Type="http://schemas.openxmlformats.org/officeDocument/2006/relationships/customXml" Target="../ink/ink521.xml"/><Relationship Id="rId85" Type="http://schemas.openxmlformats.org/officeDocument/2006/relationships/image" Target="../media/image487.png"/><Relationship Id="rId12" Type="http://schemas.openxmlformats.org/officeDocument/2006/relationships/customXml" Target="../ink/ink487.xml"/><Relationship Id="rId17" Type="http://schemas.openxmlformats.org/officeDocument/2006/relationships/image" Target="../media/image453.png"/><Relationship Id="rId33" Type="http://schemas.openxmlformats.org/officeDocument/2006/relationships/image" Target="../media/image461.png"/><Relationship Id="rId38" Type="http://schemas.openxmlformats.org/officeDocument/2006/relationships/customXml" Target="../ink/ink500.xml"/><Relationship Id="rId59" Type="http://schemas.openxmlformats.org/officeDocument/2006/relationships/image" Target="../media/image474.png"/><Relationship Id="rId103" Type="http://schemas.openxmlformats.org/officeDocument/2006/relationships/image" Target="../media/image496.png"/><Relationship Id="rId108" Type="http://schemas.openxmlformats.org/officeDocument/2006/relationships/customXml" Target="../ink/ink535.xml"/><Relationship Id="rId124" Type="http://schemas.openxmlformats.org/officeDocument/2006/relationships/customXml" Target="../ink/ink543.xml"/><Relationship Id="rId54" Type="http://schemas.openxmlformats.org/officeDocument/2006/relationships/customXml" Target="../ink/ink508.xml"/><Relationship Id="rId70" Type="http://schemas.openxmlformats.org/officeDocument/2006/relationships/customXml" Target="../ink/ink516.xml"/><Relationship Id="rId75" Type="http://schemas.openxmlformats.org/officeDocument/2006/relationships/image" Target="../media/image482.png"/><Relationship Id="rId91" Type="http://schemas.openxmlformats.org/officeDocument/2006/relationships/image" Target="../media/image490.png"/><Relationship Id="rId96" Type="http://schemas.openxmlformats.org/officeDocument/2006/relationships/customXml" Target="../ink/ink529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484.xml"/><Relationship Id="rId23" Type="http://schemas.openxmlformats.org/officeDocument/2006/relationships/image" Target="../media/image456.png"/><Relationship Id="rId28" Type="http://schemas.openxmlformats.org/officeDocument/2006/relationships/customXml" Target="../ink/ink495.xml"/><Relationship Id="rId49" Type="http://schemas.openxmlformats.org/officeDocument/2006/relationships/image" Target="../media/image469.png"/><Relationship Id="rId114" Type="http://schemas.openxmlformats.org/officeDocument/2006/relationships/customXml" Target="../ink/ink538.xml"/><Relationship Id="rId119" Type="http://schemas.openxmlformats.org/officeDocument/2006/relationships/image" Target="../media/image504.png"/><Relationship Id="rId44" Type="http://schemas.openxmlformats.org/officeDocument/2006/relationships/customXml" Target="../ink/ink503.xml"/><Relationship Id="rId60" Type="http://schemas.openxmlformats.org/officeDocument/2006/relationships/customXml" Target="../ink/ink511.xml"/><Relationship Id="rId65" Type="http://schemas.openxmlformats.org/officeDocument/2006/relationships/image" Target="../media/image477.png"/><Relationship Id="rId81" Type="http://schemas.openxmlformats.org/officeDocument/2006/relationships/image" Target="../media/image485.png"/><Relationship Id="rId86" Type="http://schemas.openxmlformats.org/officeDocument/2006/relationships/customXml" Target="../ink/ink524.xml"/><Relationship Id="rId13" Type="http://schemas.openxmlformats.org/officeDocument/2006/relationships/image" Target="../media/image451.png"/><Relationship Id="rId18" Type="http://schemas.openxmlformats.org/officeDocument/2006/relationships/customXml" Target="../ink/ink490.xml"/><Relationship Id="rId39" Type="http://schemas.openxmlformats.org/officeDocument/2006/relationships/image" Target="../media/image464.png"/><Relationship Id="rId109" Type="http://schemas.openxmlformats.org/officeDocument/2006/relationships/image" Target="../media/image499.png"/><Relationship Id="rId34" Type="http://schemas.openxmlformats.org/officeDocument/2006/relationships/customXml" Target="../ink/ink498.xml"/><Relationship Id="rId50" Type="http://schemas.openxmlformats.org/officeDocument/2006/relationships/customXml" Target="../ink/ink506.xml"/><Relationship Id="rId55" Type="http://schemas.openxmlformats.org/officeDocument/2006/relationships/image" Target="../media/image472.png"/><Relationship Id="rId76" Type="http://schemas.openxmlformats.org/officeDocument/2006/relationships/customXml" Target="../ink/ink519.xml"/><Relationship Id="rId97" Type="http://schemas.openxmlformats.org/officeDocument/2006/relationships/image" Target="../media/image493.png"/><Relationship Id="rId104" Type="http://schemas.openxmlformats.org/officeDocument/2006/relationships/customXml" Target="../ink/ink533.xml"/><Relationship Id="rId120" Type="http://schemas.openxmlformats.org/officeDocument/2006/relationships/customXml" Target="../ink/ink541.xml"/><Relationship Id="rId125" Type="http://schemas.openxmlformats.org/officeDocument/2006/relationships/image" Target="../media/image507.png"/><Relationship Id="rId7" Type="http://schemas.openxmlformats.org/officeDocument/2006/relationships/image" Target="../media/image37.png"/><Relationship Id="rId71" Type="http://schemas.openxmlformats.org/officeDocument/2006/relationships/image" Target="../media/image480.png"/><Relationship Id="rId92" Type="http://schemas.openxmlformats.org/officeDocument/2006/relationships/customXml" Target="../ink/ink527.xml"/><Relationship Id="rId2" Type="http://schemas.openxmlformats.org/officeDocument/2006/relationships/customXml" Target="../ink/ink482.xml"/><Relationship Id="rId29" Type="http://schemas.openxmlformats.org/officeDocument/2006/relationships/image" Target="../media/image459.png"/><Relationship Id="rId24" Type="http://schemas.openxmlformats.org/officeDocument/2006/relationships/customXml" Target="../ink/ink493.xml"/><Relationship Id="rId40" Type="http://schemas.openxmlformats.org/officeDocument/2006/relationships/customXml" Target="../ink/ink501.xml"/><Relationship Id="rId45" Type="http://schemas.openxmlformats.org/officeDocument/2006/relationships/image" Target="../media/image467.png"/><Relationship Id="rId66" Type="http://schemas.openxmlformats.org/officeDocument/2006/relationships/customXml" Target="../ink/ink514.xml"/><Relationship Id="rId87" Type="http://schemas.openxmlformats.org/officeDocument/2006/relationships/image" Target="../media/image488.png"/><Relationship Id="rId110" Type="http://schemas.openxmlformats.org/officeDocument/2006/relationships/customXml" Target="../ink/ink536.xml"/><Relationship Id="rId115" Type="http://schemas.openxmlformats.org/officeDocument/2006/relationships/image" Target="../media/image502.png"/><Relationship Id="rId61" Type="http://schemas.openxmlformats.org/officeDocument/2006/relationships/image" Target="../media/image475.png"/><Relationship Id="rId82" Type="http://schemas.openxmlformats.org/officeDocument/2006/relationships/customXml" Target="../ink/ink522.xml"/><Relationship Id="rId19" Type="http://schemas.openxmlformats.org/officeDocument/2006/relationships/image" Target="../media/image454.png"/><Relationship Id="rId14" Type="http://schemas.openxmlformats.org/officeDocument/2006/relationships/customXml" Target="../ink/ink488.xml"/><Relationship Id="rId30" Type="http://schemas.openxmlformats.org/officeDocument/2006/relationships/customXml" Target="../ink/ink496.xml"/><Relationship Id="rId35" Type="http://schemas.openxmlformats.org/officeDocument/2006/relationships/image" Target="../media/image462.png"/><Relationship Id="rId56" Type="http://schemas.openxmlformats.org/officeDocument/2006/relationships/customXml" Target="../ink/ink509.xml"/><Relationship Id="rId77" Type="http://schemas.openxmlformats.org/officeDocument/2006/relationships/image" Target="../media/image483.png"/><Relationship Id="rId100" Type="http://schemas.openxmlformats.org/officeDocument/2006/relationships/customXml" Target="../ink/ink531.xml"/><Relationship Id="rId105" Type="http://schemas.openxmlformats.org/officeDocument/2006/relationships/image" Target="../media/image497.png"/><Relationship Id="rId8" Type="http://schemas.openxmlformats.org/officeDocument/2006/relationships/customXml" Target="../ink/ink485.xml"/><Relationship Id="rId51" Type="http://schemas.openxmlformats.org/officeDocument/2006/relationships/image" Target="../media/image470.png"/><Relationship Id="rId72" Type="http://schemas.openxmlformats.org/officeDocument/2006/relationships/customXml" Target="../ink/ink517.xml"/><Relationship Id="rId93" Type="http://schemas.openxmlformats.org/officeDocument/2006/relationships/image" Target="../media/image491.png"/><Relationship Id="rId98" Type="http://schemas.openxmlformats.org/officeDocument/2006/relationships/customXml" Target="../ink/ink530.xml"/><Relationship Id="rId121" Type="http://schemas.openxmlformats.org/officeDocument/2006/relationships/image" Target="../media/image505.png"/><Relationship Id="rId3" Type="http://schemas.openxmlformats.org/officeDocument/2006/relationships/image" Target="../media/image447.png"/><Relationship Id="rId25" Type="http://schemas.openxmlformats.org/officeDocument/2006/relationships/image" Target="../media/image457.png"/><Relationship Id="rId46" Type="http://schemas.openxmlformats.org/officeDocument/2006/relationships/customXml" Target="../ink/ink504.xml"/><Relationship Id="rId67" Type="http://schemas.openxmlformats.org/officeDocument/2006/relationships/image" Target="../media/image478.png"/><Relationship Id="rId116" Type="http://schemas.openxmlformats.org/officeDocument/2006/relationships/customXml" Target="../ink/ink539.xml"/><Relationship Id="rId20" Type="http://schemas.openxmlformats.org/officeDocument/2006/relationships/customXml" Target="../ink/ink491.xml"/><Relationship Id="rId41" Type="http://schemas.openxmlformats.org/officeDocument/2006/relationships/image" Target="../media/image465.png"/><Relationship Id="rId62" Type="http://schemas.openxmlformats.org/officeDocument/2006/relationships/customXml" Target="../ink/ink512.xml"/><Relationship Id="rId83" Type="http://schemas.openxmlformats.org/officeDocument/2006/relationships/image" Target="../media/image486.png"/><Relationship Id="rId88" Type="http://schemas.openxmlformats.org/officeDocument/2006/relationships/customXml" Target="../ink/ink525.xml"/><Relationship Id="rId111" Type="http://schemas.openxmlformats.org/officeDocument/2006/relationships/image" Target="../media/image500.png"/><Relationship Id="rId15" Type="http://schemas.openxmlformats.org/officeDocument/2006/relationships/image" Target="../media/image452.png"/><Relationship Id="rId36" Type="http://schemas.openxmlformats.org/officeDocument/2006/relationships/customXml" Target="../ink/ink499.xml"/><Relationship Id="rId57" Type="http://schemas.openxmlformats.org/officeDocument/2006/relationships/image" Target="../media/image473.png"/><Relationship Id="rId106" Type="http://schemas.openxmlformats.org/officeDocument/2006/relationships/customXml" Target="../ink/ink534.xml"/><Relationship Id="rId10" Type="http://schemas.openxmlformats.org/officeDocument/2006/relationships/customXml" Target="../ink/ink486.xml"/><Relationship Id="rId31" Type="http://schemas.openxmlformats.org/officeDocument/2006/relationships/image" Target="../media/image460.png"/><Relationship Id="rId52" Type="http://schemas.openxmlformats.org/officeDocument/2006/relationships/customXml" Target="../ink/ink507.xml"/><Relationship Id="rId73" Type="http://schemas.openxmlformats.org/officeDocument/2006/relationships/image" Target="../media/image481.png"/><Relationship Id="rId78" Type="http://schemas.openxmlformats.org/officeDocument/2006/relationships/customXml" Target="../ink/ink520.xml"/><Relationship Id="rId94" Type="http://schemas.openxmlformats.org/officeDocument/2006/relationships/customXml" Target="../ink/ink528.xml"/><Relationship Id="rId99" Type="http://schemas.openxmlformats.org/officeDocument/2006/relationships/image" Target="../media/image494.png"/><Relationship Id="rId101" Type="http://schemas.openxmlformats.org/officeDocument/2006/relationships/image" Target="../media/image495.png"/><Relationship Id="rId122" Type="http://schemas.openxmlformats.org/officeDocument/2006/relationships/customXml" Target="../ink/ink542.xml"/><Relationship Id="rId4" Type="http://schemas.openxmlformats.org/officeDocument/2006/relationships/customXml" Target="../ink/ink483.xml"/><Relationship Id="rId9" Type="http://schemas.openxmlformats.org/officeDocument/2006/relationships/image" Target="../media/image449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0.png"/><Relationship Id="rId117" Type="http://schemas.openxmlformats.org/officeDocument/2006/relationships/customXml" Target="../ink/ink603.xml"/><Relationship Id="rId21" Type="http://schemas.openxmlformats.org/officeDocument/2006/relationships/customXml" Target="../ink/ink553.xml"/><Relationship Id="rId42" Type="http://schemas.openxmlformats.org/officeDocument/2006/relationships/image" Target="../media/image527.png"/><Relationship Id="rId47" Type="http://schemas.openxmlformats.org/officeDocument/2006/relationships/image" Target="../media/image529.png"/><Relationship Id="rId63" Type="http://schemas.openxmlformats.org/officeDocument/2006/relationships/customXml" Target="../ink/ink575.xml"/><Relationship Id="rId68" Type="http://schemas.openxmlformats.org/officeDocument/2006/relationships/image" Target="../media/image539.png"/><Relationship Id="rId84" Type="http://schemas.openxmlformats.org/officeDocument/2006/relationships/image" Target="../media/image547.png"/><Relationship Id="rId89" Type="http://schemas.openxmlformats.org/officeDocument/2006/relationships/customXml" Target="../ink/ink588.xml"/><Relationship Id="rId112" Type="http://schemas.openxmlformats.org/officeDocument/2006/relationships/image" Target="../media/image560.png"/><Relationship Id="rId16" Type="http://schemas.openxmlformats.org/officeDocument/2006/relationships/image" Target="../media/image515.png"/><Relationship Id="rId107" Type="http://schemas.openxmlformats.org/officeDocument/2006/relationships/customXml" Target="../ink/ink598.xml"/><Relationship Id="rId11" Type="http://schemas.openxmlformats.org/officeDocument/2006/relationships/customXml" Target="../ink/ink548.xml"/><Relationship Id="rId32" Type="http://schemas.openxmlformats.org/officeDocument/2006/relationships/image" Target="../media/image523.png"/><Relationship Id="rId37" Type="http://schemas.openxmlformats.org/officeDocument/2006/relationships/customXml" Target="../ink/ink561.xml"/><Relationship Id="rId53" Type="http://schemas.openxmlformats.org/officeDocument/2006/relationships/image" Target="../media/image532.png"/><Relationship Id="rId58" Type="http://schemas.openxmlformats.org/officeDocument/2006/relationships/customXml" Target="../ink/ink572.xml"/><Relationship Id="rId74" Type="http://schemas.openxmlformats.org/officeDocument/2006/relationships/image" Target="../media/image542.png"/><Relationship Id="rId79" Type="http://schemas.openxmlformats.org/officeDocument/2006/relationships/customXml" Target="../ink/ink583.xml"/><Relationship Id="rId102" Type="http://schemas.openxmlformats.org/officeDocument/2006/relationships/customXml" Target="../ink/ink595.xml"/><Relationship Id="rId5" Type="http://schemas.openxmlformats.org/officeDocument/2006/relationships/customXml" Target="../ink/ink545.xml"/><Relationship Id="rId90" Type="http://schemas.openxmlformats.org/officeDocument/2006/relationships/image" Target="../media/image550.png"/><Relationship Id="rId95" Type="http://schemas.openxmlformats.org/officeDocument/2006/relationships/customXml" Target="../ink/ink591.xml"/><Relationship Id="rId22" Type="http://schemas.openxmlformats.org/officeDocument/2006/relationships/image" Target="../media/image518.png"/><Relationship Id="rId27" Type="http://schemas.openxmlformats.org/officeDocument/2006/relationships/customXml" Target="../ink/ink556.xml"/><Relationship Id="rId43" Type="http://schemas.openxmlformats.org/officeDocument/2006/relationships/customXml" Target="../ink/ink564.xml"/><Relationship Id="rId48" Type="http://schemas.openxmlformats.org/officeDocument/2006/relationships/customXml" Target="../ink/ink567.xml"/><Relationship Id="rId64" Type="http://schemas.openxmlformats.org/officeDocument/2006/relationships/image" Target="../media/image537.png"/><Relationship Id="rId69" Type="http://schemas.openxmlformats.org/officeDocument/2006/relationships/customXml" Target="../ink/ink578.xml"/><Relationship Id="rId113" Type="http://schemas.openxmlformats.org/officeDocument/2006/relationships/customXml" Target="../ink/ink601.xml"/><Relationship Id="rId118" Type="http://schemas.openxmlformats.org/officeDocument/2006/relationships/image" Target="../media/image563.png"/><Relationship Id="rId80" Type="http://schemas.openxmlformats.org/officeDocument/2006/relationships/image" Target="../media/image545.png"/><Relationship Id="rId85" Type="http://schemas.openxmlformats.org/officeDocument/2006/relationships/customXml" Target="../ink/ink586.xml"/><Relationship Id="rId12" Type="http://schemas.openxmlformats.org/officeDocument/2006/relationships/image" Target="../media/image513.png"/><Relationship Id="rId17" Type="http://schemas.openxmlformats.org/officeDocument/2006/relationships/customXml" Target="../ink/ink551.xml"/><Relationship Id="rId33" Type="http://schemas.openxmlformats.org/officeDocument/2006/relationships/customXml" Target="../ink/ink559.xml"/><Relationship Id="rId38" Type="http://schemas.openxmlformats.org/officeDocument/2006/relationships/image" Target="../media/image525.png"/><Relationship Id="rId59" Type="http://schemas.openxmlformats.org/officeDocument/2006/relationships/image" Target="../media/image535.png"/><Relationship Id="rId103" Type="http://schemas.openxmlformats.org/officeDocument/2006/relationships/image" Target="../media/image556.png"/><Relationship Id="rId108" Type="http://schemas.openxmlformats.org/officeDocument/2006/relationships/image" Target="../media/image558.png"/><Relationship Id="rId54" Type="http://schemas.openxmlformats.org/officeDocument/2006/relationships/customXml" Target="../ink/ink570.xml"/><Relationship Id="rId70" Type="http://schemas.openxmlformats.org/officeDocument/2006/relationships/image" Target="../media/image540.png"/><Relationship Id="rId75" Type="http://schemas.openxmlformats.org/officeDocument/2006/relationships/customXml" Target="../ink/ink581.xml"/><Relationship Id="rId91" Type="http://schemas.openxmlformats.org/officeDocument/2006/relationships/customXml" Target="../ink/ink589.xml"/><Relationship Id="rId96" Type="http://schemas.openxmlformats.org/officeDocument/2006/relationships/image" Target="../media/image5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3" Type="http://schemas.openxmlformats.org/officeDocument/2006/relationships/customXml" Target="../ink/ink554.xml"/><Relationship Id="rId28" Type="http://schemas.openxmlformats.org/officeDocument/2006/relationships/image" Target="../media/image521.png"/><Relationship Id="rId49" Type="http://schemas.openxmlformats.org/officeDocument/2006/relationships/image" Target="../media/image530.png"/><Relationship Id="rId114" Type="http://schemas.openxmlformats.org/officeDocument/2006/relationships/image" Target="../media/image561.png"/><Relationship Id="rId119" Type="http://schemas.openxmlformats.org/officeDocument/2006/relationships/customXml" Target="../ink/ink604.xml"/><Relationship Id="rId44" Type="http://schemas.openxmlformats.org/officeDocument/2006/relationships/customXml" Target="../ink/ink565.xml"/><Relationship Id="rId60" Type="http://schemas.openxmlformats.org/officeDocument/2006/relationships/customXml" Target="../ink/ink573.xml"/><Relationship Id="rId65" Type="http://schemas.openxmlformats.org/officeDocument/2006/relationships/customXml" Target="../ink/ink576.xml"/><Relationship Id="rId81" Type="http://schemas.openxmlformats.org/officeDocument/2006/relationships/customXml" Target="../ink/ink584.xml"/><Relationship Id="rId86" Type="http://schemas.openxmlformats.org/officeDocument/2006/relationships/image" Target="../media/image548.png"/><Relationship Id="rId4" Type="http://schemas.openxmlformats.org/officeDocument/2006/relationships/image" Target="../media/image509.png"/><Relationship Id="rId9" Type="http://schemas.openxmlformats.org/officeDocument/2006/relationships/customXml" Target="../ink/ink547.xml"/><Relationship Id="rId13" Type="http://schemas.openxmlformats.org/officeDocument/2006/relationships/customXml" Target="../ink/ink549.xml"/><Relationship Id="rId18" Type="http://schemas.openxmlformats.org/officeDocument/2006/relationships/image" Target="../media/image516.png"/><Relationship Id="rId39" Type="http://schemas.openxmlformats.org/officeDocument/2006/relationships/customXml" Target="../ink/ink562.xml"/><Relationship Id="rId109" Type="http://schemas.openxmlformats.org/officeDocument/2006/relationships/customXml" Target="../ink/ink599.xml"/><Relationship Id="rId34" Type="http://schemas.openxmlformats.org/officeDocument/2006/relationships/image" Target="../media/image524.png"/><Relationship Id="rId50" Type="http://schemas.openxmlformats.org/officeDocument/2006/relationships/customXml" Target="../ink/ink568.xml"/><Relationship Id="rId55" Type="http://schemas.openxmlformats.org/officeDocument/2006/relationships/image" Target="../media/image533.png"/><Relationship Id="rId76" Type="http://schemas.openxmlformats.org/officeDocument/2006/relationships/image" Target="../media/image543.png"/><Relationship Id="rId97" Type="http://schemas.openxmlformats.org/officeDocument/2006/relationships/customXml" Target="../ink/ink592.xml"/><Relationship Id="rId104" Type="http://schemas.openxmlformats.org/officeDocument/2006/relationships/customXml" Target="../ink/ink596.xml"/><Relationship Id="rId120" Type="http://schemas.openxmlformats.org/officeDocument/2006/relationships/image" Target="../media/image564.png"/><Relationship Id="rId7" Type="http://schemas.openxmlformats.org/officeDocument/2006/relationships/customXml" Target="../ink/ink546.xml"/><Relationship Id="rId71" Type="http://schemas.openxmlformats.org/officeDocument/2006/relationships/customXml" Target="../ink/ink579.xml"/><Relationship Id="rId92" Type="http://schemas.openxmlformats.org/officeDocument/2006/relationships/image" Target="../media/image551.png"/><Relationship Id="rId2" Type="http://schemas.openxmlformats.org/officeDocument/2006/relationships/image" Target="../media/image508.png"/><Relationship Id="rId29" Type="http://schemas.openxmlformats.org/officeDocument/2006/relationships/customXml" Target="../ink/ink557.xml"/><Relationship Id="rId24" Type="http://schemas.openxmlformats.org/officeDocument/2006/relationships/image" Target="../media/image519.png"/><Relationship Id="rId40" Type="http://schemas.openxmlformats.org/officeDocument/2006/relationships/image" Target="../media/image526.png"/><Relationship Id="rId45" Type="http://schemas.openxmlformats.org/officeDocument/2006/relationships/image" Target="../media/image528.png"/><Relationship Id="rId66" Type="http://schemas.openxmlformats.org/officeDocument/2006/relationships/image" Target="../media/image538.png"/><Relationship Id="rId87" Type="http://schemas.openxmlformats.org/officeDocument/2006/relationships/customXml" Target="../ink/ink587.xml"/><Relationship Id="rId110" Type="http://schemas.openxmlformats.org/officeDocument/2006/relationships/image" Target="../media/image559.png"/><Relationship Id="rId115" Type="http://schemas.openxmlformats.org/officeDocument/2006/relationships/customXml" Target="../ink/ink602.xml"/><Relationship Id="rId61" Type="http://schemas.openxmlformats.org/officeDocument/2006/relationships/customXml" Target="../ink/ink574.xml"/><Relationship Id="rId82" Type="http://schemas.openxmlformats.org/officeDocument/2006/relationships/image" Target="../media/image546.png"/><Relationship Id="rId19" Type="http://schemas.openxmlformats.org/officeDocument/2006/relationships/customXml" Target="../ink/ink552.xml"/><Relationship Id="rId14" Type="http://schemas.openxmlformats.org/officeDocument/2006/relationships/image" Target="../media/image514.png"/><Relationship Id="rId30" Type="http://schemas.openxmlformats.org/officeDocument/2006/relationships/image" Target="../media/image522.png"/><Relationship Id="rId35" Type="http://schemas.openxmlformats.org/officeDocument/2006/relationships/customXml" Target="../ink/ink560.xml"/><Relationship Id="rId56" Type="http://schemas.openxmlformats.org/officeDocument/2006/relationships/customXml" Target="../ink/ink571.xml"/><Relationship Id="rId77" Type="http://schemas.openxmlformats.org/officeDocument/2006/relationships/customXml" Target="../ink/ink582.xml"/><Relationship Id="rId100" Type="http://schemas.openxmlformats.org/officeDocument/2006/relationships/customXml" Target="../ink/ink594.xml"/><Relationship Id="rId105" Type="http://schemas.openxmlformats.org/officeDocument/2006/relationships/customXml" Target="../ink/ink597.xml"/><Relationship Id="rId8" Type="http://schemas.openxmlformats.org/officeDocument/2006/relationships/image" Target="../media/image511.png"/><Relationship Id="rId51" Type="http://schemas.openxmlformats.org/officeDocument/2006/relationships/image" Target="../media/image531.png"/><Relationship Id="rId72" Type="http://schemas.openxmlformats.org/officeDocument/2006/relationships/image" Target="../media/image541.png"/><Relationship Id="rId93" Type="http://schemas.openxmlformats.org/officeDocument/2006/relationships/customXml" Target="../ink/ink590.xml"/><Relationship Id="rId98" Type="http://schemas.openxmlformats.org/officeDocument/2006/relationships/image" Target="../media/image554.png"/><Relationship Id="rId121" Type="http://schemas.openxmlformats.org/officeDocument/2006/relationships/customXml" Target="../ink/ink605.xml"/><Relationship Id="rId3" Type="http://schemas.openxmlformats.org/officeDocument/2006/relationships/customXml" Target="../ink/ink544.xml"/><Relationship Id="rId25" Type="http://schemas.openxmlformats.org/officeDocument/2006/relationships/customXml" Target="../ink/ink555.xml"/><Relationship Id="rId46" Type="http://schemas.openxmlformats.org/officeDocument/2006/relationships/customXml" Target="../ink/ink566.xml"/><Relationship Id="rId67" Type="http://schemas.openxmlformats.org/officeDocument/2006/relationships/customXml" Target="../ink/ink577.xml"/><Relationship Id="rId116" Type="http://schemas.openxmlformats.org/officeDocument/2006/relationships/image" Target="../media/image562.png"/><Relationship Id="rId20" Type="http://schemas.openxmlformats.org/officeDocument/2006/relationships/image" Target="../media/image517.png"/><Relationship Id="rId41" Type="http://schemas.openxmlformats.org/officeDocument/2006/relationships/customXml" Target="../ink/ink563.xml"/><Relationship Id="rId62" Type="http://schemas.openxmlformats.org/officeDocument/2006/relationships/image" Target="../media/image536.png"/><Relationship Id="rId83" Type="http://schemas.openxmlformats.org/officeDocument/2006/relationships/customXml" Target="../ink/ink585.xml"/><Relationship Id="rId88" Type="http://schemas.openxmlformats.org/officeDocument/2006/relationships/image" Target="../media/image549.png"/><Relationship Id="rId111" Type="http://schemas.openxmlformats.org/officeDocument/2006/relationships/customXml" Target="../ink/ink600.xml"/><Relationship Id="rId15" Type="http://schemas.openxmlformats.org/officeDocument/2006/relationships/customXml" Target="../ink/ink550.xml"/><Relationship Id="rId36" Type="http://schemas.openxmlformats.org/officeDocument/2006/relationships/image" Target="../media/image37.png"/><Relationship Id="rId57" Type="http://schemas.openxmlformats.org/officeDocument/2006/relationships/image" Target="../media/image534.png"/><Relationship Id="rId106" Type="http://schemas.openxmlformats.org/officeDocument/2006/relationships/image" Target="../media/image557.png"/><Relationship Id="rId10" Type="http://schemas.openxmlformats.org/officeDocument/2006/relationships/image" Target="../media/image512.png"/><Relationship Id="rId31" Type="http://schemas.openxmlformats.org/officeDocument/2006/relationships/customXml" Target="../ink/ink558.xml"/><Relationship Id="rId52" Type="http://schemas.openxmlformats.org/officeDocument/2006/relationships/customXml" Target="../ink/ink569.xml"/><Relationship Id="rId73" Type="http://schemas.openxmlformats.org/officeDocument/2006/relationships/customXml" Target="../ink/ink580.xml"/><Relationship Id="rId78" Type="http://schemas.openxmlformats.org/officeDocument/2006/relationships/image" Target="../media/image544.png"/><Relationship Id="rId94" Type="http://schemas.openxmlformats.org/officeDocument/2006/relationships/image" Target="../media/image552.png"/><Relationship Id="rId99" Type="http://schemas.openxmlformats.org/officeDocument/2006/relationships/customXml" Target="../ink/ink593.xml"/><Relationship Id="rId101" Type="http://schemas.openxmlformats.org/officeDocument/2006/relationships/image" Target="../media/image555.png"/><Relationship Id="rId122" Type="http://schemas.openxmlformats.org/officeDocument/2006/relationships/image" Target="../media/image565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64.xml"/><Relationship Id="rId21" Type="http://schemas.openxmlformats.org/officeDocument/2006/relationships/image" Target="../media/image574.png"/><Relationship Id="rId42" Type="http://schemas.openxmlformats.org/officeDocument/2006/relationships/customXml" Target="../ink/ink626.xml"/><Relationship Id="rId63" Type="http://schemas.openxmlformats.org/officeDocument/2006/relationships/customXml" Target="../ink/ink637.xml"/><Relationship Id="rId84" Type="http://schemas.openxmlformats.org/officeDocument/2006/relationships/image" Target="../media/image605.png"/><Relationship Id="rId138" Type="http://schemas.openxmlformats.org/officeDocument/2006/relationships/image" Target="../media/image632.png"/><Relationship Id="rId159" Type="http://schemas.openxmlformats.org/officeDocument/2006/relationships/customXml" Target="../ink/ink685.xml"/><Relationship Id="rId170" Type="http://schemas.openxmlformats.org/officeDocument/2006/relationships/image" Target="../media/image648.png"/><Relationship Id="rId191" Type="http://schemas.openxmlformats.org/officeDocument/2006/relationships/customXml" Target="../ink/ink701.xml"/><Relationship Id="rId107" Type="http://schemas.openxmlformats.org/officeDocument/2006/relationships/customXml" Target="../ink/ink659.xml"/><Relationship Id="rId11" Type="http://schemas.openxmlformats.org/officeDocument/2006/relationships/image" Target="../media/image569.png"/><Relationship Id="rId32" Type="http://schemas.openxmlformats.org/officeDocument/2006/relationships/customXml" Target="../ink/ink621.xml"/><Relationship Id="rId53" Type="http://schemas.openxmlformats.org/officeDocument/2006/relationships/image" Target="../media/image590.png"/><Relationship Id="rId74" Type="http://schemas.openxmlformats.org/officeDocument/2006/relationships/image" Target="../media/image600.png"/><Relationship Id="rId128" Type="http://schemas.openxmlformats.org/officeDocument/2006/relationships/image" Target="../media/image627.png"/><Relationship Id="rId149" Type="http://schemas.openxmlformats.org/officeDocument/2006/relationships/customXml" Target="../ink/ink680.xml"/><Relationship Id="rId5" Type="http://schemas.openxmlformats.org/officeDocument/2006/relationships/image" Target="../media/image567.png"/><Relationship Id="rId95" Type="http://schemas.openxmlformats.org/officeDocument/2006/relationships/customXml" Target="../ink/ink653.xml"/><Relationship Id="rId160" Type="http://schemas.openxmlformats.org/officeDocument/2006/relationships/image" Target="../media/image643.png"/><Relationship Id="rId181" Type="http://schemas.openxmlformats.org/officeDocument/2006/relationships/customXml" Target="../ink/ink696.xml"/><Relationship Id="rId22" Type="http://schemas.openxmlformats.org/officeDocument/2006/relationships/customXml" Target="../ink/ink616.xml"/><Relationship Id="rId43" Type="http://schemas.openxmlformats.org/officeDocument/2006/relationships/image" Target="../media/image585.png"/><Relationship Id="rId64" Type="http://schemas.openxmlformats.org/officeDocument/2006/relationships/image" Target="../media/image595.png"/><Relationship Id="rId118" Type="http://schemas.openxmlformats.org/officeDocument/2006/relationships/image" Target="../media/image622.png"/><Relationship Id="rId139" Type="http://schemas.openxmlformats.org/officeDocument/2006/relationships/customXml" Target="../ink/ink675.xml"/><Relationship Id="rId85" Type="http://schemas.openxmlformats.org/officeDocument/2006/relationships/customXml" Target="../ink/ink648.xml"/><Relationship Id="rId150" Type="http://schemas.openxmlformats.org/officeDocument/2006/relationships/image" Target="../media/image638.png"/><Relationship Id="rId171" Type="http://schemas.openxmlformats.org/officeDocument/2006/relationships/customXml" Target="../ink/ink691.xml"/><Relationship Id="rId192" Type="http://schemas.openxmlformats.org/officeDocument/2006/relationships/image" Target="../media/image659.png"/><Relationship Id="rId12" Type="http://schemas.openxmlformats.org/officeDocument/2006/relationships/customXml" Target="../ink/ink611.xml"/><Relationship Id="rId33" Type="http://schemas.openxmlformats.org/officeDocument/2006/relationships/image" Target="../media/image580.png"/><Relationship Id="rId108" Type="http://schemas.openxmlformats.org/officeDocument/2006/relationships/image" Target="../media/image617.png"/><Relationship Id="rId129" Type="http://schemas.openxmlformats.org/officeDocument/2006/relationships/customXml" Target="../ink/ink670.xml"/><Relationship Id="rId54" Type="http://schemas.openxmlformats.org/officeDocument/2006/relationships/customXml" Target="../ink/ink632.xml"/><Relationship Id="rId75" Type="http://schemas.openxmlformats.org/officeDocument/2006/relationships/customXml" Target="../ink/ink643.xml"/><Relationship Id="rId96" Type="http://schemas.openxmlformats.org/officeDocument/2006/relationships/image" Target="../media/image611.png"/><Relationship Id="rId140" Type="http://schemas.openxmlformats.org/officeDocument/2006/relationships/image" Target="../media/image633.png"/><Relationship Id="rId161" Type="http://schemas.openxmlformats.org/officeDocument/2006/relationships/customXml" Target="../ink/ink686.xml"/><Relationship Id="rId182" Type="http://schemas.openxmlformats.org/officeDocument/2006/relationships/image" Target="../media/image654.png"/><Relationship Id="rId6" Type="http://schemas.openxmlformats.org/officeDocument/2006/relationships/customXml" Target="../ink/ink608.xml"/><Relationship Id="rId23" Type="http://schemas.openxmlformats.org/officeDocument/2006/relationships/image" Target="../media/image575.png"/><Relationship Id="rId119" Type="http://schemas.openxmlformats.org/officeDocument/2006/relationships/customXml" Target="../ink/ink665.xml"/><Relationship Id="rId44" Type="http://schemas.openxmlformats.org/officeDocument/2006/relationships/customXml" Target="../ink/ink627.xml"/><Relationship Id="rId65" Type="http://schemas.openxmlformats.org/officeDocument/2006/relationships/customXml" Target="../ink/ink638.xml"/><Relationship Id="rId86" Type="http://schemas.openxmlformats.org/officeDocument/2006/relationships/image" Target="../media/image606.png"/><Relationship Id="rId130" Type="http://schemas.openxmlformats.org/officeDocument/2006/relationships/image" Target="../media/image628.png"/><Relationship Id="rId151" Type="http://schemas.openxmlformats.org/officeDocument/2006/relationships/customXml" Target="../ink/ink681.xml"/><Relationship Id="rId172" Type="http://schemas.openxmlformats.org/officeDocument/2006/relationships/image" Target="../media/image649.png"/><Relationship Id="rId193" Type="http://schemas.openxmlformats.org/officeDocument/2006/relationships/customXml" Target="../ink/ink702.xml"/><Relationship Id="rId13" Type="http://schemas.openxmlformats.org/officeDocument/2006/relationships/image" Target="../media/image570.png"/><Relationship Id="rId109" Type="http://schemas.openxmlformats.org/officeDocument/2006/relationships/customXml" Target="../ink/ink660.xml"/><Relationship Id="rId34" Type="http://schemas.openxmlformats.org/officeDocument/2006/relationships/customXml" Target="../ink/ink622.xml"/><Relationship Id="rId50" Type="http://schemas.openxmlformats.org/officeDocument/2006/relationships/customXml" Target="../ink/ink630.xml"/><Relationship Id="rId55" Type="http://schemas.openxmlformats.org/officeDocument/2006/relationships/image" Target="../media/image591.png"/><Relationship Id="rId76" Type="http://schemas.openxmlformats.org/officeDocument/2006/relationships/image" Target="../media/image601.png"/><Relationship Id="rId97" Type="http://schemas.openxmlformats.org/officeDocument/2006/relationships/customXml" Target="../ink/ink654.xml"/><Relationship Id="rId104" Type="http://schemas.openxmlformats.org/officeDocument/2006/relationships/image" Target="../media/image615.png"/><Relationship Id="rId120" Type="http://schemas.openxmlformats.org/officeDocument/2006/relationships/image" Target="../media/image623.png"/><Relationship Id="rId125" Type="http://schemas.openxmlformats.org/officeDocument/2006/relationships/customXml" Target="../ink/ink668.xml"/><Relationship Id="rId141" Type="http://schemas.openxmlformats.org/officeDocument/2006/relationships/customXml" Target="../ink/ink676.xml"/><Relationship Id="rId146" Type="http://schemas.openxmlformats.org/officeDocument/2006/relationships/image" Target="../media/image636.png"/><Relationship Id="rId167" Type="http://schemas.openxmlformats.org/officeDocument/2006/relationships/customXml" Target="../ink/ink689.xml"/><Relationship Id="rId188" Type="http://schemas.openxmlformats.org/officeDocument/2006/relationships/image" Target="../media/image657.png"/><Relationship Id="rId7" Type="http://schemas.openxmlformats.org/officeDocument/2006/relationships/image" Target="../media/image568.png"/><Relationship Id="rId71" Type="http://schemas.openxmlformats.org/officeDocument/2006/relationships/customXml" Target="../ink/ink641.xml"/><Relationship Id="rId92" Type="http://schemas.openxmlformats.org/officeDocument/2006/relationships/image" Target="../media/image609.png"/><Relationship Id="rId162" Type="http://schemas.openxmlformats.org/officeDocument/2006/relationships/image" Target="../media/image644.png"/><Relationship Id="rId183" Type="http://schemas.openxmlformats.org/officeDocument/2006/relationships/customXml" Target="../ink/ink697.xml"/><Relationship Id="rId2" Type="http://schemas.openxmlformats.org/officeDocument/2006/relationships/customXml" Target="../ink/ink606.xml"/><Relationship Id="rId29" Type="http://schemas.openxmlformats.org/officeDocument/2006/relationships/image" Target="../media/image578.png"/><Relationship Id="rId24" Type="http://schemas.openxmlformats.org/officeDocument/2006/relationships/customXml" Target="../ink/ink617.xml"/><Relationship Id="rId40" Type="http://schemas.openxmlformats.org/officeDocument/2006/relationships/customXml" Target="../ink/ink625.xml"/><Relationship Id="rId45" Type="http://schemas.openxmlformats.org/officeDocument/2006/relationships/image" Target="../media/image586.png"/><Relationship Id="rId66" Type="http://schemas.openxmlformats.org/officeDocument/2006/relationships/image" Target="../media/image596.png"/><Relationship Id="rId87" Type="http://schemas.openxmlformats.org/officeDocument/2006/relationships/customXml" Target="../ink/ink649.xml"/><Relationship Id="rId110" Type="http://schemas.openxmlformats.org/officeDocument/2006/relationships/image" Target="../media/image618.png"/><Relationship Id="rId115" Type="http://schemas.openxmlformats.org/officeDocument/2006/relationships/customXml" Target="../ink/ink663.xml"/><Relationship Id="rId131" Type="http://schemas.openxmlformats.org/officeDocument/2006/relationships/customXml" Target="../ink/ink671.xml"/><Relationship Id="rId136" Type="http://schemas.openxmlformats.org/officeDocument/2006/relationships/image" Target="../media/image631.png"/><Relationship Id="rId157" Type="http://schemas.openxmlformats.org/officeDocument/2006/relationships/customXml" Target="../ink/ink684.xml"/><Relationship Id="rId178" Type="http://schemas.openxmlformats.org/officeDocument/2006/relationships/image" Target="../media/image652.png"/><Relationship Id="rId61" Type="http://schemas.openxmlformats.org/officeDocument/2006/relationships/customXml" Target="../ink/ink636.xml"/><Relationship Id="rId82" Type="http://schemas.openxmlformats.org/officeDocument/2006/relationships/image" Target="../media/image604.png"/><Relationship Id="rId152" Type="http://schemas.openxmlformats.org/officeDocument/2006/relationships/image" Target="../media/image639.png"/><Relationship Id="rId173" Type="http://schemas.openxmlformats.org/officeDocument/2006/relationships/customXml" Target="../ink/ink692.xml"/><Relationship Id="rId194" Type="http://schemas.openxmlformats.org/officeDocument/2006/relationships/image" Target="../media/image660.png"/><Relationship Id="rId19" Type="http://schemas.openxmlformats.org/officeDocument/2006/relationships/image" Target="../media/image573.png"/><Relationship Id="rId14" Type="http://schemas.openxmlformats.org/officeDocument/2006/relationships/customXml" Target="../ink/ink612.xml"/><Relationship Id="rId30" Type="http://schemas.openxmlformats.org/officeDocument/2006/relationships/customXml" Target="../ink/ink620.xml"/><Relationship Id="rId35" Type="http://schemas.openxmlformats.org/officeDocument/2006/relationships/image" Target="../media/image581.png"/><Relationship Id="rId56" Type="http://schemas.openxmlformats.org/officeDocument/2006/relationships/customXml" Target="../ink/ink633.xml"/><Relationship Id="rId77" Type="http://schemas.openxmlformats.org/officeDocument/2006/relationships/customXml" Target="../ink/ink644.xml"/><Relationship Id="rId100" Type="http://schemas.openxmlformats.org/officeDocument/2006/relationships/image" Target="../media/image613.png"/><Relationship Id="rId105" Type="http://schemas.openxmlformats.org/officeDocument/2006/relationships/customXml" Target="../ink/ink658.xml"/><Relationship Id="rId126" Type="http://schemas.openxmlformats.org/officeDocument/2006/relationships/image" Target="../media/image626.png"/><Relationship Id="rId147" Type="http://schemas.openxmlformats.org/officeDocument/2006/relationships/customXml" Target="../ink/ink679.xml"/><Relationship Id="rId168" Type="http://schemas.openxmlformats.org/officeDocument/2006/relationships/image" Target="../media/image647.png"/><Relationship Id="rId8" Type="http://schemas.openxmlformats.org/officeDocument/2006/relationships/customXml" Target="../ink/ink609.xml"/><Relationship Id="rId51" Type="http://schemas.openxmlformats.org/officeDocument/2006/relationships/image" Target="../media/image589.png"/><Relationship Id="rId72" Type="http://schemas.openxmlformats.org/officeDocument/2006/relationships/image" Target="../media/image599.png"/><Relationship Id="rId93" Type="http://schemas.openxmlformats.org/officeDocument/2006/relationships/customXml" Target="../ink/ink652.xml"/><Relationship Id="rId98" Type="http://schemas.openxmlformats.org/officeDocument/2006/relationships/image" Target="../media/image612.png"/><Relationship Id="rId121" Type="http://schemas.openxmlformats.org/officeDocument/2006/relationships/customXml" Target="../ink/ink666.xml"/><Relationship Id="rId142" Type="http://schemas.openxmlformats.org/officeDocument/2006/relationships/image" Target="../media/image634.png"/><Relationship Id="rId163" Type="http://schemas.openxmlformats.org/officeDocument/2006/relationships/customXml" Target="../ink/ink687.xml"/><Relationship Id="rId184" Type="http://schemas.openxmlformats.org/officeDocument/2006/relationships/image" Target="../media/image655.png"/><Relationship Id="rId189" Type="http://schemas.openxmlformats.org/officeDocument/2006/relationships/customXml" Target="../ink/ink700.xml"/><Relationship Id="rId3" Type="http://schemas.openxmlformats.org/officeDocument/2006/relationships/image" Target="../media/image566.png"/><Relationship Id="rId25" Type="http://schemas.openxmlformats.org/officeDocument/2006/relationships/image" Target="../media/image576.png"/><Relationship Id="rId46" Type="http://schemas.openxmlformats.org/officeDocument/2006/relationships/customXml" Target="../ink/ink628.xml"/><Relationship Id="rId67" Type="http://schemas.openxmlformats.org/officeDocument/2006/relationships/customXml" Target="../ink/ink639.xml"/><Relationship Id="rId116" Type="http://schemas.openxmlformats.org/officeDocument/2006/relationships/image" Target="../media/image621.png"/><Relationship Id="rId137" Type="http://schemas.openxmlformats.org/officeDocument/2006/relationships/customXml" Target="../ink/ink674.xml"/><Relationship Id="rId158" Type="http://schemas.openxmlformats.org/officeDocument/2006/relationships/image" Target="../media/image642.png"/><Relationship Id="rId20" Type="http://schemas.openxmlformats.org/officeDocument/2006/relationships/customXml" Target="../ink/ink615.xml"/><Relationship Id="rId41" Type="http://schemas.openxmlformats.org/officeDocument/2006/relationships/image" Target="../media/image584.png"/><Relationship Id="rId62" Type="http://schemas.openxmlformats.org/officeDocument/2006/relationships/image" Target="../media/image594.png"/><Relationship Id="rId83" Type="http://schemas.openxmlformats.org/officeDocument/2006/relationships/customXml" Target="../ink/ink647.xml"/><Relationship Id="rId88" Type="http://schemas.openxmlformats.org/officeDocument/2006/relationships/image" Target="../media/image607.png"/><Relationship Id="rId111" Type="http://schemas.openxmlformats.org/officeDocument/2006/relationships/customXml" Target="../ink/ink661.xml"/><Relationship Id="rId132" Type="http://schemas.openxmlformats.org/officeDocument/2006/relationships/image" Target="../media/image629.png"/><Relationship Id="rId153" Type="http://schemas.openxmlformats.org/officeDocument/2006/relationships/customXml" Target="../ink/ink682.xml"/><Relationship Id="rId174" Type="http://schemas.openxmlformats.org/officeDocument/2006/relationships/image" Target="../media/image650.png"/><Relationship Id="rId179" Type="http://schemas.openxmlformats.org/officeDocument/2006/relationships/customXml" Target="../ink/ink695.xml"/><Relationship Id="rId195" Type="http://schemas.openxmlformats.org/officeDocument/2006/relationships/customXml" Target="../ink/ink703.xml"/><Relationship Id="rId190" Type="http://schemas.openxmlformats.org/officeDocument/2006/relationships/image" Target="../media/image658.png"/><Relationship Id="rId15" Type="http://schemas.openxmlformats.org/officeDocument/2006/relationships/image" Target="../media/image571.png"/><Relationship Id="rId36" Type="http://schemas.openxmlformats.org/officeDocument/2006/relationships/customXml" Target="../ink/ink623.xml"/><Relationship Id="rId57" Type="http://schemas.openxmlformats.org/officeDocument/2006/relationships/image" Target="../media/image592.png"/><Relationship Id="rId106" Type="http://schemas.openxmlformats.org/officeDocument/2006/relationships/image" Target="../media/image616.png"/><Relationship Id="rId127" Type="http://schemas.openxmlformats.org/officeDocument/2006/relationships/customXml" Target="../ink/ink669.xml"/><Relationship Id="rId10" Type="http://schemas.openxmlformats.org/officeDocument/2006/relationships/customXml" Target="../ink/ink610.xml"/><Relationship Id="rId31" Type="http://schemas.openxmlformats.org/officeDocument/2006/relationships/image" Target="../media/image579.png"/><Relationship Id="rId52" Type="http://schemas.openxmlformats.org/officeDocument/2006/relationships/customXml" Target="../ink/ink631.xml"/><Relationship Id="rId73" Type="http://schemas.openxmlformats.org/officeDocument/2006/relationships/customXml" Target="../ink/ink642.xml"/><Relationship Id="rId78" Type="http://schemas.openxmlformats.org/officeDocument/2006/relationships/image" Target="../media/image602.png"/><Relationship Id="rId94" Type="http://schemas.openxmlformats.org/officeDocument/2006/relationships/image" Target="../media/image610.png"/><Relationship Id="rId99" Type="http://schemas.openxmlformats.org/officeDocument/2006/relationships/customXml" Target="../ink/ink655.xml"/><Relationship Id="rId101" Type="http://schemas.openxmlformats.org/officeDocument/2006/relationships/customXml" Target="../ink/ink656.xml"/><Relationship Id="rId122" Type="http://schemas.openxmlformats.org/officeDocument/2006/relationships/image" Target="../media/image624.png"/><Relationship Id="rId143" Type="http://schemas.openxmlformats.org/officeDocument/2006/relationships/customXml" Target="../ink/ink677.xml"/><Relationship Id="rId148" Type="http://schemas.openxmlformats.org/officeDocument/2006/relationships/image" Target="../media/image637.png"/><Relationship Id="rId164" Type="http://schemas.openxmlformats.org/officeDocument/2006/relationships/image" Target="../media/image645.png"/><Relationship Id="rId169" Type="http://schemas.openxmlformats.org/officeDocument/2006/relationships/customXml" Target="../ink/ink690.xml"/><Relationship Id="rId185" Type="http://schemas.openxmlformats.org/officeDocument/2006/relationships/customXml" Target="../ink/ink698.xml"/><Relationship Id="rId4" Type="http://schemas.openxmlformats.org/officeDocument/2006/relationships/customXml" Target="../ink/ink607.xml"/><Relationship Id="rId9" Type="http://schemas.openxmlformats.org/officeDocument/2006/relationships/image" Target="../media/image37.png"/><Relationship Id="rId180" Type="http://schemas.openxmlformats.org/officeDocument/2006/relationships/image" Target="../media/image653.png"/><Relationship Id="rId26" Type="http://schemas.openxmlformats.org/officeDocument/2006/relationships/customXml" Target="../ink/ink618.xml"/><Relationship Id="rId47" Type="http://schemas.openxmlformats.org/officeDocument/2006/relationships/image" Target="../media/image587.png"/><Relationship Id="rId68" Type="http://schemas.openxmlformats.org/officeDocument/2006/relationships/image" Target="../media/image597.png"/><Relationship Id="rId89" Type="http://schemas.openxmlformats.org/officeDocument/2006/relationships/customXml" Target="../ink/ink650.xml"/><Relationship Id="rId112" Type="http://schemas.openxmlformats.org/officeDocument/2006/relationships/image" Target="../media/image619.png"/><Relationship Id="rId133" Type="http://schemas.openxmlformats.org/officeDocument/2006/relationships/customXml" Target="../ink/ink672.xml"/><Relationship Id="rId154" Type="http://schemas.openxmlformats.org/officeDocument/2006/relationships/image" Target="../media/image640.png"/><Relationship Id="rId175" Type="http://schemas.openxmlformats.org/officeDocument/2006/relationships/customXml" Target="../ink/ink693.xml"/><Relationship Id="rId196" Type="http://schemas.openxmlformats.org/officeDocument/2006/relationships/image" Target="../media/image661.png"/><Relationship Id="rId16" Type="http://schemas.openxmlformats.org/officeDocument/2006/relationships/customXml" Target="../ink/ink613.xml"/><Relationship Id="rId37" Type="http://schemas.openxmlformats.org/officeDocument/2006/relationships/image" Target="../media/image582.png"/><Relationship Id="rId58" Type="http://schemas.openxmlformats.org/officeDocument/2006/relationships/customXml" Target="../ink/ink634.xml"/><Relationship Id="rId79" Type="http://schemas.openxmlformats.org/officeDocument/2006/relationships/customXml" Target="../ink/ink645.xml"/><Relationship Id="rId102" Type="http://schemas.openxmlformats.org/officeDocument/2006/relationships/image" Target="../media/image614.png"/><Relationship Id="rId123" Type="http://schemas.openxmlformats.org/officeDocument/2006/relationships/customXml" Target="../ink/ink667.xml"/><Relationship Id="rId144" Type="http://schemas.openxmlformats.org/officeDocument/2006/relationships/image" Target="../media/image635.png"/><Relationship Id="rId90" Type="http://schemas.openxmlformats.org/officeDocument/2006/relationships/image" Target="../media/image608.png"/><Relationship Id="rId165" Type="http://schemas.openxmlformats.org/officeDocument/2006/relationships/customXml" Target="../ink/ink688.xml"/><Relationship Id="rId186" Type="http://schemas.openxmlformats.org/officeDocument/2006/relationships/image" Target="../media/image656.png"/><Relationship Id="rId27" Type="http://schemas.openxmlformats.org/officeDocument/2006/relationships/image" Target="../media/image577.png"/><Relationship Id="rId48" Type="http://schemas.openxmlformats.org/officeDocument/2006/relationships/customXml" Target="../ink/ink629.xml"/><Relationship Id="rId69" Type="http://schemas.openxmlformats.org/officeDocument/2006/relationships/customXml" Target="../ink/ink640.xml"/><Relationship Id="rId113" Type="http://schemas.openxmlformats.org/officeDocument/2006/relationships/customXml" Target="../ink/ink662.xml"/><Relationship Id="rId134" Type="http://schemas.openxmlformats.org/officeDocument/2006/relationships/image" Target="../media/image630.png"/><Relationship Id="rId80" Type="http://schemas.openxmlformats.org/officeDocument/2006/relationships/image" Target="../media/image603.png"/><Relationship Id="rId155" Type="http://schemas.openxmlformats.org/officeDocument/2006/relationships/customXml" Target="../ink/ink683.xml"/><Relationship Id="rId176" Type="http://schemas.openxmlformats.org/officeDocument/2006/relationships/image" Target="../media/image651.png"/><Relationship Id="rId17" Type="http://schemas.openxmlformats.org/officeDocument/2006/relationships/image" Target="../media/image572.png"/><Relationship Id="rId38" Type="http://schemas.openxmlformats.org/officeDocument/2006/relationships/customXml" Target="../ink/ink624.xml"/><Relationship Id="rId59" Type="http://schemas.openxmlformats.org/officeDocument/2006/relationships/customXml" Target="../ink/ink635.xml"/><Relationship Id="rId103" Type="http://schemas.openxmlformats.org/officeDocument/2006/relationships/customXml" Target="../ink/ink657.xml"/><Relationship Id="rId124" Type="http://schemas.openxmlformats.org/officeDocument/2006/relationships/image" Target="../media/image625.png"/><Relationship Id="rId70" Type="http://schemas.openxmlformats.org/officeDocument/2006/relationships/image" Target="../media/image598.png"/><Relationship Id="rId91" Type="http://schemas.openxmlformats.org/officeDocument/2006/relationships/customXml" Target="../ink/ink651.xml"/><Relationship Id="rId145" Type="http://schemas.openxmlformats.org/officeDocument/2006/relationships/customXml" Target="../ink/ink678.xml"/><Relationship Id="rId166" Type="http://schemas.openxmlformats.org/officeDocument/2006/relationships/image" Target="../media/image646.png"/><Relationship Id="rId187" Type="http://schemas.openxmlformats.org/officeDocument/2006/relationships/customXml" Target="../ink/ink699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619.xml"/><Relationship Id="rId49" Type="http://schemas.openxmlformats.org/officeDocument/2006/relationships/image" Target="../media/image588.png"/><Relationship Id="rId114" Type="http://schemas.openxmlformats.org/officeDocument/2006/relationships/image" Target="../media/image620.png"/><Relationship Id="rId60" Type="http://schemas.openxmlformats.org/officeDocument/2006/relationships/image" Target="../media/image593.png"/><Relationship Id="rId81" Type="http://schemas.openxmlformats.org/officeDocument/2006/relationships/customXml" Target="../ink/ink646.xml"/><Relationship Id="rId135" Type="http://schemas.openxmlformats.org/officeDocument/2006/relationships/customXml" Target="../ink/ink673.xml"/><Relationship Id="rId156" Type="http://schemas.openxmlformats.org/officeDocument/2006/relationships/image" Target="../media/image641.png"/><Relationship Id="rId177" Type="http://schemas.openxmlformats.org/officeDocument/2006/relationships/customXml" Target="../ink/ink694.xml"/><Relationship Id="rId18" Type="http://schemas.openxmlformats.org/officeDocument/2006/relationships/customXml" Target="../ink/ink614.xml"/><Relationship Id="rId39" Type="http://schemas.openxmlformats.org/officeDocument/2006/relationships/image" Target="../media/image58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310.png"/><Relationship Id="rId299" Type="http://schemas.openxmlformats.org/officeDocument/2006/relationships/image" Target="../media/image745.png"/><Relationship Id="rId21" Type="http://schemas.openxmlformats.org/officeDocument/2006/relationships/image" Target="../media/image1410.png"/><Relationship Id="rId63" Type="http://schemas.openxmlformats.org/officeDocument/2006/relationships/image" Target="../media/image3610.png"/><Relationship Id="rId159" Type="http://schemas.openxmlformats.org/officeDocument/2006/relationships/image" Target="../media/image679.png"/><Relationship Id="rId324" Type="http://schemas.openxmlformats.org/officeDocument/2006/relationships/customXml" Target="../ink/ink868.xml"/><Relationship Id="rId366" Type="http://schemas.openxmlformats.org/officeDocument/2006/relationships/image" Target="../media/image777.png"/><Relationship Id="rId170" Type="http://schemas.openxmlformats.org/officeDocument/2006/relationships/customXml" Target="../ink/ink789.xml"/><Relationship Id="rId226" Type="http://schemas.openxmlformats.org/officeDocument/2006/relationships/customXml" Target="../ink/ink818.xml"/><Relationship Id="rId268" Type="http://schemas.openxmlformats.org/officeDocument/2006/relationships/customXml" Target="../ink/ink840.xml"/><Relationship Id="rId32" Type="http://schemas.openxmlformats.org/officeDocument/2006/relationships/customXml" Target="../ink/ink719.xml"/><Relationship Id="rId74" Type="http://schemas.openxmlformats.org/officeDocument/2006/relationships/customXml" Target="../ink/ink740.xml"/><Relationship Id="rId128" Type="http://schemas.openxmlformats.org/officeDocument/2006/relationships/customXml" Target="../ink/ink767.xml"/><Relationship Id="rId335" Type="http://schemas.openxmlformats.org/officeDocument/2006/relationships/image" Target="../media/image763.png"/><Relationship Id="rId5" Type="http://schemas.openxmlformats.org/officeDocument/2006/relationships/image" Target="../media/image6100.png"/><Relationship Id="rId181" Type="http://schemas.openxmlformats.org/officeDocument/2006/relationships/image" Target="../media/image688.png"/><Relationship Id="rId237" Type="http://schemas.openxmlformats.org/officeDocument/2006/relationships/customXml" Target="../ink/ink824.xml"/><Relationship Id="rId279" Type="http://schemas.openxmlformats.org/officeDocument/2006/relationships/image" Target="../media/image735.png"/><Relationship Id="rId43" Type="http://schemas.openxmlformats.org/officeDocument/2006/relationships/image" Target="../media/image2510.png"/><Relationship Id="rId139" Type="http://schemas.openxmlformats.org/officeDocument/2006/relationships/image" Target="../media/image669.png"/><Relationship Id="rId290" Type="http://schemas.openxmlformats.org/officeDocument/2006/relationships/customXml" Target="../ink/ink851.xml"/><Relationship Id="rId304" Type="http://schemas.openxmlformats.org/officeDocument/2006/relationships/customXml" Target="../ink/ink858.xml"/><Relationship Id="rId346" Type="http://schemas.openxmlformats.org/officeDocument/2006/relationships/image" Target="../media/image767.png"/><Relationship Id="rId85" Type="http://schemas.openxmlformats.org/officeDocument/2006/relationships/image" Target="../media/image5710.png"/><Relationship Id="rId150" Type="http://schemas.openxmlformats.org/officeDocument/2006/relationships/customXml" Target="../ink/ink778.xml"/><Relationship Id="rId192" Type="http://schemas.openxmlformats.org/officeDocument/2006/relationships/customXml" Target="../ink/ink801.xml"/><Relationship Id="rId206" Type="http://schemas.openxmlformats.org/officeDocument/2006/relationships/customXml" Target="../ink/ink808.xml"/><Relationship Id="rId248" Type="http://schemas.openxmlformats.org/officeDocument/2006/relationships/customXml" Target="../ink/ink830.xml"/><Relationship Id="rId12" Type="http://schemas.openxmlformats.org/officeDocument/2006/relationships/customXml" Target="../ink/ink709.xml"/><Relationship Id="rId108" Type="http://schemas.openxmlformats.org/officeDocument/2006/relationships/customXml" Target="../ink/ink757.xml"/><Relationship Id="rId315" Type="http://schemas.openxmlformats.org/officeDocument/2006/relationships/image" Target="../media/image753.png"/><Relationship Id="rId357" Type="http://schemas.openxmlformats.org/officeDocument/2006/relationships/customXml" Target="../ink/ink885.xml"/><Relationship Id="rId54" Type="http://schemas.openxmlformats.org/officeDocument/2006/relationships/customXml" Target="../ink/ink730.xml"/><Relationship Id="rId96" Type="http://schemas.openxmlformats.org/officeDocument/2006/relationships/customXml" Target="../ink/ink751.xml"/><Relationship Id="rId161" Type="http://schemas.openxmlformats.org/officeDocument/2006/relationships/image" Target="../media/image680.png"/><Relationship Id="rId217" Type="http://schemas.openxmlformats.org/officeDocument/2006/relationships/image" Target="../media/image706.png"/><Relationship Id="rId259" Type="http://schemas.openxmlformats.org/officeDocument/2006/relationships/image" Target="../media/image725.png"/><Relationship Id="rId23" Type="http://schemas.openxmlformats.org/officeDocument/2006/relationships/image" Target="../media/image1510.png"/><Relationship Id="rId119" Type="http://schemas.openxmlformats.org/officeDocument/2006/relationships/image" Target="../media/image7410.png"/><Relationship Id="rId270" Type="http://schemas.openxmlformats.org/officeDocument/2006/relationships/customXml" Target="../ink/ink841.xml"/><Relationship Id="rId326" Type="http://schemas.openxmlformats.org/officeDocument/2006/relationships/customXml" Target="../ink/ink869.xml"/><Relationship Id="rId65" Type="http://schemas.openxmlformats.org/officeDocument/2006/relationships/image" Target="../media/image3710.png"/><Relationship Id="rId130" Type="http://schemas.openxmlformats.org/officeDocument/2006/relationships/customXml" Target="../ink/ink768.xml"/><Relationship Id="rId368" Type="http://schemas.openxmlformats.org/officeDocument/2006/relationships/image" Target="../media/image778.png"/><Relationship Id="rId172" Type="http://schemas.openxmlformats.org/officeDocument/2006/relationships/customXml" Target="../ink/ink790.xml"/><Relationship Id="rId228" Type="http://schemas.openxmlformats.org/officeDocument/2006/relationships/customXml" Target="../ink/ink819.xml"/><Relationship Id="rId281" Type="http://schemas.openxmlformats.org/officeDocument/2006/relationships/image" Target="../media/image736.png"/><Relationship Id="rId337" Type="http://schemas.openxmlformats.org/officeDocument/2006/relationships/image" Target="../media/image224.png"/><Relationship Id="rId34" Type="http://schemas.openxmlformats.org/officeDocument/2006/relationships/customXml" Target="../ink/ink720.xml"/><Relationship Id="rId76" Type="http://schemas.openxmlformats.org/officeDocument/2006/relationships/customXml" Target="../ink/ink741.xml"/><Relationship Id="rId141" Type="http://schemas.openxmlformats.org/officeDocument/2006/relationships/image" Target="../media/image670.png"/><Relationship Id="rId7" Type="http://schemas.openxmlformats.org/officeDocument/2006/relationships/image" Target="../media/image7100.png"/><Relationship Id="rId183" Type="http://schemas.openxmlformats.org/officeDocument/2006/relationships/image" Target="../media/image689.png"/><Relationship Id="rId239" Type="http://schemas.openxmlformats.org/officeDocument/2006/relationships/customXml" Target="../ink/ink825.xml"/><Relationship Id="rId250" Type="http://schemas.openxmlformats.org/officeDocument/2006/relationships/customXml" Target="../ink/ink831.xml"/><Relationship Id="rId292" Type="http://schemas.openxmlformats.org/officeDocument/2006/relationships/customXml" Target="../ink/ink852.xml"/><Relationship Id="rId306" Type="http://schemas.openxmlformats.org/officeDocument/2006/relationships/customXml" Target="../ink/ink859.xml"/><Relationship Id="rId45" Type="http://schemas.openxmlformats.org/officeDocument/2006/relationships/image" Target="../media/image2610.png"/><Relationship Id="rId87" Type="http://schemas.openxmlformats.org/officeDocument/2006/relationships/image" Target="../media/image5810.png"/><Relationship Id="rId110" Type="http://schemas.openxmlformats.org/officeDocument/2006/relationships/customXml" Target="../ink/ink758.xml"/><Relationship Id="rId348" Type="http://schemas.openxmlformats.org/officeDocument/2006/relationships/image" Target="../media/image768.png"/><Relationship Id="rId152" Type="http://schemas.openxmlformats.org/officeDocument/2006/relationships/customXml" Target="../ink/ink779.xml"/><Relationship Id="rId194" Type="http://schemas.openxmlformats.org/officeDocument/2006/relationships/customXml" Target="../ink/ink802.xml"/><Relationship Id="rId208" Type="http://schemas.openxmlformats.org/officeDocument/2006/relationships/customXml" Target="../ink/ink809.xml"/><Relationship Id="rId261" Type="http://schemas.openxmlformats.org/officeDocument/2006/relationships/image" Target="../media/image726.png"/><Relationship Id="rId14" Type="http://schemas.openxmlformats.org/officeDocument/2006/relationships/customXml" Target="../ink/ink710.xml"/><Relationship Id="rId56" Type="http://schemas.openxmlformats.org/officeDocument/2006/relationships/customXml" Target="../ink/ink731.xml"/><Relationship Id="rId317" Type="http://schemas.openxmlformats.org/officeDocument/2006/relationships/image" Target="../media/image754.png"/><Relationship Id="rId359" Type="http://schemas.openxmlformats.org/officeDocument/2006/relationships/customXml" Target="../ink/ink886.xml"/><Relationship Id="rId98" Type="http://schemas.openxmlformats.org/officeDocument/2006/relationships/customXml" Target="../ink/ink752.xml"/><Relationship Id="rId121" Type="http://schemas.openxmlformats.org/officeDocument/2006/relationships/image" Target="../media/image7510.png"/><Relationship Id="rId163" Type="http://schemas.openxmlformats.org/officeDocument/2006/relationships/customXml" Target="../ink/ink785.xml"/><Relationship Id="rId219" Type="http://schemas.openxmlformats.org/officeDocument/2006/relationships/image" Target="../media/image707.png"/><Relationship Id="rId230" Type="http://schemas.openxmlformats.org/officeDocument/2006/relationships/customXml" Target="../ink/ink820.xml"/><Relationship Id="rId25" Type="http://schemas.openxmlformats.org/officeDocument/2006/relationships/image" Target="../media/image1610.png"/><Relationship Id="rId67" Type="http://schemas.openxmlformats.org/officeDocument/2006/relationships/image" Target="../media/image3810.png"/><Relationship Id="rId272" Type="http://schemas.openxmlformats.org/officeDocument/2006/relationships/customXml" Target="../ink/ink842.xml"/><Relationship Id="rId328" Type="http://schemas.openxmlformats.org/officeDocument/2006/relationships/customXml" Target="../ink/ink870.xml"/><Relationship Id="rId132" Type="http://schemas.openxmlformats.org/officeDocument/2006/relationships/customXml" Target="../ink/ink769.xml"/><Relationship Id="rId174" Type="http://schemas.openxmlformats.org/officeDocument/2006/relationships/customXml" Target="../ink/ink791.xml"/><Relationship Id="rId220" Type="http://schemas.openxmlformats.org/officeDocument/2006/relationships/customXml" Target="../ink/ink815.xml"/><Relationship Id="rId241" Type="http://schemas.openxmlformats.org/officeDocument/2006/relationships/customXml" Target="../ink/ink826.xml"/><Relationship Id="rId15" Type="http://schemas.openxmlformats.org/officeDocument/2006/relationships/image" Target="../media/image11100.png"/><Relationship Id="rId36" Type="http://schemas.openxmlformats.org/officeDocument/2006/relationships/customXml" Target="../ink/ink721.xml"/><Relationship Id="rId57" Type="http://schemas.openxmlformats.org/officeDocument/2006/relationships/image" Target="../media/image3210.png"/><Relationship Id="rId262" Type="http://schemas.openxmlformats.org/officeDocument/2006/relationships/customXml" Target="../ink/ink837.xml"/><Relationship Id="rId283" Type="http://schemas.openxmlformats.org/officeDocument/2006/relationships/image" Target="../media/image737.png"/><Relationship Id="rId318" Type="http://schemas.openxmlformats.org/officeDocument/2006/relationships/customXml" Target="../ink/ink865.xml"/><Relationship Id="rId339" Type="http://schemas.openxmlformats.org/officeDocument/2006/relationships/customXml" Target="../ink/ink876.xml"/><Relationship Id="rId78" Type="http://schemas.openxmlformats.org/officeDocument/2006/relationships/customXml" Target="../ink/ink742.xml"/><Relationship Id="rId99" Type="http://schemas.openxmlformats.org/officeDocument/2006/relationships/image" Target="../media/image6410.png"/><Relationship Id="rId101" Type="http://schemas.openxmlformats.org/officeDocument/2006/relationships/image" Target="../media/image6510.png"/><Relationship Id="rId122" Type="http://schemas.openxmlformats.org/officeDocument/2006/relationships/customXml" Target="../ink/ink764.xml"/><Relationship Id="rId143" Type="http://schemas.openxmlformats.org/officeDocument/2006/relationships/image" Target="../media/image671.png"/><Relationship Id="rId164" Type="http://schemas.openxmlformats.org/officeDocument/2006/relationships/customXml" Target="../ink/ink786.xml"/><Relationship Id="rId185" Type="http://schemas.openxmlformats.org/officeDocument/2006/relationships/image" Target="../media/image690.png"/><Relationship Id="rId350" Type="http://schemas.openxmlformats.org/officeDocument/2006/relationships/image" Target="../media/image769.png"/><Relationship Id="rId9" Type="http://schemas.openxmlformats.org/officeDocument/2006/relationships/image" Target="../media/image8100.png"/><Relationship Id="rId210" Type="http://schemas.openxmlformats.org/officeDocument/2006/relationships/customXml" Target="../ink/ink810.xml"/><Relationship Id="rId26" Type="http://schemas.openxmlformats.org/officeDocument/2006/relationships/customXml" Target="../ink/ink716.xml"/><Relationship Id="rId231" Type="http://schemas.openxmlformats.org/officeDocument/2006/relationships/image" Target="../media/image713.png"/><Relationship Id="rId252" Type="http://schemas.openxmlformats.org/officeDocument/2006/relationships/customXml" Target="../ink/ink832.xml"/><Relationship Id="rId273" Type="http://schemas.openxmlformats.org/officeDocument/2006/relationships/image" Target="../media/image732.png"/><Relationship Id="rId294" Type="http://schemas.openxmlformats.org/officeDocument/2006/relationships/customXml" Target="../ink/ink853.xml"/><Relationship Id="rId308" Type="http://schemas.openxmlformats.org/officeDocument/2006/relationships/customXml" Target="../ink/ink860.xml"/><Relationship Id="rId329" Type="http://schemas.openxmlformats.org/officeDocument/2006/relationships/image" Target="../media/image760.png"/><Relationship Id="rId47" Type="http://schemas.openxmlformats.org/officeDocument/2006/relationships/image" Target="../media/image2710.png"/><Relationship Id="rId68" Type="http://schemas.openxmlformats.org/officeDocument/2006/relationships/customXml" Target="../ink/ink737.xml"/><Relationship Id="rId89" Type="http://schemas.openxmlformats.org/officeDocument/2006/relationships/image" Target="../media/image5910.png"/><Relationship Id="rId112" Type="http://schemas.openxmlformats.org/officeDocument/2006/relationships/customXml" Target="../ink/ink759.xml"/><Relationship Id="rId133" Type="http://schemas.openxmlformats.org/officeDocument/2006/relationships/image" Target="../media/image666.png"/><Relationship Id="rId154" Type="http://schemas.openxmlformats.org/officeDocument/2006/relationships/customXml" Target="../ink/ink780.xml"/><Relationship Id="rId175" Type="http://schemas.openxmlformats.org/officeDocument/2006/relationships/image" Target="../media/image686.png"/><Relationship Id="rId340" Type="http://schemas.openxmlformats.org/officeDocument/2006/relationships/image" Target="../media/image764.png"/><Relationship Id="rId361" Type="http://schemas.openxmlformats.org/officeDocument/2006/relationships/customXml" Target="../ink/ink887.xml"/><Relationship Id="rId196" Type="http://schemas.openxmlformats.org/officeDocument/2006/relationships/customXml" Target="../ink/ink803.xml"/><Relationship Id="rId200" Type="http://schemas.openxmlformats.org/officeDocument/2006/relationships/customXml" Target="../ink/ink805.xml"/><Relationship Id="rId16" Type="http://schemas.openxmlformats.org/officeDocument/2006/relationships/customXml" Target="../ink/ink711.xml"/><Relationship Id="rId221" Type="http://schemas.openxmlformats.org/officeDocument/2006/relationships/image" Target="../media/image708.png"/><Relationship Id="rId242" Type="http://schemas.openxmlformats.org/officeDocument/2006/relationships/image" Target="../media/image717.png"/><Relationship Id="rId263" Type="http://schemas.openxmlformats.org/officeDocument/2006/relationships/image" Target="../media/image727.png"/><Relationship Id="rId284" Type="http://schemas.openxmlformats.org/officeDocument/2006/relationships/customXml" Target="../ink/ink848.xml"/><Relationship Id="rId319" Type="http://schemas.openxmlformats.org/officeDocument/2006/relationships/image" Target="../media/image755.png"/><Relationship Id="rId37" Type="http://schemas.openxmlformats.org/officeDocument/2006/relationships/image" Target="../media/image2210.png"/><Relationship Id="rId58" Type="http://schemas.openxmlformats.org/officeDocument/2006/relationships/customXml" Target="../ink/ink732.xml"/><Relationship Id="rId79" Type="http://schemas.openxmlformats.org/officeDocument/2006/relationships/image" Target="../media/image4410.png"/><Relationship Id="rId102" Type="http://schemas.openxmlformats.org/officeDocument/2006/relationships/customXml" Target="../ink/ink754.xml"/><Relationship Id="rId123" Type="http://schemas.openxmlformats.org/officeDocument/2006/relationships/image" Target="../media/image7610.png"/><Relationship Id="rId144" Type="http://schemas.openxmlformats.org/officeDocument/2006/relationships/customXml" Target="../ink/ink775.xml"/><Relationship Id="rId330" Type="http://schemas.openxmlformats.org/officeDocument/2006/relationships/customXml" Target="../ink/ink871.xml"/><Relationship Id="rId90" Type="http://schemas.openxmlformats.org/officeDocument/2006/relationships/customXml" Target="../ink/ink748.xml"/><Relationship Id="rId165" Type="http://schemas.openxmlformats.org/officeDocument/2006/relationships/image" Target="../media/image681.png"/><Relationship Id="rId186" Type="http://schemas.openxmlformats.org/officeDocument/2006/relationships/customXml" Target="../ink/ink798.xml"/><Relationship Id="rId351" Type="http://schemas.openxmlformats.org/officeDocument/2006/relationships/customXml" Target="../ink/ink882.xml"/><Relationship Id="rId211" Type="http://schemas.openxmlformats.org/officeDocument/2006/relationships/image" Target="../media/image703.png"/><Relationship Id="rId232" Type="http://schemas.openxmlformats.org/officeDocument/2006/relationships/customXml" Target="../ink/ink821.xml"/><Relationship Id="rId253" Type="http://schemas.openxmlformats.org/officeDocument/2006/relationships/image" Target="../media/image722.png"/><Relationship Id="rId274" Type="http://schemas.openxmlformats.org/officeDocument/2006/relationships/customXml" Target="../ink/ink843.xml"/><Relationship Id="rId295" Type="http://schemas.openxmlformats.org/officeDocument/2006/relationships/image" Target="../media/image743.png"/><Relationship Id="rId309" Type="http://schemas.openxmlformats.org/officeDocument/2006/relationships/image" Target="../media/image750.png"/><Relationship Id="rId27" Type="http://schemas.openxmlformats.org/officeDocument/2006/relationships/image" Target="../media/image1710.png"/><Relationship Id="rId48" Type="http://schemas.openxmlformats.org/officeDocument/2006/relationships/customXml" Target="../ink/ink727.xml"/><Relationship Id="rId69" Type="http://schemas.openxmlformats.org/officeDocument/2006/relationships/image" Target="../media/image3910.png"/><Relationship Id="rId113" Type="http://schemas.openxmlformats.org/officeDocument/2006/relationships/image" Target="../media/image7110.png"/><Relationship Id="rId134" Type="http://schemas.openxmlformats.org/officeDocument/2006/relationships/customXml" Target="../ink/ink770.xml"/><Relationship Id="rId320" Type="http://schemas.openxmlformats.org/officeDocument/2006/relationships/customXml" Target="../ink/ink866.xml"/><Relationship Id="rId80" Type="http://schemas.openxmlformats.org/officeDocument/2006/relationships/customXml" Target="../ink/ink743.xml"/><Relationship Id="rId155" Type="http://schemas.openxmlformats.org/officeDocument/2006/relationships/image" Target="../media/image677.png"/><Relationship Id="rId176" Type="http://schemas.openxmlformats.org/officeDocument/2006/relationships/customXml" Target="../ink/ink792.xml"/><Relationship Id="rId197" Type="http://schemas.openxmlformats.org/officeDocument/2006/relationships/image" Target="../media/image696.png"/><Relationship Id="rId341" Type="http://schemas.openxmlformats.org/officeDocument/2006/relationships/customXml" Target="../ink/ink877.xml"/><Relationship Id="rId362" Type="http://schemas.openxmlformats.org/officeDocument/2006/relationships/image" Target="../media/image775.png"/><Relationship Id="rId201" Type="http://schemas.openxmlformats.org/officeDocument/2006/relationships/image" Target="../media/image698.png"/><Relationship Id="rId222" Type="http://schemas.openxmlformats.org/officeDocument/2006/relationships/customXml" Target="../ink/ink816.xml"/><Relationship Id="rId243" Type="http://schemas.openxmlformats.org/officeDocument/2006/relationships/customXml" Target="../ink/ink827.xml"/><Relationship Id="rId264" Type="http://schemas.openxmlformats.org/officeDocument/2006/relationships/customXml" Target="../ink/ink838.xml"/><Relationship Id="rId285" Type="http://schemas.openxmlformats.org/officeDocument/2006/relationships/image" Target="../media/image738.png"/><Relationship Id="rId17" Type="http://schemas.openxmlformats.org/officeDocument/2006/relationships/image" Target="../media/image1299.png"/><Relationship Id="rId38" Type="http://schemas.openxmlformats.org/officeDocument/2006/relationships/customXml" Target="../ink/ink722.xml"/><Relationship Id="rId59" Type="http://schemas.openxmlformats.org/officeDocument/2006/relationships/image" Target="../media/image3310.png"/><Relationship Id="rId103" Type="http://schemas.openxmlformats.org/officeDocument/2006/relationships/image" Target="../media/image6610.png"/><Relationship Id="rId124" Type="http://schemas.openxmlformats.org/officeDocument/2006/relationships/customXml" Target="../ink/ink765.xml"/><Relationship Id="rId310" Type="http://schemas.openxmlformats.org/officeDocument/2006/relationships/customXml" Target="../ink/ink861.xml"/><Relationship Id="rId70" Type="http://schemas.openxmlformats.org/officeDocument/2006/relationships/customXml" Target="../ink/ink738.xml"/><Relationship Id="rId91" Type="http://schemas.openxmlformats.org/officeDocument/2006/relationships/image" Target="../media/image6010.png"/><Relationship Id="rId145" Type="http://schemas.openxmlformats.org/officeDocument/2006/relationships/image" Target="../media/image672.png"/><Relationship Id="rId166" Type="http://schemas.openxmlformats.org/officeDocument/2006/relationships/customXml" Target="../ink/ink787.xml"/><Relationship Id="rId187" Type="http://schemas.openxmlformats.org/officeDocument/2006/relationships/image" Target="../media/image691.png"/><Relationship Id="rId331" Type="http://schemas.openxmlformats.org/officeDocument/2006/relationships/image" Target="../media/image761.png"/><Relationship Id="rId35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11.xml"/><Relationship Id="rId233" Type="http://schemas.openxmlformats.org/officeDocument/2006/relationships/image" Target="../media/image714.png"/><Relationship Id="rId254" Type="http://schemas.openxmlformats.org/officeDocument/2006/relationships/customXml" Target="../ink/ink833.xml"/><Relationship Id="rId28" Type="http://schemas.openxmlformats.org/officeDocument/2006/relationships/customXml" Target="../ink/ink717.xml"/><Relationship Id="rId49" Type="http://schemas.openxmlformats.org/officeDocument/2006/relationships/image" Target="../media/image2810.png"/><Relationship Id="rId114" Type="http://schemas.openxmlformats.org/officeDocument/2006/relationships/customXml" Target="../ink/ink760.xml"/><Relationship Id="rId275" Type="http://schemas.openxmlformats.org/officeDocument/2006/relationships/image" Target="../media/image733.png"/><Relationship Id="rId296" Type="http://schemas.openxmlformats.org/officeDocument/2006/relationships/customXml" Target="../ink/ink854.xml"/><Relationship Id="rId300" Type="http://schemas.openxmlformats.org/officeDocument/2006/relationships/customXml" Target="../ink/ink856.xml"/><Relationship Id="rId60" Type="http://schemas.openxmlformats.org/officeDocument/2006/relationships/customXml" Target="../ink/ink733.xml"/><Relationship Id="rId81" Type="http://schemas.openxmlformats.org/officeDocument/2006/relationships/image" Target="../media/image4510.png"/><Relationship Id="rId135" Type="http://schemas.openxmlformats.org/officeDocument/2006/relationships/image" Target="../media/image667.png"/><Relationship Id="rId156" Type="http://schemas.openxmlformats.org/officeDocument/2006/relationships/customXml" Target="../ink/ink781.xml"/><Relationship Id="rId177" Type="http://schemas.openxmlformats.org/officeDocument/2006/relationships/customXml" Target="../ink/ink793.xml"/><Relationship Id="rId198" Type="http://schemas.openxmlformats.org/officeDocument/2006/relationships/customXml" Target="../ink/ink804.xml"/><Relationship Id="rId321" Type="http://schemas.openxmlformats.org/officeDocument/2006/relationships/image" Target="../media/image756.png"/><Relationship Id="rId342" Type="http://schemas.openxmlformats.org/officeDocument/2006/relationships/image" Target="../media/image765.png"/><Relationship Id="rId363" Type="http://schemas.openxmlformats.org/officeDocument/2006/relationships/customXml" Target="../ink/ink888.xml"/><Relationship Id="rId202" Type="http://schemas.openxmlformats.org/officeDocument/2006/relationships/customXml" Target="../ink/ink806.xml"/><Relationship Id="rId223" Type="http://schemas.openxmlformats.org/officeDocument/2006/relationships/image" Target="../media/image709.png"/><Relationship Id="rId244" Type="http://schemas.openxmlformats.org/officeDocument/2006/relationships/image" Target="../media/image718.png"/><Relationship Id="rId18" Type="http://schemas.openxmlformats.org/officeDocument/2006/relationships/customXml" Target="../ink/ink712.xml"/><Relationship Id="rId39" Type="http://schemas.openxmlformats.org/officeDocument/2006/relationships/image" Target="../media/image2310.png"/><Relationship Id="rId265" Type="http://schemas.openxmlformats.org/officeDocument/2006/relationships/image" Target="../media/image728.png"/><Relationship Id="rId286" Type="http://schemas.openxmlformats.org/officeDocument/2006/relationships/customXml" Target="../ink/ink849.xml"/><Relationship Id="rId50" Type="http://schemas.openxmlformats.org/officeDocument/2006/relationships/customXml" Target="../ink/ink728.xml"/><Relationship Id="rId104" Type="http://schemas.openxmlformats.org/officeDocument/2006/relationships/customXml" Target="../ink/ink755.xml"/><Relationship Id="rId125" Type="http://schemas.openxmlformats.org/officeDocument/2006/relationships/image" Target="../media/image662.png"/><Relationship Id="rId146" Type="http://schemas.openxmlformats.org/officeDocument/2006/relationships/customXml" Target="../ink/ink776.xml"/><Relationship Id="rId167" Type="http://schemas.openxmlformats.org/officeDocument/2006/relationships/image" Target="../media/image682.png"/><Relationship Id="rId188" Type="http://schemas.openxmlformats.org/officeDocument/2006/relationships/customXml" Target="../ink/ink799.xml"/><Relationship Id="rId311" Type="http://schemas.openxmlformats.org/officeDocument/2006/relationships/image" Target="../media/image751.png"/><Relationship Id="rId332" Type="http://schemas.openxmlformats.org/officeDocument/2006/relationships/customXml" Target="../ink/ink872.xml"/><Relationship Id="rId353" Type="http://schemas.openxmlformats.org/officeDocument/2006/relationships/customXml" Target="../ink/ink883.xml"/><Relationship Id="rId71" Type="http://schemas.openxmlformats.org/officeDocument/2006/relationships/image" Target="../media/image4010.png"/><Relationship Id="rId92" Type="http://schemas.openxmlformats.org/officeDocument/2006/relationships/customXml" Target="../ink/ink749.xml"/><Relationship Id="rId213" Type="http://schemas.openxmlformats.org/officeDocument/2006/relationships/image" Target="../media/image704.png"/><Relationship Id="rId234" Type="http://schemas.openxmlformats.org/officeDocument/2006/relationships/customXml" Target="../ink/ink822.xml"/><Relationship Id="rId2" Type="http://schemas.openxmlformats.org/officeDocument/2006/relationships/customXml" Target="../ink/ink704.xml"/><Relationship Id="rId29" Type="http://schemas.openxmlformats.org/officeDocument/2006/relationships/image" Target="../media/image1810.png"/><Relationship Id="rId255" Type="http://schemas.openxmlformats.org/officeDocument/2006/relationships/image" Target="../media/image723.png"/><Relationship Id="rId276" Type="http://schemas.openxmlformats.org/officeDocument/2006/relationships/customXml" Target="../ink/ink844.xml"/><Relationship Id="rId297" Type="http://schemas.openxmlformats.org/officeDocument/2006/relationships/image" Target="../media/image744.png"/><Relationship Id="rId40" Type="http://schemas.openxmlformats.org/officeDocument/2006/relationships/customXml" Target="../ink/ink723.xml"/><Relationship Id="rId115" Type="http://schemas.openxmlformats.org/officeDocument/2006/relationships/image" Target="../media/image7210.png"/><Relationship Id="rId136" Type="http://schemas.openxmlformats.org/officeDocument/2006/relationships/customXml" Target="../ink/ink771.xml"/><Relationship Id="rId157" Type="http://schemas.openxmlformats.org/officeDocument/2006/relationships/image" Target="../media/image678.png"/><Relationship Id="rId178" Type="http://schemas.openxmlformats.org/officeDocument/2006/relationships/customXml" Target="../ink/ink794.xml"/><Relationship Id="rId301" Type="http://schemas.openxmlformats.org/officeDocument/2006/relationships/image" Target="../media/image746.png"/><Relationship Id="rId322" Type="http://schemas.openxmlformats.org/officeDocument/2006/relationships/customXml" Target="../ink/ink867.xml"/><Relationship Id="rId343" Type="http://schemas.openxmlformats.org/officeDocument/2006/relationships/customXml" Target="../ink/ink878.xml"/><Relationship Id="rId364" Type="http://schemas.openxmlformats.org/officeDocument/2006/relationships/image" Target="../media/image776.png"/><Relationship Id="rId61" Type="http://schemas.openxmlformats.org/officeDocument/2006/relationships/image" Target="../media/image3510.png"/><Relationship Id="rId82" Type="http://schemas.openxmlformats.org/officeDocument/2006/relationships/customXml" Target="../ink/ink744.xml"/><Relationship Id="rId199" Type="http://schemas.openxmlformats.org/officeDocument/2006/relationships/image" Target="../media/image697.png"/><Relationship Id="rId203" Type="http://schemas.openxmlformats.org/officeDocument/2006/relationships/image" Target="../media/image699.png"/><Relationship Id="rId19" Type="http://schemas.openxmlformats.org/officeDocument/2006/relationships/image" Target="../media/image1310.png"/><Relationship Id="rId224" Type="http://schemas.openxmlformats.org/officeDocument/2006/relationships/customXml" Target="../ink/ink817.xml"/><Relationship Id="rId245" Type="http://schemas.openxmlformats.org/officeDocument/2006/relationships/customXml" Target="../ink/ink828.xml"/><Relationship Id="rId266" Type="http://schemas.openxmlformats.org/officeDocument/2006/relationships/customXml" Target="../ink/ink839.xml"/><Relationship Id="rId287" Type="http://schemas.openxmlformats.org/officeDocument/2006/relationships/image" Target="../media/image739.png"/><Relationship Id="rId30" Type="http://schemas.openxmlformats.org/officeDocument/2006/relationships/customXml" Target="../ink/ink718.xml"/><Relationship Id="rId105" Type="http://schemas.openxmlformats.org/officeDocument/2006/relationships/image" Target="../media/image6710.png"/><Relationship Id="rId126" Type="http://schemas.openxmlformats.org/officeDocument/2006/relationships/customXml" Target="../ink/ink766.xml"/><Relationship Id="rId147" Type="http://schemas.openxmlformats.org/officeDocument/2006/relationships/image" Target="../media/image673.png"/><Relationship Id="rId168" Type="http://schemas.openxmlformats.org/officeDocument/2006/relationships/customXml" Target="../ink/ink788.xml"/><Relationship Id="rId312" Type="http://schemas.openxmlformats.org/officeDocument/2006/relationships/customXml" Target="../ink/ink862.xml"/><Relationship Id="rId333" Type="http://schemas.openxmlformats.org/officeDocument/2006/relationships/image" Target="../media/image762.png"/><Relationship Id="rId354" Type="http://schemas.openxmlformats.org/officeDocument/2006/relationships/image" Target="../media/image771.png"/><Relationship Id="rId51" Type="http://schemas.openxmlformats.org/officeDocument/2006/relationships/image" Target="../media/image2910.png"/><Relationship Id="rId72" Type="http://schemas.openxmlformats.org/officeDocument/2006/relationships/customXml" Target="../ink/ink739.xml"/><Relationship Id="rId93" Type="http://schemas.openxmlformats.org/officeDocument/2006/relationships/image" Target="../media/image6110.png"/><Relationship Id="rId189" Type="http://schemas.openxmlformats.org/officeDocument/2006/relationships/image" Target="../media/image692.png"/><Relationship Id="rId3" Type="http://schemas.openxmlformats.org/officeDocument/2006/relationships/image" Target="../media/image5100.png"/><Relationship Id="rId214" Type="http://schemas.openxmlformats.org/officeDocument/2006/relationships/customXml" Target="../ink/ink812.xml"/><Relationship Id="rId235" Type="http://schemas.openxmlformats.org/officeDocument/2006/relationships/image" Target="../media/image444.png"/><Relationship Id="rId256" Type="http://schemas.openxmlformats.org/officeDocument/2006/relationships/customXml" Target="../ink/ink834.xml"/><Relationship Id="rId277" Type="http://schemas.openxmlformats.org/officeDocument/2006/relationships/image" Target="../media/image734.png"/><Relationship Id="rId298" Type="http://schemas.openxmlformats.org/officeDocument/2006/relationships/customXml" Target="../ink/ink855.xml"/><Relationship Id="rId116" Type="http://schemas.openxmlformats.org/officeDocument/2006/relationships/customXml" Target="../ink/ink761.xml"/><Relationship Id="rId137" Type="http://schemas.openxmlformats.org/officeDocument/2006/relationships/image" Target="../media/image668.png"/><Relationship Id="rId158" Type="http://schemas.openxmlformats.org/officeDocument/2006/relationships/customXml" Target="../ink/ink782.xml"/><Relationship Id="rId302" Type="http://schemas.openxmlformats.org/officeDocument/2006/relationships/customXml" Target="../ink/ink857.xml"/><Relationship Id="rId323" Type="http://schemas.openxmlformats.org/officeDocument/2006/relationships/image" Target="../media/image757.png"/><Relationship Id="rId344" Type="http://schemas.openxmlformats.org/officeDocument/2006/relationships/image" Target="../media/image766.png"/><Relationship Id="rId20" Type="http://schemas.openxmlformats.org/officeDocument/2006/relationships/customXml" Target="../ink/ink713.xml"/><Relationship Id="rId41" Type="http://schemas.openxmlformats.org/officeDocument/2006/relationships/image" Target="../media/image2410.png"/><Relationship Id="rId62" Type="http://schemas.openxmlformats.org/officeDocument/2006/relationships/customXml" Target="../ink/ink734.xml"/><Relationship Id="rId83" Type="http://schemas.openxmlformats.org/officeDocument/2006/relationships/image" Target="../media/image5610.png"/><Relationship Id="rId179" Type="http://schemas.openxmlformats.org/officeDocument/2006/relationships/image" Target="../media/image687.png"/><Relationship Id="rId365" Type="http://schemas.openxmlformats.org/officeDocument/2006/relationships/customXml" Target="../ink/ink889.xml"/><Relationship Id="rId190" Type="http://schemas.openxmlformats.org/officeDocument/2006/relationships/customXml" Target="../ink/ink800.xml"/><Relationship Id="rId204" Type="http://schemas.openxmlformats.org/officeDocument/2006/relationships/customXml" Target="../ink/ink807.xml"/><Relationship Id="rId225" Type="http://schemas.openxmlformats.org/officeDocument/2006/relationships/image" Target="../media/image710.png"/><Relationship Id="rId246" Type="http://schemas.openxmlformats.org/officeDocument/2006/relationships/customXml" Target="../ink/ink829.xml"/><Relationship Id="rId267" Type="http://schemas.openxmlformats.org/officeDocument/2006/relationships/image" Target="../media/image729.png"/><Relationship Id="rId288" Type="http://schemas.openxmlformats.org/officeDocument/2006/relationships/customXml" Target="../ink/ink850.xml"/><Relationship Id="rId106" Type="http://schemas.openxmlformats.org/officeDocument/2006/relationships/customXml" Target="../ink/ink756.xml"/><Relationship Id="rId127" Type="http://schemas.openxmlformats.org/officeDocument/2006/relationships/image" Target="../media/image663.png"/><Relationship Id="rId313" Type="http://schemas.openxmlformats.org/officeDocument/2006/relationships/image" Target="../media/image752.png"/><Relationship Id="rId10" Type="http://schemas.openxmlformats.org/officeDocument/2006/relationships/customXml" Target="../ink/ink708.xml"/><Relationship Id="rId31" Type="http://schemas.openxmlformats.org/officeDocument/2006/relationships/image" Target="../media/image1910.png"/><Relationship Id="rId52" Type="http://schemas.openxmlformats.org/officeDocument/2006/relationships/customXml" Target="../ink/ink729.xml"/><Relationship Id="rId73" Type="http://schemas.openxmlformats.org/officeDocument/2006/relationships/image" Target="../media/image4110.png"/><Relationship Id="rId94" Type="http://schemas.openxmlformats.org/officeDocument/2006/relationships/customXml" Target="../ink/ink750.xml"/><Relationship Id="rId148" Type="http://schemas.openxmlformats.org/officeDocument/2006/relationships/customXml" Target="../ink/ink777.xml"/><Relationship Id="rId169" Type="http://schemas.openxmlformats.org/officeDocument/2006/relationships/image" Target="../media/image683.png"/><Relationship Id="rId334" Type="http://schemas.openxmlformats.org/officeDocument/2006/relationships/customXml" Target="../ink/ink873.xml"/><Relationship Id="rId355" Type="http://schemas.openxmlformats.org/officeDocument/2006/relationships/customXml" Target="../ink/ink884.xml"/><Relationship Id="rId4" Type="http://schemas.openxmlformats.org/officeDocument/2006/relationships/customXml" Target="../ink/ink705.xml"/><Relationship Id="rId180" Type="http://schemas.openxmlformats.org/officeDocument/2006/relationships/customXml" Target="../ink/ink795.xml"/><Relationship Id="rId215" Type="http://schemas.openxmlformats.org/officeDocument/2006/relationships/image" Target="../media/image705.png"/><Relationship Id="rId236" Type="http://schemas.openxmlformats.org/officeDocument/2006/relationships/customXml" Target="../ink/ink823.xml"/><Relationship Id="rId257" Type="http://schemas.openxmlformats.org/officeDocument/2006/relationships/image" Target="../media/image724.png"/><Relationship Id="rId278" Type="http://schemas.openxmlformats.org/officeDocument/2006/relationships/customXml" Target="../ink/ink845.xml"/><Relationship Id="rId303" Type="http://schemas.openxmlformats.org/officeDocument/2006/relationships/image" Target="../media/image747.png"/><Relationship Id="rId42" Type="http://schemas.openxmlformats.org/officeDocument/2006/relationships/customXml" Target="../ink/ink724.xml"/><Relationship Id="rId84" Type="http://schemas.openxmlformats.org/officeDocument/2006/relationships/customXml" Target="../ink/ink745.xml"/><Relationship Id="rId138" Type="http://schemas.openxmlformats.org/officeDocument/2006/relationships/customXml" Target="../ink/ink772.xml"/><Relationship Id="rId345" Type="http://schemas.openxmlformats.org/officeDocument/2006/relationships/customXml" Target="../ink/ink879.xml"/><Relationship Id="rId191" Type="http://schemas.openxmlformats.org/officeDocument/2006/relationships/image" Target="../media/image693.png"/><Relationship Id="rId205" Type="http://schemas.openxmlformats.org/officeDocument/2006/relationships/image" Target="../media/image700.png"/><Relationship Id="rId247" Type="http://schemas.openxmlformats.org/officeDocument/2006/relationships/image" Target="../media/image719.png"/><Relationship Id="rId107" Type="http://schemas.openxmlformats.org/officeDocument/2006/relationships/image" Target="../media/image6810.png"/><Relationship Id="rId289" Type="http://schemas.openxmlformats.org/officeDocument/2006/relationships/image" Target="../media/image740.png"/><Relationship Id="rId11" Type="http://schemas.openxmlformats.org/officeDocument/2006/relationships/image" Target="../media/image9100.png"/><Relationship Id="rId53" Type="http://schemas.openxmlformats.org/officeDocument/2006/relationships/image" Target="../media/image3010.png"/><Relationship Id="rId149" Type="http://schemas.openxmlformats.org/officeDocument/2006/relationships/image" Target="../media/image674.png"/><Relationship Id="rId314" Type="http://schemas.openxmlformats.org/officeDocument/2006/relationships/customXml" Target="../ink/ink863.xml"/><Relationship Id="rId356" Type="http://schemas.openxmlformats.org/officeDocument/2006/relationships/image" Target="../media/image772.png"/><Relationship Id="rId95" Type="http://schemas.openxmlformats.org/officeDocument/2006/relationships/image" Target="../media/image6210.png"/><Relationship Id="rId160" Type="http://schemas.openxmlformats.org/officeDocument/2006/relationships/customXml" Target="../ink/ink783.xml"/><Relationship Id="rId216" Type="http://schemas.openxmlformats.org/officeDocument/2006/relationships/customXml" Target="../ink/ink813.xml"/><Relationship Id="rId258" Type="http://schemas.openxmlformats.org/officeDocument/2006/relationships/customXml" Target="../ink/ink835.xml"/><Relationship Id="rId22" Type="http://schemas.openxmlformats.org/officeDocument/2006/relationships/customXml" Target="../ink/ink714.xml"/><Relationship Id="rId64" Type="http://schemas.openxmlformats.org/officeDocument/2006/relationships/customXml" Target="../ink/ink735.xml"/><Relationship Id="rId118" Type="http://schemas.openxmlformats.org/officeDocument/2006/relationships/customXml" Target="../ink/ink762.xml"/><Relationship Id="rId325" Type="http://schemas.openxmlformats.org/officeDocument/2006/relationships/image" Target="../media/image758.png"/><Relationship Id="rId367" Type="http://schemas.openxmlformats.org/officeDocument/2006/relationships/customXml" Target="../ink/ink890.xml"/><Relationship Id="rId171" Type="http://schemas.openxmlformats.org/officeDocument/2006/relationships/image" Target="../media/image684.png"/><Relationship Id="rId227" Type="http://schemas.openxmlformats.org/officeDocument/2006/relationships/image" Target="../media/image711.png"/><Relationship Id="rId269" Type="http://schemas.openxmlformats.org/officeDocument/2006/relationships/image" Target="../media/image730.png"/><Relationship Id="rId33" Type="http://schemas.openxmlformats.org/officeDocument/2006/relationships/image" Target="../media/image2010.png"/><Relationship Id="rId129" Type="http://schemas.openxmlformats.org/officeDocument/2006/relationships/image" Target="../media/image664.png"/><Relationship Id="rId280" Type="http://schemas.openxmlformats.org/officeDocument/2006/relationships/customXml" Target="../ink/ink846.xml"/><Relationship Id="rId336" Type="http://schemas.openxmlformats.org/officeDocument/2006/relationships/customXml" Target="../ink/ink874.xml"/><Relationship Id="rId75" Type="http://schemas.openxmlformats.org/officeDocument/2006/relationships/image" Target="../media/image4210.png"/><Relationship Id="rId140" Type="http://schemas.openxmlformats.org/officeDocument/2006/relationships/customXml" Target="../ink/ink773.xml"/><Relationship Id="rId182" Type="http://schemas.openxmlformats.org/officeDocument/2006/relationships/customXml" Target="../ink/ink796.xml"/><Relationship Id="rId6" Type="http://schemas.openxmlformats.org/officeDocument/2006/relationships/customXml" Target="../ink/ink706.xml"/><Relationship Id="rId238" Type="http://schemas.openxmlformats.org/officeDocument/2006/relationships/image" Target="../media/image715.png"/><Relationship Id="rId291" Type="http://schemas.openxmlformats.org/officeDocument/2006/relationships/image" Target="../media/image741.png"/><Relationship Id="rId305" Type="http://schemas.openxmlformats.org/officeDocument/2006/relationships/image" Target="../media/image748.png"/><Relationship Id="rId347" Type="http://schemas.openxmlformats.org/officeDocument/2006/relationships/customXml" Target="../ink/ink880.xml"/><Relationship Id="rId44" Type="http://schemas.openxmlformats.org/officeDocument/2006/relationships/customXml" Target="../ink/ink725.xml"/><Relationship Id="rId86" Type="http://schemas.openxmlformats.org/officeDocument/2006/relationships/customXml" Target="../ink/ink746.xml"/><Relationship Id="rId151" Type="http://schemas.openxmlformats.org/officeDocument/2006/relationships/image" Target="../media/image675.png"/><Relationship Id="rId193" Type="http://schemas.openxmlformats.org/officeDocument/2006/relationships/image" Target="../media/image694.png"/><Relationship Id="rId207" Type="http://schemas.openxmlformats.org/officeDocument/2006/relationships/image" Target="../media/image701.png"/><Relationship Id="rId249" Type="http://schemas.openxmlformats.org/officeDocument/2006/relationships/image" Target="../media/image720.png"/><Relationship Id="rId13" Type="http://schemas.openxmlformats.org/officeDocument/2006/relationships/image" Target="../media/image10100.png"/><Relationship Id="rId109" Type="http://schemas.openxmlformats.org/officeDocument/2006/relationships/image" Target="../media/image6910.png"/><Relationship Id="rId260" Type="http://schemas.openxmlformats.org/officeDocument/2006/relationships/customXml" Target="../ink/ink836.xml"/><Relationship Id="rId316" Type="http://schemas.openxmlformats.org/officeDocument/2006/relationships/customXml" Target="../ink/ink864.xml"/><Relationship Id="rId55" Type="http://schemas.openxmlformats.org/officeDocument/2006/relationships/image" Target="../media/image3110.png"/><Relationship Id="rId97" Type="http://schemas.openxmlformats.org/officeDocument/2006/relationships/image" Target="../media/image6310.png"/><Relationship Id="rId120" Type="http://schemas.openxmlformats.org/officeDocument/2006/relationships/customXml" Target="../ink/ink763.xml"/><Relationship Id="rId358" Type="http://schemas.openxmlformats.org/officeDocument/2006/relationships/image" Target="../media/image773.png"/><Relationship Id="rId162" Type="http://schemas.openxmlformats.org/officeDocument/2006/relationships/customXml" Target="../ink/ink784.xml"/><Relationship Id="rId218" Type="http://schemas.openxmlformats.org/officeDocument/2006/relationships/customXml" Target="../ink/ink814.xml"/><Relationship Id="rId271" Type="http://schemas.openxmlformats.org/officeDocument/2006/relationships/image" Target="../media/image731.png"/><Relationship Id="rId24" Type="http://schemas.openxmlformats.org/officeDocument/2006/relationships/customXml" Target="../ink/ink715.xml"/><Relationship Id="rId66" Type="http://schemas.openxmlformats.org/officeDocument/2006/relationships/customXml" Target="../ink/ink736.xml"/><Relationship Id="rId131" Type="http://schemas.openxmlformats.org/officeDocument/2006/relationships/image" Target="../media/image665.png"/><Relationship Id="rId327" Type="http://schemas.openxmlformats.org/officeDocument/2006/relationships/image" Target="../media/image759.png"/><Relationship Id="rId173" Type="http://schemas.openxmlformats.org/officeDocument/2006/relationships/image" Target="../media/image685.png"/><Relationship Id="rId229" Type="http://schemas.openxmlformats.org/officeDocument/2006/relationships/image" Target="../media/image712.png"/><Relationship Id="rId240" Type="http://schemas.openxmlformats.org/officeDocument/2006/relationships/image" Target="../media/image716.png"/><Relationship Id="rId35" Type="http://schemas.openxmlformats.org/officeDocument/2006/relationships/image" Target="../media/image2110.png"/><Relationship Id="rId77" Type="http://schemas.openxmlformats.org/officeDocument/2006/relationships/image" Target="../media/image4310.png"/><Relationship Id="rId100" Type="http://schemas.openxmlformats.org/officeDocument/2006/relationships/customXml" Target="../ink/ink753.xml"/><Relationship Id="rId282" Type="http://schemas.openxmlformats.org/officeDocument/2006/relationships/customXml" Target="../ink/ink847.xml"/><Relationship Id="rId338" Type="http://schemas.openxmlformats.org/officeDocument/2006/relationships/customXml" Target="../ink/ink875.xml"/><Relationship Id="rId8" Type="http://schemas.openxmlformats.org/officeDocument/2006/relationships/customXml" Target="../ink/ink707.xml"/><Relationship Id="rId142" Type="http://schemas.openxmlformats.org/officeDocument/2006/relationships/customXml" Target="../ink/ink774.xml"/><Relationship Id="rId184" Type="http://schemas.openxmlformats.org/officeDocument/2006/relationships/customXml" Target="../ink/ink797.xml"/><Relationship Id="rId251" Type="http://schemas.openxmlformats.org/officeDocument/2006/relationships/image" Target="../media/image721.png"/><Relationship Id="rId46" Type="http://schemas.openxmlformats.org/officeDocument/2006/relationships/customXml" Target="../ink/ink726.xml"/><Relationship Id="rId293" Type="http://schemas.openxmlformats.org/officeDocument/2006/relationships/image" Target="../media/image742.png"/><Relationship Id="rId307" Type="http://schemas.openxmlformats.org/officeDocument/2006/relationships/image" Target="../media/image749.png"/><Relationship Id="rId349" Type="http://schemas.openxmlformats.org/officeDocument/2006/relationships/customXml" Target="../ink/ink881.xml"/><Relationship Id="rId88" Type="http://schemas.openxmlformats.org/officeDocument/2006/relationships/customXml" Target="../ink/ink747.xml"/><Relationship Id="rId111" Type="http://schemas.openxmlformats.org/officeDocument/2006/relationships/image" Target="../media/image7010.png"/><Relationship Id="rId153" Type="http://schemas.openxmlformats.org/officeDocument/2006/relationships/image" Target="../media/image676.png"/><Relationship Id="rId195" Type="http://schemas.openxmlformats.org/officeDocument/2006/relationships/image" Target="../media/image695.png"/><Relationship Id="rId209" Type="http://schemas.openxmlformats.org/officeDocument/2006/relationships/image" Target="../media/image702.png"/><Relationship Id="rId360" Type="http://schemas.openxmlformats.org/officeDocument/2006/relationships/image" Target="../media/image774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03.xml"/><Relationship Id="rId21" Type="http://schemas.openxmlformats.org/officeDocument/2006/relationships/image" Target="../media/image224.png"/><Relationship Id="rId42" Type="http://schemas.openxmlformats.org/officeDocument/2006/relationships/customXml" Target="../ink/ink911.xml"/><Relationship Id="rId47" Type="http://schemas.openxmlformats.org/officeDocument/2006/relationships/image" Target="../media/image800.png"/><Relationship Id="rId63" Type="http://schemas.openxmlformats.org/officeDocument/2006/relationships/image" Target="../media/image808.png"/><Relationship Id="rId68" Type="http://schemas.openxmlformats.org/officeDocument/2006/relationships/customXml" Target="../ink/ink924.xml"/><Relationship Id="rId7" Type="http://schemas.openxmlformats.org/officeDocument/2006/relationships/image" Target="../media/image781.png"/><Relationship Id="rId2" Type="http://schemas.openxmlformats.org/officeDocument/2006/relationships/customXml" Target="../ink/ink891.xml"/><Relationship Id="rId16" Type="http://schemas.openxmlformats.org/officeDocument/2006/relationships/customXml" Target="../ink/ink898.xml"/><Relationship Id="rId29" Type="http://schemas.openxmlformats.org/officeDocument/2006/relationships/image" Target="../media/image791.png"/><Relationship Id="rId11" Type="http://schemas.openxmlformats.org/officeDocument/2006/relationships/image" Target="../media/image783.png"/><Relationship Id="rId24" Type="http://schemas.openxmlformats.org/officeDocument/2006/relationships/customXml" Target="../ink/ink902.xml"/><Relationship Id="rId32" Type="http://schemas.openxmlformats.org/officeDocument/2006/relationships/customXml" Target="../ink/ink906.xml"/><Relationship Id="rId37" Type="http://schemas.openxmlformats.org/officeDocument/2006/relationships/image" Target="../media/image795.png"/><Relationship Id="rId40" Type="http://schemas.openxmlformats.org/officeDocument/2006/relationships/customXml" Target="../ink/ink910.xml"/><Relationship Id="rId45" Type="http://schemas.openxmlformats.org/officeDocument/2006/relationships/image" Target="../media/image799.png"/><Relationship Id="rId53" Type="http://schemas.openxmlformats.org/officeDocument/2006/relationships/image" Target="../media/image803.png"/><Relationship Id="rId58" Type="http://schemas.openxmlformats.org/officeDocument/2006/relationships/customXml" Target="../ink/ink919.xml"/><Relationship Id="rId66" Type="http://schemas.openxmlformats.org/officeDocument/2006/relationships/customXml" Target="../ink/ink923.xml"/><Relationship Id="rId5" Type="http://schemas.openxmlformats.org/officeDocument/2006/relationships/image" Target="../media/image780.png"/><Relationship Id="rId61" Type="http://schemas.openxmlformats.org/officeDocument/2006/relationships/image" Target="../media/image807.png"/><Relationship Id="rId19" Type="http://schemas.openxmlformats.org/officeDocument/2006/relationships/image" Target="../media/image787.png"/><Relationship Id="rId14" Type="http://schemas.openxmlformats.org/officeDocument/2006/relationships/customXml" Target="../ink/ink897.xml"/><Relationship Id="rId22" Type="http://schemas.openxmlformats.org/officeDocument/2006/relationships/customXml" Target="../ink/ink901.xml"/><Relationship Id="rId27" Type="http://schemas.openxmlformats.org/officeDocument/2006/relationships/image" Target="../media/image790.png"/><Relationship Id="rId30" Type="http://schemas.openxmlformats.org/officeDocument/2006/relationships/customXml" Target="../ink/ink905.xml"/><Relationship Id="rId35" Type="http://schemas.openxmlformats.org/officeDocument/2006/relationships/image" Target="../media/image794.png"/><Relationship Id="rId43" Type="http://schemas.openxmlformats.org/officeDocument/2006/relationships/image" Target="../media/image798.png"/><Relationship Id="rId48" Type="http://schemas.openxmlformats.org/officeDocument/2006/relationships/customXml" Target="../ink/ink914.xml"/><Relationship Id="rId56" Type="http://schemas.openxmlformats.org/officeDocument/2006/relationships/customXml" Target="../ink/ink918.xml"/><Relationship Id="rId64" Type="http://schemas.openxmlformats.org/officeDocument/2006/relationships/customXml" Target="../ink/ink922.xml"/><Relationship Id="rId69" Type="http://schemas.openxmlformats.org/officeDocument/2006/relationships/image" Target="../media/image811.png"/><Relationship Id="rId8" Type="http://schemas.openxmlformats.org/officeDocument/2006/relationships/customXml" Target="../ink/ink894.xml"/><Relationship Id="rId51" Type="http://schemas.openxmlformats.org/officeDocument/2006/relationships/image" Target="../media/image802.png"/><Relationship Id="rId3" Type="http://schemas.openxmlformats.org/officeDocument/2006/relationships/image" Target="../media/image779.png"/><Relationship Id="rId12" Type="http://schemas.openxmlformats.org/officeDocument/2006/relationships/customXml" Target="../ink/ink896.xml"/><Relationship Id="rId17" Type="http://schemas.openxmlformats.org/officeDocument/2006/relationships/image" Target="../media/image786.png"/><Relationship Id="rId25" Type="http://schemas.openxmlformats.org/officeDocument/2006/relationships/image" Target="../media/image789.png"/><Relationship Id="rId33" Type="http://schemas.openxmlformats.org/officeDocument/2006/relationships/image" Target="../media/image793.png"/><Relationship Id="rId38" Type="http://schemas.openxmlformats.org/officeDocument/2006/relationships/customXml" Target="../ink/ink909.xml"/><Relationship Id="rId46" Type="http://schemas.openxmlformats.org/officeDocument/2006/relationships/customXml" Target="../ink/ink913.xml"/><Relationship Id="rId59" Type="http://schemas.openxmlformats.org/officeDocument/2006/relationships/image" Target="../media/image806.png"/><Relationship Id="rId67" Type="http://schemas.openxmlformats.org/officeDocument/2006/relationships/image" Target="../media/image810.png"/><Relationship Id="rId20" Type="http://schemas.openxmlformats.org/officeDocument/2006/relationships/customXml" Target="../ink/ink900.xml"/><Relationship Id="rId41" Type="http://schemas.openxmlformats.org/officeDocument/2006/relationships/image" Target="../media/image797.png"/><Relationship Id="rId54" Type="http://schemas.openxmlformats.org/officeDocument/2006/relationships/customXml" Target="../ink/ink917.xml"/><Relationship Id="rId62" Type="http://schemas.openxmlformats.org/officeDocument/2006/relationships/customXml" Target="../ink/ink9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93.xml"/><Relationship Id="rId15" Type="http://schemas.openxmlformats.org/officeDocument/2006/relationships/image" Target="../media/image785.png"/><Relationship Id="rId23" Type="http://schemas.openxmlformats.org/officeDocument/2006/relationships/image" Target="../media/image788.png"/><Relationship Id="rId28" Type="http://schemas.openxmlformats.org/officeDocument/2006/relationships/customXml" Target="../ink/ink904.xml"/><Relationship Id="rId36" Type="http://schemas.openxmlformats.org/officeDocument/2006/relationships/customXml" Target="../ink/ink908.xml"/><Relationship Id="rId49" Type="http://schemas.openxmlformats.org/officeDocument/2006/relationships/image" Target="../media/image801.png"/><Relationship Id="rId57" Type="http://schemas.openxmlformats.org/officeDocument/2006/relationships/image" Target="../media/image805.png"/><Relationship Id="rId10" Type="http://schemas.openxmlformats.org/officeDocument/2006/relationships/customXml" Target="../ink/ink895.xml"/><Relationship Id="rId31" Type="http://schemas.openxmlformats.org/officeDocument/2006/relationships/image" Target="../media/image792.png"/><Relationship Id="rId44" Type="http://schemas.openxmlformats.org/officeDocument/2006/relationships/customXml" Target="../ink/ink912.xml"/><Relationship Id="rId52" Type="http://schemas.openxmlformats.org/officeDocument/2006/relationships/customXml" Target="../ink/ink916.xml"/><Relationship Id="rId60" Type="http://schemas.openxmlformats.org/officeDocument/2006/relationships/customXml" Target="../ink/ink920.xml"/><Relationship Id="rId65" Type="http://schemas.openxmlformats.org/officeDocument/2006/relationships/image" Target="../media/image809.png"/><Relationship Id="rId4" Type="http://schemas.openxmlformats.org/officeDocument/2006/relationships/customXml" Target="../ink/ink892.xml"/><Relationship Id="rId9" Type="http://schemas.openxmlformats.org/officeDocument/2006/relationships/image" Target="../media/image782.png"/><Relationship Id="rId13" Type="http://schemas.openxmlformats.org/officeDocument/2006/relationships/image" Target="../media/image784.png"/><Relationship Id="rId18" Type="http://schemas.openxmlformats.org/officeDocument/2006/relationships/customXml" Target="../ink/ink899.xml"/><Relationship Id="rId39" Type="http://schemas.openxmlformats.org/officeDocument/2006/relationships/image" Target="../media/image796.png"/><Relationship Id="rId34" Type="http://schemas.openxmlformats.org/officeDocument/2006/relationships/customXml" Target="../ink/ink907.xml"/><Relationship Id="rId50" Type="http://schemas.openxmlformats.org/officeDocument/2006/relationships/customXml" Target="../ink/ink915.xml"/><Relationship Id="rId55" Type="http://schemas.openxmlformats.org/officeDocument/2006/relationships/image" Target="../media/image804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68.png"/><Relationship Id="rId299" Type="http://schemas.openxmlformats.org/officeDocument/2006/relationships/customXml" Target="../ink/ink1074.xml"/><Relationship Id="rId21" Type="http://schemas.openxmlformats.org/officeDocument/2006/relationships/customXml" Target="../ink/ink934.xml"/><Relationship Id="rId63" Type="http://schemas.openxmlformats.org/officeDocument/2006/relationships/customXml" Target="../ink/ink955.xml"/><Relationship Id="rId159" Type="http://schemas.openxmlformats.org/officeDocument/2006/relationships/image" Target="../media/image889.png"/><Relationship Id="rId324" Type="http://schemas.openxmlformats.org/officeDocument/2006/relationships/image" Target="../media/image970.png"/><Relationship Id="rId170" Type="http://schemas.openxmlformats.org/officeDocument/2006/relationships/customXml" Target="../ink/ink1009.xml"/><Relationship Id="rId226" Type="http://schemas.openxmlformats.org/officeDocument/2006/relationships/customXml" Target="../ink/ink1037.xml"/><Relationship Id="rId268" Type="http://schemas.openxmlformats.org/officeDocument/2006/relationships/customXml" Target="../ink/ink1058.xml"/><Relationship Id="rId32" Type="http://schemas.openxmlformats.org/officeDocument/2006/relationships/image" Target="../media/image826.png"/><Relationship Id="rId74" Type="http://schemas.openxmlformats.org/officeDocument/2006/relationships/image" Target="../media/image847.png"/><Relationship Id="rId128" Type="http://schemas.openxmlformats.org/officeDocument/2006/relationships/customXml" Target="../ink/ink988.xml"/><Relationship Id="rId335" Type="http://schemas.openxmlformats.org/officeDocument/2006/relationships/customXml" Target="../ink/ink1092.xml"/><Relationship Id="rId5" Type="http://schemas.openxmlformats.org/officeDocument/2006/relationships/customXml" Target="../ink/ink926.xml"/><Relationship Id="rId181" Type="http://schemas.openxmlformats.org/officeDocument/2006/relationships/image" Target="../media/image900.png"/><Relationship Id="rId237" Type="http://schemas.openxmlformats.org/officeDocument/2006/relationships/image" Target="../media/image928.png"/><Relationship Id="rId279" Type="http://schemas.openxmlformats.org/officeDocument/2006/relationships/image" Target="../media/image949.png"/><Relationship Id="rId43" Type="http://schemas.openxmlformats.org/officeDocument/2006/relationships/customXml" Target="../ink/ink945.xml"/><Relationship Id="rId139" Type="http://schemas.openxmlformats.org/officeDocument/2006/relationships/image" Target="../media/image879.png"/><Relationship Id="rId290" Type="http://schemas.openxmlformats.org/officeDocument/2006/relationships/customXml" Target="../ink/ink1069.xml"/><Relationship Id="rId304" Type="http://schemas.openxmlformats.org/officeDocument/2006/relationships/image" Target="../media/image960.png"/><Relationship Id="rId85" Type="http://schemas.openxmlformats.org/officeDocument/2006/relationships/customXml" Target="../ink/ink966.xml"/><Relationship Id="rId150" Type="http://schemas.openxmlformats.org/officeDocument/2006/relationships/customXml" Target="../ink/ink999.xml"/><Relationship Id="rId192" Type="http://schemas.openxmlformats.org/officeDocument/2006/relationships/customXml" Target="../ink/ink1020.xml"/><Relationship Id="rId206" Type="http://schemas.openxmlformats.org/officeDocument/2006/relationships/customXml" Target="../ink/ink1027.xml"/><Relationship Id="rId248" Type="http://schemas.openxmlformats.org/officeDocument/2006/relationships/customXml" Target="../ink/ink1048.xml"/><Relationship Id="rId12" Type="http://schemas.openxmlformats.org/officeDocument/2006/relationships/image" Target="../media/image817.png"/><Relationship Id="rId108" Type="http://schemas.openxmlformats.org/officeDocument/2006/relationships/image" Target="../media/image864.png"/><Relationship Id="rId315" Type="http://schemas.openxmlformats.org/officeDocument/2006/relationships/customXml" Target="../ink/ink1082.xml"/><Relationship Id="rId54" Type="http://schemas.openxmlformats.org/officeDocument/2006/relationships/image" Target="../media/image837.png"/><Relationship Id="rId96" Type="http://schemas.openxmlformats.org/officeDocument/2006/relationships/image" Target="../media/image858.png"/><Relationship Id="rId161" Type="http://schemas.openxmlformats.org/officeDocument/2006/relationships/image" Target="../media/image890.png"/><Relationship Id="rId217" Type="http://schemas.openxmlformats.org/officeDocument/2006/relationships/image" Target="../media/image918.png"/><Relationship Id="rId259" Type="http://schemas.openxmlformats.org/officeDocument/2006/relationships/image" Target="../media/image939.png"/><Relationship Id="rId23" Type="http://schemas.openxmlformats.org/officeDocument/2006/relationships/customXml" Target="../ink/ink935.xml"/><Relationship Id="rId119" Type="http://schemas.openxmlformats.org/officeDocument/2006/relationships/image" Target="../media/image869.png"/><Relationship Id="rId270" Type="http://schemas.openxmlformats.org/officeDocument/2006/relationships/customXml" Target="../ink/ink1059.xml"/><Relationship Id="rId326" Type="http://schemas.openxmlformats.org/officeDocument/2006/relationships/image" Target="../media/image971.png"/><Relationship Id="rId65" Type="http://schemas.openxmlformats.org/officeDocument/2006/relationships/customXml" Target="../ink/ink956.xml"/><Relationship Id="rId130" Type="http://schemas.openxmlformats.org/officeDocument/2006/relationships/customXml" Target="../ink/ink989.xml"/><Relationship Id="rId172" Type="http://schemas.openxmlformats.org/officeDocument/2006/relationships/customXml" Target="../ink/ink1010.xml"/><Relationship Id="rId228" Type="http://schemas.openxmlformats.org/officeDocument/2006/relationships/customXml" Target="../ink/ink1038.xml"/><Relationship Id="rId281" Type="http://schemas.openxmlformats.org/officeDocument/2006/relationships/image" Target="../media/image950.png"/><Relationship Id="rId34" Type="http://schemas.openxmlformats.org/officeDocument/2006/relationships/image" Target="../media/image827.png"/><Relationship Id="rId76" Type="http://schemas.openxmlformats.org/officeDocument/2006/relationships/image" Target="../media/image848.png"/><Relationship Id="rId141" Type="http://schemas.openxmlformats.org/officeDocument/2006/relationships/image" Target="../media/image880.png"/><Relationship Id="rId7" Type="http://schemas.openxmlformats.org/officeDocument/2006/relationships/customXml" Target="../ink/ink927.xml"/><Relationship Id="rId183" Type="http://schemas.openxmlformats.org/officeDocument/2006/relationships/image" Target="../media/image901.png"/><Relationship Id="rId239" Type="http://schemas.openxmlformats.org/officeDocument/2006/relationships/image" Target="../media/image929.png"/><Relationship Id="rId250" Type="http://schemas.openxmlformats.org/officeDocument/2006/relationships/customXml" Target="../ink/ink1049.xml"/><Relationship Id="rId292" Type="http://schemas.openxmlformats.org/officeDocument/2006/relationships/customXml" Target="../ink/ink1070.xml"/><Relationship Id="rId306" Type="http://schemas.openxmlformats.org/officeDocument/2006/relationships/image" Target="../media/image961.png"/><Relationship Id="rId24" Type="http://schemas.openxmlformats.org/officeDocument/2006/relationships/image" Target="../media/image822.png"/><Relationship Id="rId45" Type="http://schemas.openxmlformats.org/officeDocument/2006/relationships/customXml" Target="../ink/ink946.xml"/><Relationship Id="rId66" Type="http://schemas.openxmlformats.org/officeDocument/2006/relationships/image" Target="../media/image843.png"/><Relationship Id="rId87" Type="http://schemas.openxmlformats.org/officeDocument/2006/relationships/customXml" Target="../ink/ink967.xml"/><Relationship Id="rId110" Type="http://schemas.openxmlformats.org/officeDocument/2006/relationships/customXml" Target="../ink/ink979.xml"/><Relationship Id="rId131" Type="http://schemas.openxmlformats.org/officeDocument/2006/relationships/image" Target="../media/image875.png"/><Relationship Id="rId327" Type="http://schemas.openxmlformats.org/officeDocument/2006/relationships/customXml" Target="../ink/ink1088.xml"/><Relationship Id="rId152" Type="http://schemas.openxmlformats.org/officeDocument/2006/relationships/customXml" Target="../ink/ink1000.xml"/><Relationship Id="rId173" Type="http://schemas.openxmlformats.org/officeDocument/2006/relationships/image" Target="../media/image896.png"/><Relationship Id="rId194" Type="http://schemas.openxmlformats.org/officeDocument/2006/relationships/customXml" Target="../ink/ink1021.xml"/><Relationship Id="rId208" Type="http://schemas.openxmlformats.org/officeDocument/2006/relationships/customXml" Target="../ink/ink1028.xml"/><Relationship Id="rId229" Type="http://schemas.openxmlformats.org/officeDocument/2006/relationships/image" Target="../media/image924.png"/><Relationship Id="rId240" Type="http://schemas.openxmlformats.org/officeDocument/2006/relationships/customXml" Target="../ink/ink1044.xml"/><Relationship Id="rId261" Type="http://schemas.openxmlformats.org/officeDocument/2006/relationships/image" Target="../media/image940.png"/><Relationship Id="rId14" Type="http://schemas.openxmlformats.org/officeDocument/2006/relationships/image" Target="../media/image818.png"/><Relationship Id="rId35" Type="http://schemas.openxmlformats.org/officeDocument/2006/relationships/customXml" Target="../ink/ink941.xml"/><Relationship Id="rId56" Type="http://schemas.openxmlformats.org/officeDocument/2006/relationships/image" Target="../media/image838.png"/><Relationship Id="rId77" Type="http://schemas.openxmlformats.org/officeDocument/2006/relationships/customXml" Target="../ink/ink962.xml"/><Relationship Id="rId100" Type="http://schemas.openxmlformats.org/officeDocument/2006/relationships/image" Target="../media/image860.png"/><Relationship Id="rId282" Type="http://schemas.openxmlformats.org/officeDocument/2006/relationships/customXml" Target="../ink/ink1065.xml"/><Relationship Id="rId317" Type="http://schemas.openxmlformats.org/officeDocument/2006/relationships/customXml" Target="../ink/ink1083.xml"/><Relationship Id="rId8" Type="http://schemas.openxmlformats.org/officeDocument/2006/relationships/image" Target="../media/image815.png"/><Relationship Id="rId98" Type="http://schemas.openxmlformats.org/officeDocument/2006/relationships/image" Target="../media/image859.png"/><Relationship Id="rId121" Type="http://schemas.openxmlformats.org/officeDocument/2006/relationships/image" Target="../media/image870.png"/><Relationship Id="rId142" Type="http://schemas.openxmlformats.org/officeDocument/2006/relationships/customXml" Target="../ink/ink995.xml"/><Relationship Id="rId163" Type="http://schemas.openxmlformats.org/officeDocument/2006/relationships/image" Target="../media/image891.png"/><Relationship Id="rId184" Type="http://schemas.openxmlformats.org/officeDocument/2006/relationships/customXml" Target="../ink/ink1016.xml"/><Relationship Id="rId219" Type="http://schemas.openxmlformats.org/officeDocument/2006/relationships/image" Target="../media/image919.png"/><Relationship Id="rId230" Type="http://schemas.openxmlformats.org/officeDocument/2006/relationships/customXml" Target="../ink/ink1039.xml"/><Relationship Id="rId251" Type="http://schemas.openxmlformats.org/officeDocument/2006/relationships/image" Target="../media/image935.png"/><Relationship Id="rId25" Type="http://schemas.openxmlformats.org/officeDocument/2006/relationships/customXml" Target="../ink/ink936.xml"/><Relationship Id="rId46" Type="http://schemas.openxmlformats.org/officeDocument/2006/relationships/image" Target="../media/image833.png"/><Relationship Id="rId67" Type="http://schemas.openxmlformats.org/officeDocument/2006/relationships/customXml" Target="../ink/ink957.xml"/><Relationship Id="rId272" Type="http://schemas.openxmlformats.org/officeDocument/2006/relationships/customXml" Target="../ink/ink1060.xml"/><Relationship Id="rId293" Type="http://schemas.openxmlformats.org/officeDocument/2006/relationships/image" Target="../media/image37.png"/><Relationship Id="rId307" Type="http://schemas.openxmlformats.org/officeDocument/2006/relationships/customXml" Target="../ink/ink1078.xml"/><Relationship Id="rId328" Type="http://schemas.openxmlformats.org/officeDocument/2006/relationships/image" Target="../media/image972.png"/><Relationship Id="rId88" Type="http://schemas.openxmlformats.org/officeDocument/2006/relationships/image" Target="../media/image854.png"/><Relationship Id="rId111" Type="http://schemas.openxmlformats.org/officeDocument/2006/relationships/image" Target="../media/image865.png"/><Relationship Id="rId132" Type="http://schemas.openxmlformats.org/officeDocument/2006/relationships/customXml" Target="../ink/ink990.xml"/><Relationship Id="rId153" Type="http://schemas.openxmlformats.org/officeDocument/2006/relationships/image" Target="../media/image886.png"/><Relationship Id="rId174" Type="http://schemas.openxmlformats.org/officeDocument/2006/relationships/customXml" Target="../ink/ink1011.xml"/><Relationship Id="rId195" Type="http://schemas.openxmlformats.org/officeDocument/2006/relationships/image" Target="../media/image907.png"/><Relationship Id="rId209" Type="http://schemas.openxmlformats.org/officeDocument/2006/relationships/image" Target="../media/image914.png"/><Relationship Id="rId220" Type="http://schemas.openxmlformats.org/officeDocument/2006/relationships/customXml" Target="../ink/ink1034.xml"/><Relationship Id="rId241" Type="http://schemas.openxmlformats.org/officeDocument/2006/relationships/image" Target="../media/image930.png"/><Relationship Id="rId15" Type="http://schemas.openxmlformats.org/officeDocument/2006/relationships/customXml" Target="../ink/ink931.xml"/><Relationship Id="rId36" Type="http://schemas.openxmlformats.org/officeDocument/2006/relationships/image" Target="../media/image828.png"/><Relationship Id="rId57" Type="http://schemas.openxmlformats.org/officeDocument/2006/relationships/customXml" Target="../ink/ink952.xml"/><Relationship Id="rId262" Type="http://schemas.openxmlformats.org/officeDocument/2006/relationships/customXml" Target="../ink/ink1055.xml"/><Relationship Id="rId283" Type="http://schemas.openxmlformats.org/officeDocument/2006/relationships/image" Target="../media/image951.png"/><Relationship Id="rId318" Type="http://schemas.openxmlformats.org/officeDocument/2006/relationships/image" Target="../media/image967.png"/><Relationship Id="rId78" Type="http://schemas.openxmlformats.org/officeDocument/2006/relationships/image" Target="../media/image849.png"/><Relationship Id="rId99" Type="http://schemas.openxmlformats.org/officeDocument/2006/relationships/customXml" Target="../ink/ink973.xml"/><Relationship Id="rId101" Type="http://schemas.openxmlformats.org/officeDocument/2006/relationships/customXml" Target="../ink/ink974.xml"/><Relationship Id="rId122" Type="http://schemas.openxmlformats.org/officeDocument/2006/relationships/customXml" Target="../ink/ink985.xml"/><Relationship Id="rId143" Type="http://schemas.openxmlformats.org/officeDocument/2006/relationships/image" Target="../media/image881.png"/><Relationship Id="rId164" Type="http://schemas.openxmlformats.org/officeDocument/2006/relationships/customXml" Target="../ink/ink1006.xml"/><Relationship Id="rId185" Type="http://schemas.openxmlformats.org/officeDocument/2006/relationships/image" Target="../media/image902.png"/><Relationship Id="rId9" Type="http://schemas.openxmlformats.org/officeDocument/2006/relationships/customXml" Target="../ink/ink928.xml"/><Relationship Id="rId210" Type="http://schemas.openxmlformats.org/officeDocument/2006/relationships/customXml" Target="../ink/ink1029.xml"/><Relationship Id="rId26" Type="http://schemas.openxmlformats.org/officeDocument/2006/relationships/image" Target="../media/image823.png"/><Relationship Id="rId231" Type="http://schemas.openxmlformats.org/officeDocument/2006/relationships/image" Target="../media/image925.png"/><Relationship Id="rId252" Type="http://schemas.openxmlformats.org/officeDocument/2006/relationships/customXml" Target="../ink/ink1050.xml"/><Relationship Id="rId273" Type="http://schemas.openxmlformats.org/officeDocument/2006/relationships/image" Target="../media/image946.png"/><Relationship Id="rId294" Type="http://schemas.openxmlformats.org/officeDocument/2006/relationships/customXml" Target="../ink/ink1071.xml"/><Relationship Id="rId308" Type="http://schemas.openxmlformats.org/officeDocument/2006/relationships/image" Target="../media/image962.png"/><Relationship Id="rId329" Type="http://schemas.openxmlformats.org/officeDocument/2006/relationships/customXml" Target="../ink/ink1089.xml"/><Relationship Id="rId47" Type="http://schemas.openxmlformats.org/officeDocument/2006/relationships/customXml" Target="../ink/ink947.xml"/><Relationship Id="rId68" Type="http://schemas.openxmlformats.org/officeDocument/2006/relationships/image" Target="../media/image844.png"/><Relationship Id="rId89" Type="http://schemas.openxmlformats.org/officeDocument/2006/relationships/customXml" Target="../ink/ink968.xml"/><Relationship Id="rId112" Type="http://schemas.openxmlformats.org/officeDocument/2006/relationships/customXml" Target="../ink/ink980.xml"/><Relationship Id="rId133" Type="http://schemas.openxmlformats.org/officeDocument/2006/relationships/image" Target="../media/image876.png"/><Relationship Id="rId154" Type="http://schemas.openxmlformats.org/officeDocument/2006/relationships/customXml" Target="../ink/ink1001.xml"/><Relationship Id="rId175" Type="http://schemas.openxmlformats.org/officeDocument/2006/relationships/image" Target="../media/image897.png"/><Relationship Id="rId196" Type="http://schemas.openxmlformats.org/officeDocument/2006/relationships/customXml" Target="../ink/ink1022.xml"/><Relationship Id="rId200" Type="http://schemas.openxmlformats.org/officeDocument/2006/relationships/customXml" Target="../ink/ink1024.xml"/><Relationship Id="rId16" Type="http://schemas.openxmlformats.org/officeDocument/2006/relationships/image" Target="../media/image224.png"/><Relationship Id="rId221" Type="http://schemas.openxmlformats.org/officeDocument/2006/relationships/image" Target="../media/image920.png"/><Relationship Id="rId242" Type="http://schemas.openxmlformats.org/officeDocument/2006/relationships/customXml" Target="../ink/ink1045.xml"/><Relationship Id="rId263" Type="http://schemas.openxmlformats.org/officeDocument/2006/relationships/image" Target="../media/image941.png"/><Relationship Id="rId284" Type="http://schemas.openxmlformats.org/officeDocument/2006/relationships/customXml" Target="../ink/ink1066.xml"/><Relationship Id="rId319" Type="http://schemas.openxmlformats.org/officeDocument/2006/relationships/customXml" Target="../ink/ink1084.xml"/><Relationship Id="rId37" Type="http://schemas.openxmlformats.org/officeDocument/2006/relationships/customXml" Target="../ink/ink942.xml"/><Relationship Id="rId58" Type="http://schemas.openxmlformats.org/officeDocument/2006/relationships/image" Target="../media/image839.png"/><Relationship Id="rId79" Type="http://schemas.openxmlformats.org/officeDocument/2006/relationships/customXml" Target="../ink/ink963.xml"/><Relationship Id="rId102" Type="http://schemas.openxmlformats.org/officeDocument/2006/relationships/image" Target="../media/image861.png"/><Relationship Id="rId123" Type="http://schemas.openxmlformats.org/officeDocument/2006/relationships/image" Target="../media/image871.png"/><Relationship Id="rId144" Type="http://schemas.openxmlformats.org/officeDocument/2006/relationships/customXml" Target="../ink/ink996.xml"/><Relationship Id="rId330" Type="http://schemas.openxmlformats.org/officeDocument/2006/relationships/image" Target="../media/image973.png"/><Relationship Id="rId90" Type="http://schemas.openxmlformats.org/officeDocument/2006/relationships/image" Target="../media/image855.png"/><Relationship Id="rId165" Type="http://schemas.openxmlformats.org/officeDocument/2006/relationships/image" Target="../media/image892.png"/><Relationship Id="rId186" Type="http://schemas.openxmlformats.org/officeDocument/2006/relationships/customXml" Target="../ink/ink1017.xml"/><Relationship Id="rId211" Type="http://schemas.openxmlformats.org/officeDocument/2006/relationships/image" Target="../media/image915.png"/><Relationship Id="rId232" Type="http://schemas.openxmlformats.org/officeDocument/2006/relationships/customXml" Target="../ink/ink1040.xml"/><Relationship Id="rId253" Type="http://schemas.openxmlformats.org/officeDocument/2006/relationships/image" Target="../media/image936.png"/><Relationship Id="rId274" Type="http://schemas.openxmlformats.org/officeDocument/2006/relationships/customXml" Target="../ink/ink1061.xml"/><Relationship Id="rId295" Type="http://schemas.openxmlformats.org/officeDocument/2006/relationships/customXml" Target="../ink/ink1072.xml"/><Relationship Id="rId309" Type="http://schemas.openxmlformats.org/officeDocument/2006/relationships/customXml" Target="../ink/ink1079.xml"/><Relationship Id="rId27" Type="http://schemas.openxmlformats.org/officeDocument/2006/relationships/customXml" Target="../ink/ink937.xml"/><Relationship Id="rId48" Type="http://schemas.openxmlformats.org/officeDocument/2006/relationships/image" Target="../media/image834.png"/><Relationship Id="rId69" Type="http://schemas.openxmlformats.org/officeDocument/2006/relationships/customXml" Target="../ink/ink958.xml"/><Relationship Id="rId113" Type="http://schemas.openxmlformats.org/officeDocument/2006/relationships/image" Target="../media/image866.png"/><Relationship Id="rId134" Type="http://schemas.openxmlformats.org/officeDocument/2006/relationships/customXml" Target="../ink/ink991.xml"/><Relationship Id="rId320" Type="http://schemas.openxmlformats.org/officeDocument/2006/relationships/image" Target="../media/image968.png"/><Relationship Id="rId80" Type="http://schemas.openxmlformats.org/officeDocument/2006/relationships/image" Target="../media/image850.png"/><Relationship Id="rId155" Type="http://schemas.openxmlformats.org/officeDocument/2006/relationships/image" Target="../media/image887.png"/><Relationship Id="rId176" Type="http://schemas.openxmlformats.org/officeDocument/2006/relationships/customXml" Target="../ink/ink1012.xml"/><Relationship Id="rId197" Type="http://schemas.openxmlformats.org/officeDocument/2006/relationships/image" Target="../media/image908.png"/><Relationship Id="rId201" Type="http://schemas.openxmlformats.org/officeDocument/2006/relationships/image" Target="../media/image910.png"/><Relationship Id="rId222" Type="http://schemas.openxmlformats.org/officeDocument/2006/relationships/customXml" Target="../ink/ink1035.xml"/><Relationship Id="rId243" Type="http://schemas.openxmlformats.org/officeDocument/2006/relationships/image" Target="../media/image931.png"/><Relationship Id="rId264" Type="http://schemas.openxmlformats.org/officeDocument/2006/relationships/customXml" Target="../ink/ink1056.xml"/><Relationship Id="rId285" Type="http://schemas.openxmlformats.org/officeDocument/2006/relationships/image" Target="../media/image952.png"/><Relationship Id="rId17" Type="http://schemas.openxmlformats.org/officeDocument/2006/relationships/customXml" Target="../ink/ink932.xml"/><Relationship Id="rId38" Type="http://schemas.openxmlformats.org/officeDocument/2006/relationships/image" Target="../media/image829.png"/><Relationship Id="rId59" Type="http://schemas.openxmlformats.org/officeDocument/2006/relationships/customXml" Target="../ink/ink953.xml"/><Relationship Id="rId103" Type="http://schemas.openxmlformats.org/officeDocument/2006/relationships/customXml" Target="../ink/ink975.xml"/><Relationship Id="rId124" Type="http://schemas.openxmlformats.org/officeDocument/2006/relationships/customXml" Target="../ink/ink986.xml"/><Relationship Id="rId310" Type="http://schemas.openxmlformats.org/officeDocument/2006/relationships/image" Target="../media/image963.png"/><Relationship Id="rId70" Type="http://schemas.openxmlformats.org/officeDocument/2006/relationships/image" Target="../media/image845.png"/><Relationship Id="rId91" Type="http://schemas.openxmlformats.org/officeDocument/2006/relationships/customXml" Target="../ink/ink969.xml"/><Relationship Id="rId145" Type="http://schemas.openxmlformats.org/officeDocument/2006/relationships/image" Target="../media/image882.png"/><Relationship Id="rId166" Type="http://schemas.openxmlformats.org/officeDocument/2006/relationships/customXml" Target="../ink/ink1007.xml"/><Relationship Id="rId187" Type="http://schemas.openxmlformats.org/officeDocument/2006/relationships/image" Target="../media/image903.png"/><Relationship Id="rId331" Type="http://schemas.openxmlformats.org/officeDocument/2006/relationships/customXml" Target="../ink/ink1090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30.xml"/><Relationship Id="rId233" Type="http://schemas.openxmlformats.org/officeDocument/2006/relationships/image" Target="../media/image926.png"/><Relationship Id="rId254" Type="http://schemas.openxmlformats.org/officeDocument/2006/relationships/customXml" Target="../ink/ink1051.xml"/><Relationship Id="rId28" Type="http://schemas.openxmlformats.org/officeDocument/2006/relationships/image" Target="../media/image824.png"/><Relationship Id="rId49" Type="http://schemas.openxmlformats.org/officeDocument/2006/relationships/customXml" Target="../ink/ink948.xml"/><Relationship Id="rId114" Type="http://schemas.openxmlformats.org/officeDocument/2006/relationships/customXml" Target="../ink/ink981.xml"/><Relationship Id="rId275" Type="http://schemas.openxmlformats.org/officeDocument/2006/relationships/image" Target="../media/image947.png"/><Relationship Id="rId296" Type="http://schemas.openxmlformats.org/officeDocument/2006/relationships/image" Target="../media/image956.png"/><Relationship Id="rId300" Type="http://schemas.openxmlformats.org/officeDocument/2006/relationships/image" Target="../media/image958.png"/><Relationship Id="rId60" Type="http://schemas.openxmlformats.org/officeDocument/2006/relationships/image" Target="../media/image840.png"/><Relationship Id="rId81" Type="http://schemas.openxmlformats.org/officeDocument/2006/relationships/customXml" Target="../ink/ink964.xml"/><Relationship Id="rId135" Type="http://schemas.openxmlformats.org/officeDocument/2006/relationships/image" Target="../media/image877.png"/><Relationship Id="rId156" Type="http://schemas.openxmlformats.org/officeDocument/2006/relationships/customXml" Target="../ink/ink1002.xml"/><Relationship Id="rId177" Type="http://schemas.openxmlformats.org/officeDocument/2006/relationships/image" Target="../media/image898.png"/><Relationship Id="rId198" Type="http://schemas.openxmlformats.org/officeDocument/2006/relationships/customXml" Target="../ink/ink1023.xml"/><Relationship Id="rId321" Type="http://schemas.openxmlformats.org/officeDocument/2006/relationships/customXml" Target="../ink/ink1085.xml"/><Relationship Id="rId202" Type="http://schemas.openxmlformats.org/officeDocument/2006/relationships/customXml" Target="../ink/ink1025.xml"/><Relationship Id="rId223" Type="http://schemas.openxmlformats.org/officeDocument/2006/relationships/image" Target="../media/image921.png"/><Relationship Id="rId244" Type="http://schemas.openxmlformats.org/officeDocument/2006/relationships/customXml" Target="../ink/ink1046.xml"/><Relationship Id="rId18" Type="http://schemas.openxmlformats.org/officeDocument/2006/relationships/image" Target="../media/image819.png"/><Relationship Id="rId39" Type="http://schemas.openxmlformats.org/officeDocument/2006/relationships/customXml" Target="../ink/ink943.xml"/><Relationship Id="rId265" Type="http://schemas.openxmlformats.org/officeDocument/2006/relationships/image" Target="../media/image942.png"/><Relationship Id="rId286" Type="http://schemas.openxmlformats.org/officeDocument/2006/relationships/customXml" Target="../ink/ink1067.xml"/><Relationship Id="rId50" Type="http://schemas.openxmlformats.org/officeDocument/2006/relationships/image" Target="../media/image835.png"/><Relationship Id="rId104" Type="http://schemas.openxmlformats.org/officeDocument/2006/relationships/image" Target="../media/image862.png"/><Relationship Id="rId125" Type="http://schemas.openxmlformats.org/officeDocument/2006/relationships/image" Target="../media/image872.png"/><Relationship Id="rId146" Type="http://schemas.openxmlformats.org/officeDocument/2006/relationships/customXml" Target="../ink/ink997.xml"/><Relationship Id="rId167" Type="http://schemas.openxmlformats.org/officeDocument/2006/relationships/image" Target="../media/image893.png"/><Relationship Id="rId188" Type="http://schemas.openxmlformats.org/officeDocument/2006/relationships/customXml" Target="../ink/ink1018.xml"/><Relationship Id="rId311" Type="http://schemas.openxmlformats.org/officeDocument/2006/relationships/customXml" Target="../ink/ink1080.xml"/><Relationship Id="rId332" Type="http://schemas.openxmlformats.org/officeDocument/2006/relationships/image" Target="../media/image974.png"/><Relationship Id="rId71" Type="http://schemas.openxmlformats.org/officeDocument/2006/relationships/customXml" Target="../ink/ink959.xml"/><Relationship Id="rId92" Type="http://schemas.openxmlformats.org/officeDocument/2006/relationships/image" Target="../media/image856.png"/><Relationship Id="rId213" Type="http://schemas.openxmlformats.org/officeDocument/2006/relationships/image" Target="../media/image916.png"/><Relationship Id="rId234" Type="http://schemas.openxmlformats.org/officeDocument/2006/relationships/customXml" Target="../ink/ink1041.xml"/><Relationship Id="rId2" Type="http://schemas.openxmlformats.org/officeDocument/2006/relationships/image" Target="../media/image812.png"/><Relationship Id="rId29" Type="http://schemas.openxmlformats.org/officeDocument/2006/relationships/customXml" Target="../ink/ink938.xml"/><Relationship Id="rId255" Type="http://schemas.openxmlformats.org/officeDocument/2006/relationships/image" Target="../media/image937.png"/><Relationship Id="rId276" Type="http://schemas.openxmlformats.org/officeDocument/2006/relationships/customXml" Target="../ink/ink1062.xml"/><Relationship Id="rId297" Type="http://schemas.openxmlformats.org/officeDocument/2006/relationships/customXml" Target="../ink/ink1073.xml"/><Relationship Id="rId40" Type="http://schemas.openxmlformats.org/officeDocument/2006/relationships/image" Target="../media/image830.png"/><Relationship Id="rId115" Type="http://schemas.openxmlformats.org/officeDocument/2006/relationships/image" Target="../media/image867.png"/><Relationship Id="rId136" Type="http://schemas.openxmlformats.org/officeDocument/2006/relationships/customXml" Target="../ink/ink992.xml"/><Relationship Id="rId157" Type="http://schemas.openxmlformats.org/officeDocument/2006/relationships/image" Target="../media/image888.png"/><Relationship Id="rId178" Type="http://schemas.openxmlformats.org/officeDocument/2006/relationships/customXml" Target="../ink/ink1013.xml"/><Relationship Id="rId301" Type="http://schemas.openxmlformats.org/officeDocument/2006/relationships/customXml" Target="../ink/ink1075.xml"/><Relationship Id="rId322" Type="http://schemas.openxmlformats.org/officeDocument/2006/relationships/image" Target="../media/image969.png"/><Relationship Id="rId61" Type="http://schemas.openxmlformats.org/officeDocument/2006/relationships/customXml" Target="../ink/ink954.xml"/><Relationship Id="rId82" Type="http://schemas.openxmlformats.org/officeDocument/2006/relationships/image" Target="../media/image851.png"/><Relationship Id="rId199" Type="http://schemas.openxmlformats.org/officeDocument/2006/relationships/image" Target="../media/image909.png"/><Relationship Id="rId203" Type="http://schemas.openxmlformats.org/officeDocument/2006/relationships/image" Target="../media/image911.png"/><Relationship Id="rId19" Type="http://schemas.openxmlformats.org/officeDocument/2006/relationships/customXml" Target="../ink/ink933.xml"/><Relationship Id="rId224" Type="http://schemas.openxmlformats.org/officeDocument/2006/relationships/customXml" Target="../ink/ink1036.xml"/><Relationship Id="rId245" Type="http://schemas.openxmlformats.org/officeDocument/2006/relationships/image" Target="../media/image932.png"/><Relationship Id="rId266" Type="http://schemas.openxmlformats.org/officeDocument/2006/relationships/customXml" Target="../ink/ink1057.xml"/><Relationship Id="rId287" Type="http://schemas.openxmlformats.org/officeDocument/2006/relationships/image" Target="../media/image953.png"/><Relationship Id="rId30" Type="http://schemas.openxmlformats.org/officeDocument/2006/relationships/image" Target="../media/image825.png"/><Relationship Id="rId105" Type="http://schemas.openxmlformats.org/officeDocument/2006/relationships/customXml" Target="../ink/ink976.xml"/><Relationship Id="rId126" Type="http://schemas.openxmlformats.org/officeDocument/2006/relationships/customXml" Target="../ink/ink987.xml"/><Relationship Id="rId147" Type="http://schemas.openxmlformats.org/officeDocument/2006/relationships/image" Target="../media/image883.png"/><Relationship Id="rId168" Type="http://schemas.openxmlformats.org/officeDocument/2006/relationships/customXml" Target="../ink/ink1008.xml"/><Relationship Id="rId312" Type="http://schemas.openxmlformats.org/officeDocument/2006/relationships/image" Target="../media/image964.png"/><Relationship Id="rId333" Type="http://schemas.openxmlformats.org/officeDocument/2006/relationships/customXml" Target="../ink/ink1091.xml"/><Relationship Id="rId51" Type="http://schemas.openxmlformats.org/officeDocument/2006/relationships/customXml" Target="../ink/ink949.xml"/><Relationship Id="rId72" Type="http://schemas.openxmlformats.org/officeDocument/2006/relationships/image" Target="../media/image846.png"/><Relationship Id="rId93" Type="http://schemas.openxmlformats.org/officeDocument/2006/relationships/customXml" Target="../ink/ink970.xml"/><Relationship Id="rId189" Type="http://schemas.openxmlformats.org/officeDocument/2006/relationships/image" Target="../media/image904.png"/><Relationship Id="rId3" Type="http://schemas.openxmlformats.org/officeDocument/2006/relationships/customXml" Target="../ink/ink925.xml"/><Relationship Id="rId214" Type="http://schemas.openxmlformats.org/officeDocument/2006/relationships/customXml" Target="../ink/ink1031.xml"/><Relationship Id="rId235" Type="http://schemas.openxmlformats.org/officeDocument/2006/relationships/image" Target="../media/image927.png"/><Relationship Id="rId256" Type="http://schemas.openxmlformats.org/officeDocument/2006/relationships/customXml" Target="../ink/ink1052.xml"/><Relationship Id="rId277" Type="http://schemas.openxmlformats.org/officeDocument/2006/relationships/image" Target="../media/image948.png"/><Relationship Id="rId298" Type="http://schemas.openxmlformats.org/officeDocument/2006/relationships/image" Target="../media/image957.png"/><Relationship Id="rId116" Type="http://schemas.openxmlformats.org/officeDocument/2006/relationships/customXml" Target="../ink/ink982.xml"/><Relationship Id="rId137" Type="http://schemas.openxmlformats.org/officeDocument/2006/relationships/image" Target="../media/image878.png"/><Relationship Id="rId158" Type="http://schemas.openxmlformats.org/officeDocument/2006/relationships/customXml" Target="../ink/ink1003.xml"/><Relationship Id="rId302" Type="http://schemas.openxmlformats.org/officeDocument/2006/relationships/image" Target="../media/image959.png"/><Relationship Id="rId323" Type="http://schemas.openxmlformats.org/officeDocument/2006/relationships/customXml" Target="../ink/ink1086.xml"/><Relationship Id="rId20" Type="http://schemas.openxmlformats.org/officeDocument/2006/relationships/image" Target="../media/image820.png"/><Relationship Id="rId41" Type="http://schemas.openxmlformats.org/officeDocument/2006/relationships/customXml" Target="../ink/ink944.xml"/><Relationship Id="rId62" Type="http://schemas.openxmlformats.org/officeDocument/2006/relationships/image" Target="../media/image841.png"/><Relationship Id="rId83" Type="http://schemas.openxmlformats.org/officeDocument/2006/relationships/customXml" Target="../ink/ink965.xml"/><Relationship Id="rId179" Type="http://schemas.openxmlformats.org/officeDocument/2006/relationships/image" Target="../media/image899.png"/><Relationship Id="rId190" Type="http://schemas.openxmlformats.org/officeDocument/2006/relationships/customXml" Target="../ink/ink1019.xml"/><Relationship Id="rId204" Type="http://schemas.openxmlformats.org/officeDocument/2006/relationships/customXml" Target="../ink/ink1026.xml"/><Relationship Id="rId225" Type="http://schemas.openxmlformats.org/officeDocument/2006/relationships/image" Target="../media/image922.png"/><Relationship Id="rId246" Type="http://schemas.openxmlformats.org/officeDocument/2006/relationships/customXml" Target="../ink/ink1047.xml"/><Relationship Id="rId267" Type="http://schemas.openxmlformats.org/officeDocument/2006/relationships/image" Target="../media/image943.png"/><Relationship Id="rId288" Type="http://schemas.openxmlformats.org/officeDocument/2006/relationships/customXml" Target="../ink/ink1068.xml"/><Relationship Id="rId106" Type="http://schemas.openxmlformats.org/officeDocument/2006/relationships/image" Target="../media/image863.png"/><Relationship Id="rId127" Type="http://schemas.openxmlformats.org/officeDocument/2006/relationships/image" Target="../media/image873.png"/><Relationship Id="rId313" Type="http://schemas.openxmlformats.org/officeDocument/2006/relationships/customXml" Target="../ink/ink1081.xml"/><Relationship Id="rId10" Type="http://schemas.openxmlformats.org/officeDocument/2006/relationships/image" Target="../media/image816.png"/><Relationship Id="rId31" Type="http://schemas.openxmlformats.org/officeDocument/2006/relationships/customXml" Target="../ink/ink939.xml"/><Relationship Id="rId52" Type="http://schemas.openxmlformats.org/officeDocument/2006/relationships/image" Target="../media/image836.png"/><Relationship Id="rId73" Type="http://schemas.openxmlformats.org/officeDocument/2006/relationships/customXml" Target="../ink/ink960.xml"/><Relationship Id="rId94" Type="http://schemas.openxmlformats.org/officeDocument/2006/relationships/image" Target="../media/image857.png"/><Relationship Id="rId148" Type="http://schemas.openxmlformats.org/officeDocument/2006/relationships/customXml" Target="../ink/ink998.xml"/><Relationship Id="rId169" Type="http://schemas.openxmlformats.org/officeDocument/2006/relationships/image" Target="../media/image894.png"/><Relationship Id="rId334" Type="http://schemas.openxmlformats.org/officeDocument/2006/relationships/image" Target="../media/image975.png"/><Relationship Id="rId4" Type="http://schemas.openxmlformats.org/officeDocument/2006/relationships/image" Target="../media/image813.png"/><Relationship Id="rId180" Type="http://schemas.openxmlformats.org/officeDocument/2006/relationships/customXml" Target="../ink/ink1014.xml"/><Relationship Id="rId215" Type="http://schemas.openxmlformats.org/officeDocument/2006/relationships/image" Target="../media/image917.png"/><Relationship Id="rId236" Type="http://schemas.openxmlformats.org/officeDocument/2006/relationships/customXml" Target="../ink/ink1042.xml"/><Relationship Id="rId257" Type="http://schemas.openxmlformats.org/officeDocument/2006/relationships/image" Target="../media/image938.png"/><Relationship Id="rId278" Type="http://schemas.openxmlformats.org/officeDocument/2006/relationships/customXml" Target="../ink/ink1063.xml"/><Relationship Id="rId303" Type="http://schemas.openxmlformats.org/officeDocument/2006/relationships/customXml" Target="../ink/ink1076.xml"/><Relationship Id="rId42" Type="http://schemas.openxmlformats.org/officeDocument/2006/relationships/image" Target="../media/image831.png"/><Relationship Id="rId84" Type="http://schemas.openxmlformats.org/officeDocument/2006/relationships/image" Target="../media/image852.png"/><Relationship Id="rId138" Type="http://schemas.openxmlformats.org/officeDocument/2006/relationships/customXml" Target="../ink/ink993.xml"/><Relationship Id="rId191" Type="http://schemas.openxmlformats.org/officeDocument/2006/relationships/image" Target="../media/image905.png"/><Relationship Id="rId205" Type="http://schemas.openxmlformats.org/officeDocument/2006/relationships/image" Target="../media/image912.png"/><Relationship Id="rId247" Type="http://schemas.openxmlformats.org/officeDocument/2006/relationships/image" Target="../media/image933.png"/><Relationship Id="rId107" Type="http://schemas.openxmlformats.org/officeDocument/2006/relationships/customXml" Target="../ink/ink977.xml"/><Relationship Id="rId289" Type="http://schemas.openxmlformats.org/officeDocument/2006/relationships/image" Target="../media/image954.png"/><Relationship Id="rId11" Type="http://schemas.openxmlformats.org/officeDocument/2006/relationships/customXml" Target="../ink/ink929.xml"/><Relationship Id="rId53" Type="http://schemas.openxmlformats.org/officeDocument/2006/relationships/customXml" Target="../ink/ink950.xml"/><Relationship Id="rId149" Type="http://schemas.openxmlformats.org/officeDocument/2006/relationships/image" Target="../media/image884.png"/><Relationship Id="rId314" Type="http://schemas.openxmlformats.org/officeDocument/2006/relationships/image" Target="../media/image965.png"/><Relationship Id="rId95" Type="http://schemas.openxmlformats.org/officeDocument/2006/relationships/customXml" Target="../ink/ink971.xml"/><Relationship Id="rId160" Type="http://schemas.openxmlformats.org/officeDocument/2006/relationships/customXml" Target="../ink/ink1004.xml"/><Relationship Id="rId216" Type="http://schemas.openxmlformats.org/officeDocument/2006/relationships/customXml" Target="../ink/ink1032.xml"/><Relationship Id="rId258" Type="http://schemas.openxmlformats.org/officeDocument/2006/relationships/customXml" Target="../ink/ink1053.xml"/><Relationship Id="rId22" Type="http://schemas.openxmlformats.org/officeDocument/2006/relationships/image" Target="../media/image821.png"/><Relationship Id="rId64" Type="http://schemas.openxmlformats.org/officeDocument/2006/relationships/image" Target="../media/image842.png"/><Relationship Id="rId118" Type="http://schemas.openxmlformats.org/officeDocument/2006/relationships/customXml" Target="../ink/ink983.xml"/><Relationship Id="rId325" Type="http://schemas.openxmlformats.org/officeDocument/2006/relationships/customXml" Target="../ink/ink1087.xml"/><Relationship Id="rId171" Type="http://schemas.openxmlformats.org/officeDocument/2006/relationships/image" Target="../media/image895.png"/><Relationship Id="rId227" Type="http://schemas.openxmlformats.org/officeDocument/2006/relationships/image" Target="../media/image923.png"/><Relationship Id="rId269" Type="http://schemas.openxmlformats.org/officeDocument/2006/relationships/image" Target="../media/image944.png"/><Relationship Id="rId33" Type="http://schemas.openxmlformats.org/officeDocument/2006/relationships/customXml" Target="../ink/ink940.xml"/><Relationship Id="rId129" Type="http://schemas.openxmlformats.org/officeDocument/2006/relationships/image" Target="../media/image874.png"/><Relationship Id="rId280" Type="http://schemas.openxmlformats.org/officeDocument/2006/relationships/customXml" Target="../ink/ink1064.xml"/><Relationship Id="rId336" Type="http://schemas.openxmlformats.org/officeDocument/2006/relationships/image" Target="../media/image976.png"/><Relationship Id="rId75" Type="http://schemas.openxmlformats.org/officeDocument/2006/relationships/customXml" Target="../ink/ink961.xml"/><Relationship Id="rId140" Type="http://schemas.openxmlformats.org/officeDocument/2006/relationships/customXml" Target="../ink/ink994.xml"/><Relationship Id="rId182" Type="http://schemas.openxmlformats.org/officeDocument/2006/relationships/customXml" Target="../ink/ink1015.xml"/><Relationship Id="rId6" Type="http://schemas.openxmlformats.org/officeDocument/2006/relationships/image" Target="../media/image814.png"/><Relationship Id="rId238" Type="http://schemas.openxmlformats.org/officeDocument/2006/relationships/customXml" Target="../ink/ink1043.xml"/><Relationship Id="rId291" Type="http://schemas.openxmlformats.org/officeDocument/2006/relationships/image" Target="../media/image955.png"/><Relationship Id="rId305" Type="http://schemas.openxmlformats.org/officeDocument/2006/relationships/customXml" Target="../ink/ink1077.xml"/><Relationship Id="rId44" Type="http://schemas.openxmlformats.org/officeDocument/2006/relationships/image" Target="../media/image832.png"/><Relationship Id="rId86" Type="http://schemas.openxmlformats.org/officeDocument/2006/relationships/image" Target="../media/image853.png"/><Relationship Id="rId151" Type="http://schemas.openxmlformats.org/officeDocument/2006/relationships/image" Target="../media/image885.png"/><Relationship Id="rId193" Type="http://schemas.openxmlformats.org/officeDocument/2006/relationships/image" Target="../media/image906.png"/><Relationship Id="rId207" Type="http://schemas.openxmlformats.org/officeDocument/2006/relationships/image" Target="../media/image913.png"/><Relationship Id="rId249" Type="http://schemas.openxmlformats.org/officeDocument/2006/relationships/image" Target="../media/image934.png"/><Relationship Id="rId13" Type="http://schemas.openxmlformats.org/officeDocument/2006/relationships/customXml" Target="../ink/ink930.xml"/><Relationship Id="rId109" Type="http://schemas.openxmlformats.org/officeDocument/2006/relationships/customXml" Target="../ink/ink978.xml"/><Relationship Id="rId260" Type="http://schemas.openxmlformats.org/officeDocument/2006/relationships/customXml" Target="../ink/ink1054.xml"/><Relationship Id="rId316" Type="http://schemas.openxmlformats.org/officeDocument/2006/relationships/image" Target="../media/image966.png"/><Relationship Id="rId55" Type="http://schemas.openxmlformats.org/officeDocument/2006/relationships/customXml" Target="../ink/ink951.xml"/><Relationship Id="rId97" Type="http://schemas.openxmlformats.org/officeDocument/2006/relationships/customXml" Target="../ink/ink972.xml"/><Relationship Id="rId120" Type="http://schemas.openxmlformats.org/officeDocument/2006/relationships/customXml" Target="../ink/ink984.xml"/><Relationship Id="rId162" Type="http://schemas.openxmlformats.org/officeDocument/2006/relationships/customXml" Target="../ink/ink1005.xml"/><Relationship Id="rId218" Type="http://schemas.openxmlformats.org/officeDocument/2006/relationships/customXml" Target="../ink/ink1033.xml"/><Relationship Id="rId271" Type="http://schemas.openxmlformats.org/officeDocument/2006/relationships/image" Target="../media/image945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32.png"/><Relationship Id="rId21" Type="http://schemas.openxmlformats.org/officeDocument/2006/relationships/image" Target="../media/image985.png"/><Relationship Id="rId42" Type="http://schemas.openxmlformats.org/officeDocument/2006/relationships/customXml" Target="../ink/ink1113.xml"/><Relationship Id="rId63" Type="http://schemas.openxmlformats.org/officeDocument/2006/relationships/image" Target="../media/image1006.png"/><Relationship Id="rId84" Type="http://schemas.openxmlformats.org/officeDocument/2006/relationships/customXml" Target="../ink/ink1134.xml"/><Relationship Id="rId16" Type="http://schemas.openxmlformats.org/officeDocument/2006/relationships/customXml" Target="../ink/ink1100.xml"/><Relationship Id="rId107" Type="http://schemas.openxmlformats.org/officeDocument/2006/relationships/image" Target="../media/image1028.png"/><Relationship Id="rId11" Type="http://schemas.openxmlformats.org/officeDocument/2006/relationships/image" Target="../media/image980.png"/><Relationship Id="rId32" Type="http://schemas.openxmlformats.org/officeDocument/2006/relationships/customXml" Target="../ink/ink1108.xml"/><Relationship Id="rId37" Type="http://schemas.openxmlformats.org/officeDocument/2006/relationships/image" Target="../media/image993.png"/><Relationship Id="rId53" Type="http://schemas.openxmlformats.org/officeDocument/2006/relationships/image" Target="../media/image1001.png"/><Relationship Id="rId58" Type="http://schemas.openxmlformats.org/officeDocument/2006/relationships/customXml" Target="../ink/ink1121.xml"/><Relationship Id="rId74" Type="http://schemas.openxmlformats.org/officeDocument/2006/relationships/customXml" Target="../ink/ink1129.xml"/><Relationship Id="rId79" Type="http://schemas.openxmlformats.org/officeDocument/2006/relationships/image" Target="../media/image1014.png"/><Relationship Id="rId102" Type="http://schemas.openxmlformats.org/officeDocument/2006/relationships/customXml" Target="../ink/ink1143.xml"/><Relationship Id="rId123" Type="http://schemas.openxmlformats.org/officeDocument/2006/relationships/image" Target="../media/image1035.png"/><Relationship Id="rId128" Type="http://schemas.openxmlformats.org/officeDocument/2006/relationships/customXml" Target="../ink/ink1157.xml"/><Relationship Id="rId5" Type="http://schemas.openxmlformats.org/officeDocument/2006/relationships/image" Target="../media/image37.png"/><Relationship Id="rId90" Type="http://schemas.openxmlformats.org/officeDocument/2006/relationships/customXml" Target="../ink/ink1137.xml"/><Relationship Id="rId95" Type="http://schemas.openxmlformats.org/officeDocument/2006/relationships/image" Target="../media/image1022.png"/><Relationship Id="rId22" Type="http://schemas.openxmlformats.org/officeDocument/2006/relationships/customXml" Target="../ink/ink1103.xml"/><Relationship Id="rId27" Type="http://schemas.openxmlformats.org/officeDocument/2006/relationships/image" Target="../media/image988.png"/><Relationship Id="rId43" Type="http://schemas.openxmlformats.org/officeDocument/2006/relationships/image" Target="../media/image996.png"/><Relationship Id="rId48" Type="http://schemas.openxmlformats.org/officeDocument/2006/relationships/customXml" Target="../ink/ink1116.xml"/><Relationship Id="rId64" Type="http://schemas.openxmlformats.org/officeDocument/2006/relationships/customXml" Target="../ink/ink1124.xml"/><Relationship Id="rId69" Type="http://schemas.openxmlformats.org/officeDocument/2006/relationships/image" Target="../media/image1009.png"/><Relationship Id="rId113" Type="http://schemas.openxmlformats.org/officeDocument/2006/relationships/customXml" Target="../ink/ink1149.xml"/><Relationship Id="rId118" Type="http://schemas.openxmlformats.org/officeDocument/2006/relationships/customXml" Target="../ink/ink1152.xml"/><Relationship Id="rId134" Type="http://schemas.openxmlformats.org/officeDocument/2006/relationships/customXml" Target="../ink/ink1160.xml"/><Relationship Id="rId80" Type="http://schemas.openxmlformats.org/officeDocument/2006/relationships/customXml" Target="../ink/ink1132.xml"/><Relationship Id="rId85" Type="http://schemas.openxmlformats.org/officeDocument/2006/relationships/image" Target="../media/image1017.png"/><Relationship Id="rId12" Type="http://schemas.openxmlformats.org/officeDocument/2006/relationships/customXml" Target="../ink/ink1098.xml"/><Relationship Id="rId17" Type="http://schemas.openxmlformats.org/officeDocument/2006/relationships/image" Target="../media/image983.png"/><Relationship Id="rId33" Type="http://schemas.openxmlformats.org/officeDocument/2006/relationships/image" Target="../media/image991.png"/><Relationship Id="rId38" Type="http://schemas.openxmlformats.org/officeDocument/2006/relationships/customXml" Target="../ink/ink1111.xml"/><Relationship Id="rId59" Type="http://schemas.openxmlformats.org/officeDocument/2006/relationships/image" Target="../media/image1004.png"/><Relationship Id="rId103" Type="http://schemas.openxmlformats.org/officeDocument/2006/relationships/image" Target="../media/image1026.png"/><Relationship Id="rId108" Type="http://schemas.openxmlformats.org/officeDocument/2006/relationships/customXml" Target="../ink/ink1146.xml"/><Relationship Id="rId124" Type="http://schemas.openxmlformats.org/officeDocument/2006/relationships/customXml" Target="../ink/ink1155.xml"/><Relationship Id="rId129" Type="http://schemas.openxmlformats.org/officeDocument/2006/relationships/image" Target="../media/image1038.png"/><Relationship Id="rId54" Type="http://schemas.openxmlformats.org/officeDocument/2006/relationships/customXml" Target="../ink/ink1119.xml"/><Relationship Id="rId70" Type="http://schemas.openxmlformats.org/officeDocument/2006/relationships/customXml" Target="../ink/ink1127.xml"/><Relationship Id="rId75" Type="http://schemas.openxmlformats.org/officeDocument/2006/relationships/image" Target="../media/image1012.png"/><Relationship Id="rId91" Type="http://schemas.openxmlformats.org/officeDocument/2006/relationships/image" Target="../media/image1020.png"/><Relationship Id="rId96" Type="http://schemas.openxmlformats.org/officeDocument/2006/relationships/customXml" Target="../ink/ink11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95.xml"/><Relationship Id="rId23" Type="http://schemas.openxmlformats.org/officeDocument/2006/relationships/image" Target="../media/image986.png"/><Relationship Id="rId28" Type="http://schemas.openxmlformats.org/officeDocument/2006/relationships/customXml" Target="../ink/ink1106.xml"/><Relationship Id="rId49" Type="http://schemas.openxmlformats.org/officeDocument/2006/relationships/image" Target="../media/image999.png"/><Relationship Id="rId114" Type="http://schemas.openxmlformats.org/officeDocument/2006/relationships/image" Target="../media/image1031.png"/><Relationship Id="rId119" Type="http://schemas.openxmlformats.org/officeDocument/2006/relationships/image" Target="../media/image1033.png"/><Relationship Id="rId44" Type="http://schemas.openxmlformats.org/officeDocument/2006/relationships/customXml" Target="../ink/ink1114.xml"/><Relationship Id="rId60" Type="http://schemas.openxmlformats.org/officeDocument/2006/relationships/customXml" Target="../ink/ink1122.xml"/><Relationship Id="rId65" Type="http://schemas.openxmlformats.org/officeDocument/2006/relationships/image" Target="../media/image1007.png"/><Relationship Id="rId81" Type="http://schemas.openxmlformats.org/officeDocument/2006/relationships/image" Target="../media/image1015.png"/><Relationship Id="rId86" Type="http://schemas.openxmlformats.org/officeDocument/2006/relationships/customXml" Target="../ink/ink1135.xml"/><Relationship Id="rId130" Type="http://schemas.openxmlformats.org/officeDocument/2006/relationships/customXml" Target="../ink/ink1158.xml"/><Relationship Id="rId135" Type="http://schemas.openxmlformats.org/officeDocument/2006/relationships/image" Target="../media/image1041.png"/><Relationship Id="rId13" Type="http://schemas.openxmlformats.org/officeDocument/2006/relationships/image" Target="../media/image981.png"/><Relationship Id="rId18" Type="http://schemas.openxmlformats.org/officeDocument/2006/relationships/customXml" Target="../ink/ink1101.xml"/><Relationship Id="rId39" Type="http://schemas.openxmlformats.org/officeDocument/2006/relationships/image" Target="../media/image994.png"/><Relationship Id="rId109" Type="http://schemas.openxmlformats.org/officeDocument/2006/relationships/image" Target="../media/image1029.png"/><Relationship Id="rId34" Type="http://schemas.openxmlformats.org/officeDocument/2006/relationships/customXml" Target="../ink/ink1109.xml"/><Relationship Id="rId50" Type="http://schemas.openxmlformats.org/officeDocument/2006/relationships/customXml" Target="../ink/ink1117.xml"/><Relationship Id="rId55" Type="http://schemas.openxmlformats.org/officeDocument/2006/relationships/image" Target="../media/image1002.png"/><Relationship Id="rId76" Type="http://schemas.openxmlformats.org/officeDocument/2006/relationships/customXml" Target="../ink/ink1130.xml"/><Relationship Id="rId97" Type="http://schemas.openxmlformats.org/officeDocument/2006/relationships/image" Target="../media/image1023.png"/><Relationship Id="rId104" Type="http://schemas.openxmlformats.org/officeDocument/2006/relationships/customXml" Target="../ink/ink1144.xml"/><Relationship Id="rId120" Type="http://schemas.openxmlformats.org/officeDocument/2006/relationships/customXml" Target="../ink/ink1153.xml"/><Relationship Id="rId125" Type="http://schemas.openxmlformats.org/officeDocument/2006/relationships/image" Target="../media/image1036.png"/><Relationship Id="rId7" Type="http://schemas.openxmlformats.org/officeDocument/2006/relationships/image" Target="../media/image978.png"/><Relationship Id="rId71" Type="http://schemas.openxmlformats.org/officeDocument/2006/relationships/image" Target="../media/image1010.png"/><Relationship Id="rId92" Type="http://schemas.openxmlformats.org/officeDocument/2006/relationships/customXml" Target="../ink/ink1138.xml"/><Relationship Id="rId2" Type="http://schemas.openxmlformats.org/officeDocument/2006/relationships/customXml" Target="../ink/ink1093.xml"/><Relationship Id="rId29" Type="http://schemas.openxmlformats.org/officeDocument/2006/relationships/image" Target="../media/image989.png"/><Relationship Id="rId24" Type="http://schemas.openxmlformats.org/officeDocument/2006/relationships/customXml" Target="../ink/ink1104.xml"/><Relationship Id="rId40" Type="http://schemas.openxmlformats.org/officeDocument/2006/relationships/customXml" Target="../ink/ink1112.xml"/><Relationship Id="rId45" Type="http://schemas.openxmlformats.org/officeDocument/2006/relationships/image" Target="../media/image997.png"/><Relationship Id="rId66" Type="http://schemas.openxmlformats.org/officeDocument/2006/relationships/customXml" Target="../ink/ink1125.xml"/><Relationship Id="rId87" Type="http://schemas.openxmlformats.org/officeDocument/2006/relationships/image" Target="../media/image1018.png"/><Relationship Id="rId110" Type="http://schemas.openxmlformats.org/officeDocument/2006/relationships/customXml" Target="../ink/ink1147.xml"/><Relationship Id="rId115" Type="http://schemas.openxmlformats.org/officeDocument/2006/relationships/customXml" Target="../ink/ink1150.xml"/><Relationship Id="rId131" Type="http://schemas.openxmlformats.org/officeDocument/2006/relationships/image" Target="../media/image1039.png"/><Relationship Id="rId61" Type="http://schemas.openxmlformats.org/officeDocument/2006/relationships/image" Target="../media/image1005.png"/><Relationship Id="rId82" Type="http://schemas.openxmlformats.org/officeDocument/2006/relationships/customXml" Target="../ink/ink1133.xml"/><Relationship Id="rId19" Type="http://schemas.openxmlformats.org/officeDocument/2006/relationships/image" Target="../media/image984.png"/><Relationship Id="rId14" Type="http://schemas.openxmlformats.org/officeDocument/2006/relationships/customXml" Target="../ink/ink1099.xml"/><Relationship Id="rId30" Type="http://schemas.openxmlformats.org/officeDocument/2006/relationships/customXml" Target="../ink/ink1107.xml"/><Relationship Id="rId35" Type="http://schemas.openxmlformats.org/officeDocument/2006/relationships/image" Target="../media/image992.png"/><Relationship Id="rId56" Type="http://schemas.openxmlformats.org/officeDocument/2006/relationships/customXml" Target="../ink/ink1120.xml"/><Relationship Id="rId77" Type="http://schemas.openxmlformats.org/officeDocument/2006/relationships/image" Target="../media/image1013.png"/><Relationship Id="rId100" Type="http://schemas.openxmlformats.org/officeDocument/2006/relationships/customXml" Target="../ink/ink1142.xml"/><Relationship Id="rId105" Type="http://schemas.openxmlformats.org/officeDocument/2006/relationships/image" Target="../media/image1027.png"/><Relationship Id="rId126" Type="http://schemas.openxmlformats.org/officeDocument/2006/relationships/customXml" Target="../ink/ink1156.xml"/><Relationship Id="rId8" Type="http://schemas.openxmlformats.org/officeDocument/2006/relationships/customXml" Target="../ink/ink1096.xml"/><Relationship Id="rId51" Type="http://schemas.openxmlformats.org/officeDocument/2006/relationships/image" Target="../media/image1000.png"/><Relationship Id="rId72" Type="http://schemas.openxmlformats.org/officeDocument/2006/relationships/customXml" Target="../ink/ink1128.xml"/><Relationship Id="rId93" Type="http://schemas.openxmlformats.org/officeDocument/2006/relationships/image" Target="../media/image1021.png"/><Relationship Id="rId98" Type="http://schemas.openxmlformats.org/officeDocument/2006/relationships/customXml" Target="../ink/ink1141.xml"/><Relationship Id="rId121" Type="http://schemas.openxmlformats.org/officeDocument/2006/relationships/image" Target="../media/image1034.png"/><Relationship Id="rId3" Type="http://schemas.openxmlformats.org/officeDocument/2006/relationships/image" Target="../media/image977.png"/><Relationship Id="rId25" Type="http://schemas.openxmlformats.org/officeDocument/2006/relationships/image" Target="../media/image987.png"/><Relationship Id="rId46" Type="http://schemas.openxmlformats.org/officeDocument/2006/relationships/customXml" Target="../ink/ink1115.xml"/><Relationship Id="rId67" Type="http://schemas.openxmlformats.org/officeDocument/2006/relationships/image" Target="../media/image1008.png"/><Relationship Id="rId116" Type="http://schemas.openxmlformats.org/officeDocument/2006/relationships/customXml" Target="../ink/ink1151.xml"/><Relationship Id="rId20" Type="http://schemas.openxmlformats.org/officeDocument/2006/relationships/customXml" Target="../ink/ink1102.xml"/><Relationship Id="rId41" Type="http://schemas.openxmlformats.org/officeDocument/2006/relationships/image" Target="../media/image995.png"/><Relationship Id="rId62" Type="http://schemas.openxmlformats.org/officeDocument/2006/relationships/customXml" Target="../ink/ink1123.xml"/><Relationship Id="rId83" Type="http://schemas.openxmlformats.org/officeDocument/2006/relationships/image" Target="../media/image1016.png"/><Relationship Id="rId88" Type="http://schemas.openxmlformats.org/officeDocument/2006/relationships/customXml" Target="../ink/ink1136.xml"/><Relationship Id="rId111" Type="http://schemas.openxmlformats.org/officeDocument/2006/relationships/customXml" Target="../ink/ink1148.xml"/><Relationship Id="rId132" Type="http://schemas.openxmlformats.org/officeDocument/2006/relationships/customXml" Target="../ink/ink1159.xml"/><Relationship Id="rId15" Type="http://schemas.openxmlformats.org/officeDocument/2006/relationships/image" Target="../media/image982.png"/><Relationship Id="rId36" Type="http://schemas.openxmlformats.org/officeDocument/2006/relationships/customXml" Target="../ink/ink1110.xml"/><Relationship Id="rId57" Type="http://schemas.openxmlformats.org/officeDocument/2006/relationships/image" Target="../media/image1003.png"/><Relationship Id="rId106" Type="http://schemas.openxmlformats.org/officeDocument/2006/relationships/customXml" Target="../ink/ink1145.xml"/><Relationship Id="rId127" Type="http://schemas.openxmlformats.org/officeDocument/2006/relationships/image" Target="../media/image1037.png"/><Relationship Id="rId10" Type="http://schemas.openxmlformats.org/officeDocument/2006/relationships/customXml" Target="../ink/ink1097.xml"/><Relationship Id="rId31" Type="http://schemas.openxmlformats.org/officeDocument/2006/relationships/image" Target="../media/image990.png"/><Relationship Id="rId52" Type="http://schemas.openxmlformats.org/officeDocument/2006/relationships/customXml" Target="../ink/ink1118.xml"/><Relationship Id="rId73" Type="http://schemas.openxmlformats.org/officeDocument/2006/relationships/image" Target="../media/image1011.png"/><Relationship Id="rId78" Type="http://schemas.openxmlformats.org/officeDocument/2006/relationships/customXml" Target="../ink/ink1131.xml"/><Relationship Id="rId94" Type="http://schemas.openxmlformats.org/officeDocument/2006/relationships/customXml" Target="../ink/ink1139.xml"/><Relationship Id="rId99" Type="http://schemas.openxmlformats.org/officeDocument/2006/relationships/image" Target="../media/image1024.png"/><Relationship Id="rId101" Type="http://schemas.openxmlformats.org/officeDocument/2006/relationships/image" Target="../media/image1025.png"/><Relationship Id="rId122" Type="http://schemas.openxmlformats.org/officeDocument/2006/relationships/customXml" Target="../ink/ink1154.xml"/><Relationship Id="rId4" Type="http://schemas.openxmlformats.org/officeDocument/2006/relationships/customXml" Target="../ink/ink1094.xml"/><Relationship Id="rId9" Type="http://schemas.openxmlformats.org/officeDocument/2006/relationships/image" Target="../media/image979.png"/><Relationship Id="rId26" Type="http://schemas.openxmlformats.org/officeDocument/2006/relationships/customXml" Target="../ink/ink1105.xml"/><Relationship Id="rId47" Type="http://schemas.openxmlformats.org/officeDocument/2006/relationships/image" Target="../media/image998.png"/><Relationship Id="rId68" Type="http://schemas.openxmlformats.org/officeDocument/2006/relationships/customXml" Target="../ink/ink1126.xml"/><Relationship Id="rId89" Type="http://schemas.openxmlformats.org/officeDocument/2006/relationships/image" Target="../media/image1019.png"/><Relationship Id="rId112" Type="http://schemas.openxmlformats.org/officeDocument/2006/relationships/image" Target="../media/image1030.png"/><Relationship Id="rId133" Type="http://schemas.openxmlformats.org/officeDocument/2006/relationships/image" Target="../media/image1040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98.png"/><Relationship Id="rId21" Type="http://schemas.openxmlformats.org/officeDocument/2006/relationships/image" Target="../media/image1051.png"/><Relationship Id="rId42" Type="http://schemas.openxmlformats.org/officeDocument/2006/relationships/customXml" Target="../ink/ink1181.xml"/><Relationship Id="rId63" Type="http://schemas.openxmlformats.org/officeDocument/2006/relationships/image" Target="../media/image1071.png"/><Relationship Id="rId84" Type="http://schemas.openxmlformats.org/officeDocument/2006/relationships/customXml" Target="../ink/ink1202.xml"/><Relationship Id="rId138" Type="http://schemas.openxmlformats.org/officeDocument/2006/relationships/customXml" Target="../ink/ink1229.xml"/><Relationship Id="rId159" Type="http://schemas.openxmlformats.org/officeDocument/2006/relationships/customXml" Target="../ink/ink1240.xml"/><Relationship Id="rId107" Type="http://schemas.openxmlformats.org/officeDocument/2006/relationships/image" Target="../media/image1093.png"/><Relationship Id="rId11" Type="http://schemas.openxmlformats.org/officeDocument/2006/relationships/image" Target="../media/image1046.png"/><Relationship Id="rId32" Type="http://schemas.openxmlformats.org/officeDocument/2006/relationships/customXml" Target="../ink/ink1176.xml"/><Relationship Id="rId53" Type="http://schemas.openxmlformats.org/officeDocument/2006/relationships/image" Target="../media/image37.png"/><Relationship Id="rId74" Type="http://schemas.openxmlformats.org/officeDocument/2006/relationships/customXml" Target="../ink/ink1197.xml"/><Relationship Id="rId128" Type="http://schemas.openxmlformats.org/officeDocument/2006/relationships/customXml" Target="../ink/ink1224.xml"/><Relationship Id="rId149" Type="http://schemas.openxmlformats.org/officeDocument/2006/relationships/customXml" Target="../ink/ink1235.xml"/><Relationship Id="rId5" Type="http://schemas.openxmlformats.org/officeDocument/2006/relationships/image" Target="../media/image1043.png"/><Relationship Id="rId95" Type="http://schemas.openxmlformats.org/officeDocument/2006/relationships/image" Target="../media/image1087.png"/><Relationship Id="rId160" Type="http://schemas.openxmlformats.org/officeDocument/2006/relationships/image" Target="../media/image1119.png"/><Relationship Id="rId22" Type="http://schemas.openxmlformats.org/officeDocument/2006/relationships/customXml" Target="../ink/ink1171.xml"/><Relationship Id="rId43" Type="http://schemas.openxmlformats.org/officeDocument/2006/relationships/image" Target="../media/image1062.png"/><Relationship Id="rId64" Type="http://schemas.openxmlformats.org/officeDocument/2006/relationships/customXml" Target="../ink/ink1192.xml"/><Relationship Id="rId118" Type="http://schemas.openxmlformats.org/officeDocument/2006/relationships/customXml" Target="../ink/ink1219.xml"/><Relationship Id="rId139" Type="http://schemas.openxmlformats.org/officeDocument/2006/relationships/image" Target="../media/image1109.png"/><Relationship Id="rId80" Type="http://schemas.openxmlformats.org/officeDocument/2006/relationships/customXml" Target="../ink/ink1200.xml"/><Relationship Id="rId85" Type="http://schemas.openxmlformats.org/officeDocument/2006/relationships/image" Target="../media/image1082.png"/><Relationship Id="rId150" Type="http://schemas.openxmlformats.org/officeDocument/2006/relationships/image" Target="../media/image1114.png"/><Relationship Id="rId155" Type="http://schemas.openxmlformats.org/officeDocument/2006/relationships/customXml" Target="../ink/ink1238.xml"/><Relationship Id="rId12" Type="http://schemas.openxmlformats.org/officeDocument/2006/relationships/customXml" Target="../ink/ink1166.xml"/><Relationship Id="rId17" Type="http://schemas.openxmlformats.org/officeDocument/2006/relationships/image" Target="../media/image1049.png"/><Relationship Id="rId33" Type="http://schemas.openxmlformats.org/officeDocument/2006/relationships/image" Target="../media/image1057.png"/><Relationship Id="rId38" Type="http://schemas.openxmlformats.org/officeDocument/2006/relationships/customXml" Target="../ink/ink1179.xml"/><Relationship Id="rId59" Type="http://schemas.openxmlformats.org/officeDocument/2006/relationships/image" Target="../media/image1069.png"/><Relationship Id="rId103" Type="http://schemas.openxmlformats.org/officeDocument/2006/relationships/image" Target="../media/image1091.png"/><Relationship Id="rId108" Type="http://schemas.openxmlformats.org/officeDocument/2006/relationships/customXml" Target="../ink/ink1214.xml"/><Relationship Id="rId124" Type="http://schemas.openxmlformats.org/officeDocument/2006/relationships/customXml" Target="../ink/ink1222.xml"/><Relationship Id="rId129" Type="http://schemas.openxmlformats.org/officeDocument/2006/relationships/image" Target="../media/image1104.png"/><Relationship Id="rId54" Type="http://schemas.openxmlformats.org/officeDocument/2006/relationships/customXml" Target="../ink/ink1187.xml"/><Relationship Id="rId70" Type="http://schemas.openxmlformats.org/officeDocument/2006/relationships/customXml" Target="../ink/ink1195.xml"/><Relationship Id="rId75" Type="http://schemas.openxmlformats.org/officeDocument/2006/relationships/image" Target="../media/image1077.png"/><Relationship Id="rId91" Type="http://schemas.openxmlformats.org/officeDocument/2006/relationships/image" Target="../media/image1085.png"/><Relationship Id="rId96" Type="http://schemas.openxmlformats.org/officeDocument/2006/relationships/customXml" Target="../ink/ink1208.xml"/><Relationship Id="rId140" Type="http://schemas.openxmlformats.org/officeDocument/2006/relationships/customXml" Target="../ink/ink1230.xml"/><Relationship Id="rId145" Type="http://schemas.openxmlformats.org/officeDocument/2006/relationships/customXml" Target="../ink/ink123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63.xml"/><Relationship Id="rId23" Type="http://schemas.openxmlformats.org/officeDocument/2006/relationships/image" Target="../media/image1052.png"/><Relationship Id="rId28" Type="http://schemas.openxmlformats.org/officeDocument/2006/relationships/customXml" Target="../ink/ink1174.xml"/><Relationship Id="rId49" Type="http://schemas.openxmlformats.org/officeDocument/2006/relationships/image" Target="../media/image1065.png"/><Relationship Id="rId114" Type="http://schemas.openxmlformats.org/officeDocument/2006/relationships/customXml" Target="../ink/ink1217.xml"/><Relationship Id="rId119" Type="http://schemas.openxmlformats.org/officeDocument/2006/relationships/image" Target="../media/image1099.png"/><Relationship Id="rId44" Type="http://schemas.openxmlformats.org/officeDocument/2006/relationships/customXml" Target="../ink/ink1182.xml"/><Relationship Id="rId60" Type="http://schemas.openxmlformats.org/officeDocument/2006/relationships/customXml" Target="../ink/ink1190.xml"/><Relationship Id="rId65" Type="http://schemas.openxmlformats.org/officeDocument/2006/relationships/image" Target="../media/image1072.png"/><Relationship Id="rId81" Type="http://schemas.openxmlformats.org/officeDocument/2006/relationships/image" Target="../media/image1080.png"/><Relationship Id="rId86" Type="http://schemas.openxmlformats.org/officeDocument/2006/relationships/customXml" Target="../ink/ink1203.xml"/><Relationship Id="rId130" Type="http://schemas.openxmlformats.org/officeDocument/2006/relationships/customXml" Target="../ink/ink1225.xml"/><Relationship Id="rId135" Type="http://schemas.openxmlformats.org/officeDocument/2006/relationships/image" Target="../media/image1107.png"/><Relationship Id="rId151" Type="http://schemas.openxmlformats.org/officeDocument/2006/relationships/customXml" Target="../ink/ink1236.xml"/><Relationship Id="rId156" Type="http://schemas.openxmlformats.org/officeDocument/2006/relationships/image" Target="../media/image1117.png"/><Relationship Id="rId13" Type="http://schemas.openxmlformats.org/officeDocument/2006/relationships/image" Target="../media/image1047.png"/><Relationship Id="rId18" Type="http://schemas.openxmlformats.org/officeDocument/2006/relationships/customXml" Target="../ink/ink1169.xml"/><Relationship Id="rId39" Type="http://schemas.openxmlformats.org/officeDocument/2006/relationships/image" Target="../media/image1060.png"/><Relationship Id="rId109" Type="http://schemas.openxmlformats.org/officeDocument/2006/relationships/image" Target="../media/image1094.png"/><Relationship Id="rId34" Type="http://schemas.openxmlformats.org/officeDocument/2006/relationships/customXml" Target="../ink/ink1177.xml"/><Relationship Id="rId50" Type="http://schemas.openxmlformats.org/officeDocument/2006/relationships/customXml" Target="../ink/ink1185.xml"/><Relationship Id="rId55" Type="http://schemas.openxmlformats.org/officeDocument/2006/relationships/image" Target="../media/image1067.png"/><Relationship Id="rId76" Type="http://schemas.openxmlformats.org/officeDocument/2006/relationships/customXml" Target="../ink/ink1198.xml"/><Relationship Id="rId97" Type="http://schemas.openxmlformats.org/officeDocument/2006/relationships/image" Target="../media/image1088.png"/><Relationship Id="rId104" Type="http://schemas.openxmlformats.org/officeDocument/2006/relationships/customXml" Target="../ink/ink1212.xml"/><Relationship Id="rId120" Type="http://schemas.openxmlformats.org/officeDocument/2006/relationships/customXml" Target="../ink/ink1220.xml"/><Relationship Id="rId125" Type="http://schemas.openxmlformats.org/officeDocument/2006/relationships/image" Target="../media/image1102.png"/><Relationship Id="rId141" Type="http://schemas.openxmlformats.org/officeDocument/2006/relationships/image" Target="../media/image1110.png"/><Relationship Id="rId146" Type="http://schemas.openxmlformats.org/officeDocument/2006/relationships/image" Target="../media/image1112.png"/><Relationship Id="rId7" Type="http://schemas.openxmlformats.org/officeDocument/2006/relationships/image" Target="../media/image1044.png"/><Relationship Id="rId71" Type="http://schemas.openxmlformats.org/officeDocument/2006/relationships/image" Target="../media/image1075.png"/><Relationship Id="rId92" Type="http://schemas.openxmlformats.org/officeDocument/2006/relationships/customXml" Target="../ink/ink1206.xml"/><Relationship Id="rId2" Type="http://schemas.openxmlformats.org/officeDocument/2006/relationships/customXml" Target="../ink/ink1161.xml"/><Relationship Id="rId29" Type="http://schemas.openxmlformats.org/officeDocument/2006/relationships/image" Target="../media/image1055.png"/><Relationship Id="rId24" Type="http://schemas.openxmlformats.org/officeDocument/2006/relationships/customXml" Target="../ink/ink1172.xml"/><Relationship Id="rId40" Type="http://schemas.openxmlformats.org/officeDocument/2006/relationships/customXml" Target="../ink/ink1180.xml"/><Relationship Id="rId45" Type="http://schemas.openxmlformats.org/officeDocument/2006/relationships/image" Target="../media/image1063.png"/><Relationship Id="rId66" Type="http://schemas.openxmlformats.org/officeDocument/2006/relationships/customXml" Target="../ink/ink1193.xml"/><Relationship Id="rId87" Type="http://schemas.openxmlformats.org/officeDocument/2006/relationships/image" Target="../media/image1083.png"/><Relationship Id="rId110" Type="http://schemas.openxmlformats.org/officeDocument/2006/relationships/customXml" Target="../ink/ink1215.xml"/><Relationship Id="rId115" Type="http://schemas.openxmlformats.org/officeDocument/2006/relationships/image" Target="../media/image1097.png"/><Relationship Id="rId131" Type="http://schemas.openxmlformats.org/officeDocument/2006/relationships/image" Target="../media/image1105.png"/><Relationship Id="rId136" Type="http://schemas.openxmlformats.org/officeDocument/2006/relationships/customXml" Target="../ink/ink1228.xml"/><Relationship Id="rId157" Type="http://schemas.openxmlformats.org/officeDocument/2006/relationships/customXml" Target="../ink/ink1239.xml"/><Relationship Id="rId61" Type="http://schemas.openxmlformats.org/officeDocument/2006/relationships/image" Target="../media/image1070.png"/><Relationship Id="rId82" Type="http://schemas.openxmlformats.org/officeDocument/2006/relationships/customXml" Target="../ink/ink1201.xml"/><Relationship Id="rId152" Type="http://schemas.openxmlformats.org/officeDocument/2006/relationships/image" Target="../media/image1115.png"/><Relationship Id="rId19" Type="http://schemas.openxmlformats.org/officeDocument/2006/relationships/image" Target="../media/image1050.png"/><Relationship Id="rId14" Type="http://schemas.openxmlformats.org/officeDocument/2006/relationships/customXml" Target="../ink/ink1167.xml"/><Relationship Id="rId30" Type="http://schemas.openxmlformats.org/officeDocument/2006/relationships/customXml" Target="../ink/ink1175.xml"/><Relationship Id="rId35" Type="http://schemas.openxmlformats.org/officeDocument/2006/relationships/image" Target="../media/image1058.png"/><Relationship Id="rId56" Type="http://schemas.openxmlformats.org/officeDocument/2006/relationships/customXml" Target="../ink/ink1188.xml"/><Relationship Id="rId77" Type="http://schemas.openxmlformats.org/officeDocument/2006/relationships/image" Target="../media/image1078.png"/><Relationship Id="rId100" Type="http://schemas.openxmlformats.org/officeDocument/2006/relationships/customXml" Target="../ink/ink1210.xml"/><Relationship Id="rId105" Type="http://schemas.openxmlformats.org/officeDocument/2006/relationships/image" Target="../media/image1092.png"/><Relationship Id="rId126" Type="http://schemas.openxmlformats.org/officeDocument/2006/relationships/customXml" Target="../ink/ink1223.xml"/><Relationship Id="rId147" Type="http://schemas.openxmlformats.org/officeDocument/2006/relationships/customXml" Target="../ink/ink1234.xml"/><Relationship Id="rId8" Type="http://schemas.openxmlformats.org/officeDocument/2006/relationships/customXml" Target="../ink/ink1164.xml"/><Relationship Id="rId51" Type="http://schemas.openxmlformats.org/officeDocument/2006/relationships/image" Target="../media/image1066.png"/><Relationship Id="rId72" Type="http://schemas.openxmlformats.org/officeDocument/2006/relationships/customXml" Target="../ink/ink1196.xml"/><Relationship Id="rId93" Type="http://schemas.openxmlformats.org/officeDocument/2006/relationships/image" Target="../media/image1086.png"/><Relationship Id="rId98" Type="http://schemas.openxmlformats.org/officeDocument/2006/relationships/customXml" Target="../ink/ink1209.xml"/><Relationship Id="rId121" Type="http://schemas.openxmlformats.org/officeDocument/2006/relationships/image" Target="../media/image1100.png"/><Relationship Id="rId142" Type="http://schemas.openxmlformats.org/officeDocument/2006/relationships/customXml" Target="../ink/ink1231.xml"/><Relationship Id="rId3" Type="http://schemas.openxmlformats.org/officeDocument/2006/relationships/image" Target="../media/image1042.png"/><Relationship Id="rId25" Type="http://schemas.openxmlformats.org/officeDocument/2006/relationships/image" Target="../media/image1053.png"/><Relationship Id="rId46" Type="http://schemas.openxmlformats.org/officeDocument/2006/relationships/customXml" Target="../ink/ink1183.xml"/><Relationship Id="rId67" Type="http://schemas.openxmlformats.org/officeDocument/2006/relationships/image" Target="../media/image1073.png"/><Relationship Id="rId116" Type="http://schemas.openxmlformats.org/officeDocument/2006/relationships/customXml" Target="../ink/ink1218.xml"/><Relationship Id="rId137" Type="http://schemas.openxmlformats.org/officeDocument/2006/relationships/image" Target="../media/image1108.png"/><Relationship Id="rId158" Type="http://schemas.openxmlformats.org/officeDocument/2006/relationships/image" Target="../media/image1118.png"/><Relationship Id="rId20" Type="http://schemas.openxmlformats.org/officeDocument/2006/relationships/customXml" Target="../ink/ink1170.xml"/><Relationship Id="rId41" Type="http://schemas.openxmlformats.org/officeDocument/2006/relationships/image" Target="../media/image1061.png"/><Relationship Id="rId62" Type="http://schemas.openxmlformats.org/officeDocument/2006/relationships/customXml" Target="../ink/ink1191.xml"/><Relationship Id="rId83" Type="http://schemas.openxmlformats.org/officeDocument/2006/relationships/image" Target="../media/image1081.png"/><Relationship Id="rId88" Type="http://schemas.openxmlformats.org/officeDocument/2006/relationships/customXml" Target="../ink/ink1204.xml"/><Relationship Id="rId111" Type="http://schemas.openxmlformats.org/officeDocument/2006/relationships/image" Target="../media/image1095.png"/><Relationship Id="rId132" Type="http://schemas.openxmlformats.org/officeDocument/2006/relationships/customXml" Target="../ink/ink1226.xml"/><Relationship Id="rId153" Type="http://schemas.openxmlformats.org/officeDocument/2006/relationships/customXml" Target="../ink/ink1237.xml"/><Relationship Id="rId15" Type="http://schemas.openxmlformats.org/officeDocument/2006/relationships/image" Target="../media/image1048.png"/><Relationship Id="rId36" Type="http://schemas.openxmlformats.org/officeDocument/2006/relationships/customXml" Target="../ink/ink1178.xml"/><Relationship Id="rId57" Type="http://schemas.openxmlformats.org/officeDocument/2006/relationships/image" Target="../media/image1068.png"/><Relationship Id="rId106" Type="http://schemas.openxmlformats.org/officeDocument/2006/relationships/customXml" Target="../ink/ink1213.xml"/><Relationship Id="rId127" Type="http://schemas.openxmlformats.org/officeDocument/2006/relationships/image" Target="../media/image1103.png"/><Relationship Id="rId10" Type="http://schemas.openxmlformats.org/officeDocument/2006/relationships/customXml" Target="../ink/ink1165.xml"/><Relationship Id="rId31" Type="http://schemas.openxmlformats.org/officeDocument/2006/relationships/image" Target="../media/image1056.png"/><Relationship Id="rId52" Type="http://schemas.openxmlformats.org/officeDocument/2006/relationships/customXml" Target="../ink/ink1186.xml"/><Relationship Id="rId73" Type="http://schemas.openxmlformats.org/officeDocument/2006/relationships/image" Target="../media/image1076.png"/><Relationship Id="rId78" Type="http://schemas.openxmlformats.org/officeDocument/2006/relationships/customXml" Target="../ink/ink1199.xml"/><Relationship Id="rId94" Type="http://schemas.openxmlformats.org/officeDocument/2006/relationships/customXml" Target="../ink/ink1207.xml"/><Relationship Id="rId99" Type="http://schemas.openxmlformats.org/officeDocument/2006/relationships/image" Target="../media/image1089.png"/><Relationship Id="rId101" Type="http://schemas.openxmlformats.org/officeDocument/2006/relationships/image" Target="../media/image1090.png"/><Relationship Id="rId122" Type="http://schemas.openxmlformats.org/officeDocument/2006/relationships/customXml" Target="../ink/ink1221.xml"/><Relationship Id="rId143" Type="http://schemas.openxmlformats.org/officeDocument/2006/relationships/customXml" Target="../ink/ink1232.xml"/><Relationship Id="rId148" Type="http://schemas.openxmlformats.org/officeDocument/2006/relationships/image" Target="../media/image1113.png"/><Relationship Id="rId4" Type="http://schemas.openxmlformats.org/officeDocument/2006/relationships/customXml" Target="../ink/ink1162.xml"/><Relationship Id="rId9" Type="http://schemas.openxmlformats.org/officeDocument/2006/relationships/image" Target="../media/image1045.png"/><Relationship Id="rId26" Type="http://schemas.openxmlformats.org/officeDocument/2006/relationships/customXml" Target="../ink/ink1173.xml"/><Relationship Id="rId47" Type="http://schemas.openxmlformats.org/officeDocument/2006/relationships/image" Target="../media/image1064.png"/><Relationship Id="rId68" Type="http://schemas.openxmlformats.org/officeDocument/2006/relationships/customXml" Target="../ink/ink1194.xml"/><Relationship Id="rId89" Type="http://schemas.openxmlformats.org/officeDocument/2006/relationships/image" Target="../media/image1084.png"/><Relationship Id="rId112" Type="http://schemas.openxmlformats.org/officeDocument/2006/relationships/customXml" Target="../ink/ink1216.xml"/><Relationship Id="rId133" Type="http://schemas.openxmlformats.org/officeDocument/2006/relationships/image" Target="../media/image1106.png"/><Relationship Id="rId154" Type="http://schemas.openxmlformats.org/officeDocument/2006/relationships/image" Target="../media/image1116.png"/><Relationship Id="rId16" Type="http://schemas.openxmlformats.org/officeDocument/2006/relationships/customXml" Target="../ink/ink1168.xml"/><Relationship Id="rId37" Type="http://schemas.openxmlformats.org/officeDocument/2006/relationships/image" Target="../media/image1059.png"/><Relationship Id="rId58" Type="http://schemas.openxmlformats.org/officeDocument/2006/relationships/customXml" Target="../ink/ink1189.xml"/><Relationship Id="rId79" Type="http://schemas.openxmlformats.org/officeDocument/2006/relationships/image" Target="../media/image1079.png"/><Relationship Id="rId102" Type="http://schemas.openxmlformats.org/officeDocument/2006/relationships/customXml" Target="../ink/ink1211.xml"/><Relationship Id="rId123" Type="http://schemas.openxmlformats.org/officeDocument/2006/relationships/image" Target="../media/image1101.png"/><Relationship Id="rId144" Type="http://schemas.openxmlformats.org/officeDocument/2006/relationships/image" Target="../media/image1111.png"/><Relationship Id="rId90" Type="http://schemas.openxmlformats.org/officeDocument/2006/relationships/customXml" Target="../ink/ink1205.xml"/><Relationship Id="rId27" Type="http://schemas.openxmlformats.org/officeDocument/2006/relationships/image" Target="../media/image1054.png"/><Relationship Id="rId48" Type="http://schemas.openxmlformats.org/officeDocument/2006/relationships/customXml" Target="../ink/ink1184.xml"/><Relationship Id="rId69" Type="http://schemas.openxmlformats.org/officeDocument/2006/relationships/image" Target="../media/image1074.png"/><Relationship Id="rId113" Type="http://schemas.openxmlformats.org/officeDocument/2006/relationships/image" Target="../media/image1096.png"/><Relationship Id="rId134" Type="http://schemas.openxmlformats.org/officeDocument/2006/relationships/customXml" Target="../ink/ink1227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image" Target="../media/image31.png"/><Relationship Id="rId84" Type="http://schemas.openxmlformats.org/officeDocument/2006/relationships/customXml" Target="../ink/ink42.xml"/><Relationship Id="rId138" Type="http://schemas.openxmlformats.org/officeDocument/2006/relationships/customXml" Target="../ink/ink70.xml"/><Relationship Id="rId107" Type="http://schemas.openxmlformats.org/officeDocument/2006/relationships/customXml" Target="../ink/ink54.xml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customXml" Target="../ink/ink37.xml"/><Relationship Id="rId128" Type="http://schemas.openxmlformats.org/officeDocument/2006/relationships/image" Target="../media/image63.png"/><Relationship Id="rId5" Type="http://schemas.openxmlformats.org/officeDocument/2006/relationships/image" Target="../media/image2.png"/><Relationship Id="rId90" Type="http://schemas.openxmlformats.org/officeDocument/2006/relationships/customXml" Target="../ink/ink45.xml"/><Relationship Id="rId95" Type="http://schemas.openxmlformats.org/officeDocument/2006/relationships/customXml" Target="../ink/ink48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113" Type="http://schemas.openxmlformats.org/officeDocument/2006/relationships/customXml" Target="../ink/ink57.xml"/><Relationship Id="rId118" Type="http://schemas.openxmlformats.org/officeDocument/2006/relationships/image" Target="../media/image58.png"/><Relationship Id="rId134" Type="http://schemas.openxmlformats.org/officeDocument/2006/relationships/customXml" Target="../ink/ink68.xml"/><Relationship Id="rId139" Type="http://schemas.openxmlformats.org/officeDocument/2006/relationships/image" Target="../media/image68.png"/><Relationship Id="rId80" Type="http://schemas.openxmlformats.org/officeDocument/2006/relationships/customXml" Target="../ink/ink40.xml"/><Relationship Id="rId85" Type="http://schemas.openxmlformats.org/officeDocument/2006/relationships/image" Target="../media/image42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customXml" Target="../ink/ink52.xml"/><Relationship Id="rId108" Type="http://schemas.openxmlformats.org/officeDocument/2006/relationships/image" Target="../media/image53.png"/><Relationship Id="rId124" Type="http://schemas.openxmlformats.org/officeDocument/2006/relationships/image" Target="../media/image61.png"/><Relationship Id="rId129" Type="http://schemas.openxmlformats.org/officeDocument/2006/relationships/customXml" Target="../ink/ink65.xml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91" Type="http://schemas.openxmlformats.org/officeDocument/2006/relationships/image" Target="../media/image45.png"/><Relationship Id="rId96" Type="http://schemas.openxmlformats.org/officeDocument/2006/relationships/image" Target="../media/image47.png"/><Relationship Id="rId140" Type="http://schemas.openxmlformats.org/officeDocument/2006/relationships/customXml" Target="../ink/ink71.xml"/><Relationship Id="rId14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image" Target="../media/image56.png"/><Relationship Id="rId119" Type="http://schemas.openxmlformats.org/officeDocument/2006/relationships/customXml" Target="../ink/ink60.xml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130" Type="http://schemas.openxmlformats.org/officeDocument/2006/relationships/image" Target="../media/image64.png"/><Relationship Id="rId135" Type="http://schemas.openxmlformats.org/officeDocument/2006/relationships/image" Target="../media/image66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109" Type="http://schemas.openxmlformats.org/officeDocument/2006/relationships/customXml" Target="../ink/ink55.xml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customXml" Target="../ink/ink49.xml"/><Relationship Id="rId104" Type="http://schemas.openxmlformats.org/officeDocument/2006/relationships/image" Target="../media/image51.png"/><Relationship Id="rId120" Type="http://schemas.openxmlformats.org/officeDocument/2006/relationships/image" Target="../media/image59.png"/><Relationship Id="rId125" Type="http://schemas.openxmlformats.org/officeDocument/2006/relationships/customXml" Target="../ink/ink63.xml"/><Relationship Id="rId141" Type="http://schemas.openxmlformats.org/officeDocument/2006/relationships/image" Target="../media/image69.png"/><Relationship Id="rId146" Type="http://schemas.openxmlformats.org/officeDocument/2006/relationships/customXml" Target="../ink/ink74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image" Target="../media/image54.png"/><Relationship Id="rId115" Type="http://schemas.openxmlformats.org/officeDocument/2006/relationships/customXml" Target="../ink/ink58.xml"/><Relationship Id="rId131" Type="http://schemas.openxmlformats.org/officeDocument/2006/relationships/customXml" Target="../ink/ink66.xml"/><Relationship Id="rId136" Type="http://schemas.openxmlformats.org/officeDocument/2006/relationships/customXml" Target="../ink/ink69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image" Target="../media/image49.png"/><Relationship Id="rId105" Type="http://schemas.openxmlformats.org/officeDocument/2006/relationships/customXml" Target="../ink/ink53.xml"/><Relationship Id="rId126" Type="http://schemas.openxmlformats.org/officeDocument/2006/relationships/image" Target="../media/image62.png"/><Relationship Id="rId147" Type="http://schemas.openxmlformats.org/officeDocument/2006/relationships/image" Target="../media/image72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image" Target="../media/image48.png"/><Relationship Id="rId121" Type="http://schemas.openxmlformats.org/officeDocument/2006/relationships/customXml" Target="../ink/ink61.xml"/><Relationship Id="rId142" Type="http://schemas.openxmlformats.org/officeDocument/2006/relationships/customXml" Target="../ink/ink72.xml"/><Relationship Id="rId3" Type="http://schemas.openxmlformats.org/officeDocument/2006/relationships/image" Target="../media/image1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image" Target="../media/image57.png"/><Relationship Id="rId137" Type="http://schemas.openxmlformats.org/officeDocument/2006/relationships/image" Target="../media/image67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customXml" Target="../ink/ink56.xml"/><Relationship Id="rId132" Type="http://schemas.openxmlformats.org/officeDocument/2006/relationships/customXml" Target="../ink/ink67.xml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image" Target="../media/image52.png"/><Relationship Id="rId127" Type="http://schemas.openxmlformats.org/officeDocument/2006/relationships/customXml" Target="../ink/ink64.xml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122" Type="http://schemas.openxmlformats.org/officeDocument/2006/relationships/image" Target="../media/image60.png"/><Relationship Id="rId143" Type="http://schemas.openxmlformats.org/officeDocument/2006/relationships/image" Target="../media/image70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26" Type="http://schemas.openxmlformats.org/officeDocument/2006/relationships/customXml" Target="../ink/ink13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image" Target="../media/image55.png"/><Relationship Id="rId133" Type="http://schemas.openxmlformats.org/officeDocument/2006/relationships/image" Target="../media/image65.png"/><Relationship Id="rId16" Type="http://schemas.openxmlformats.org/officeDocument/2006/relationships/customXml" Target="../ink/ink8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image" Target="../media/image50.png"/><Relationship Id="rId123" Type="http://schemas.openxmlformats.org/officeDocument/2006/relationships/customXml" Target="../ink/ink62.xml"/><Relationship Id="rId144" Type="http://schemas.openxmlformats.org/officeDocument/2006/relationships/customXml" Target="../ink/ink7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5.png"/><Relationship Id="rId18" Type="http://schemas.openxmlformats.org/officeDocument/2006/relationships/customXml" Target="../ink/ink1249.xml"/><Relationship Id="rId26" Type="http://schemas.openxmlformats.org/officeDocument/2006/relationships/customXml" Target="../ink/ink1253.xml"/><Relationship Id="rId39" Type="http://schemas.openxmlformats.org/officeDocument/2006/relationships/image" Target="../media/image1138.png"/><Relationship Id="rId21" Type="http://schemas.openxmlformats.org/officeDocument/2006/relationships/image" Target="../media/image1129.png"/><Relationship Id="rId34" Type="http://schemas.openxmlformats.org/officeDocument/2006/relationships/customXml" Target="../ink/ink1257.xml"/><Relationship Id="rId42" Type="http://schemas.openxmlformats.org/officeDocument/2006/relationships/customXml" Target="../ink/ink1261.xml"/><Relationship Id="rId47" Type="http://schemas.openxmlformats.org/officeDocument/2006/relationships/image" Target="../media/image1142.png"/><Relationship Id="rId50" Type="http://schemas.openxmlformats.org/officeDocument/2006/relationships/customXml" Target="../ink/ink1265.xml"/><Relationship Id="rId55" Type="http://schemas.openxmlformats.org/officeDocument/2006/relationships/customXml" Target="../ink/ink1268.xml"/><Relationship Id="rId7" Type="http://schemas.openxmlformats.org/officeDocument/2006/relationships/image" Target="../media/image1122.png"/><Relationship Id="rId2" Type="http://schemas.openxmlformats.org/officeDocument/2006/relationships/customXml" Target="../ink/ink1241.xml"/><Relationship Id="rId16" Type="http://schemas.openxmlformats.org/officeDocument/2006/relationships/customXml" Target="../ink/ink1248.xml"/><Relationship Id="rId29" Type="http://schemas.openxmlformats.org/officeDocument/2006/relationships/image" Target="../media/image1133.png"/><Relationship Id="rId11" Type="http://schemas.openxmlformats.org/officeDocument/2006/relationships/image" Target="../media/image1124.png"/><Relationship Id="rId24" Type="http://schemas.openxmlformats.org/officeDocument/2006/relationships/customXml" Target="../ink/ink1252.xml"/><Relationship Id="rId32" Type="http://schemas.openxmlformats.org/officeDocument/2006/relationships/customXml" Target="../ink/ink1256.xml"/><Relationship Id="rId37" Type="http://schemas.openxmlformats.org/officeDocument/2006/relationships/image" Target="../media/image1137.png"/><Relationship Id="rId40" Type="http://schemas.openxmlformats.org/officeDocument/2006/relationships/customXml" Target="../ink/ink1260.xml"/><Relationship Id="rId45" Type="http://schemas.openxmlformats.org/officeDocument/2006/relationships/image" Target="../media/image1141.png"/><Relationship Id="rId53" Type="http://schemas.openxmlformats.org/officeDocument/2006/relationships/customXml" Target="../ink/ink1267.xml"/><Relationship Id="rId5" Type="http://schemas.openxmlformats.org/officeDocument/2006/relationships/image" Target="../media/image1121.png"/><Relationship Id="rId10" Type="http://schemas.openxmlformats.org/officeDocument/2006/relationships/customXml" Target="../ink/ink1245.xml"/><Relationship Id="rId19" Type="http://schemas.openxmlformats.org/officeDocument/2006/relationships/image" Target="../media/image1128.png"/><Relationship Id="rId31" Type="http://schemas.openxmlformats.org/officeDocument/2006/relationships/image" Target="../media/image1134.png"/><Relationship Id="rId44" Type="http://schemas.openxmlformats.org/officeDocument/2006/relationships/customXml" Target="../ink/ink1262.xml"/><Relationship Id="rId52" Type="http://schemas.openxmlformats.org/officeDocument/2006/relationships/image" Target="../media/image1143.png"/><Relationship Id="rId4" Type="http://schemas.openxmlformats.org/officeDocument/2006/relationships/customXml" Target="../ink/ink1242.xml"/><Relationship Id="rId9" Type="http://schemas.openxmlformats.org/officeDocument/2006/relationships/image" Target="../media/image1123.png"/><Relationship Id="rId14" Type="http://schemas.openxmlformats.org/officeDocument/2006/relationships/customXml" Target="../ink/ink1247.xml"/><Relationship Id="rId22" Type="http://schemas.openxmlformats.org/officeDocument/2006/relationships/customXml" Target="../ink/ink1251.xml"/><Relationship Id="rId27" Type="http://schemas.openxmlformats.org/officeDocument/2006/relationships/image" Target="../media/image1132.png"/><Relationship Id="rId30" Type="http://schemas.openxmlformats.org/officeDocument/2006/relationships/customXml" Target="../ink/ink1255.xml"/><Relationship Id="rId35" Type="http://schemas.openxmlformats.org/officeDocument/2006/relationships/image" Target="../media/image1136.png"/><Relationship Id="rId43" Type="http://schemas.openxmlformats.org/officeDocument/2006/relationships/image" Target="../media/image1140.png"/><Relationship Id="rId48" Type="http://schemas.openxmlformats.org/officeDocument/2006/relationships/customXml" Target="../ink/ink1264.xml"/><Relationship Id="rId56" Type="http://schemas.openxmlformats.org/officeDocument/2006/relationships/image" Target="../media/image1145.png"/><Relationship Id="rId8" Type="http://schemas.openxmlformats.org/officeDocument/2006/relationships/customXml" Target="../ink/ink1244.xml"/><Relationship Id="rId51" Type="http://schemas.openxmlformats.org/officeDocument/2006/relationships/customXml" Target="../ink/ink1266.xml"/><Relationship Id="rId3" Type="http://schemas.openxmlformats.org/officeDocument/2006/relationships/image" Target="../media/image1120.png"/><Relationship Id="rId12" Type="http://schemas.openxmlformats.org/officeDocument/2006/relationships/customXml" Target="../ink/ink1246.xml"/><Relationship Id="rId17" Type="http://schemas.openxmlformats.org/officeDocument/2006/relationships/image" Target="../media/image1127.png"/><Relationship Id="rId25" Type="http://schemas.openxmlformats.org/officeDocument/2006/relationships/image" Target="../media/image1131.png"/><Relationship Id="rId33" Type="http://schemas.openxmlformats.org/officeDocument/2006/relationships/image" Target="../media/image1135.png"/><Relationship Id="rId38" Type="http://schemas.openxmlformats.org/officeDocument/2006/relationships/customXml" Target="../ink/ink1259.xml"/><Relationship Id="rId46" Type="http://schemas.openxmlformats.org/officeDocument/2006/relationships/customXml" Target="../ink/ink1263.xml"/><Relationship Id="rId20" Type="http://schemas.openxmlformats.org/officeDocument/2006/relationships/customXml" Target="../ink/ink1250.xml"/><Relationship Id="rId41" Type="http://schemas.openxmlformats.org/officeDocument/2006/relationships/image" Target="../media/image1139.png"/><Relationship Id="rId54" Type="http://schemas.openxmlformats.org/officeDocument/2006/relationships/image" Target="../media/image114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43.xml"/><Relationship Id="rId15" Type="http://schemas.openxmlformats.org/officeDocument/2006/relationships/image" Target="../media/image1126.png"/><Relationship Id="rId23" Type="http://schemas.openxmlformats.org/officeDocument/2006/relationships/image" Target="../media/image1130.png"/><Relationship Id="rId28" Type="http://schemas.openxmlformats.org/officeDocument/2006/relationships/customXml" Target="../ink/ink1254.xml"/><Relationship Id="rId36" Type="http://schemas.openxmlformats.org/officeDocument/2006/relationships/customXml" Target="../ink/ink1258.xml"/><Relationship Id="rId4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01.png"/><Relationship Id="rId21" Type="http://schemas.openxmlformats.org/officeDocument/2006/relationships/customXml" Target="../ink/ink1278.xml"/><Relationship Id="rId42" Type="http://schemas.openxmlformats.org/officeDocument/2006/relationships/image" Target="../media/image1165.png"/><Relationship Id="rId63" Type="http://schemas.openxmlformats.org/officeDocument/2006/relationships/customXml" Target="../ink/ink1299.xml"/><Relationship Id="rId84" Type="http://schemas.openxmlformats.org/officeDocument/2006/relationships/image" Target="../media/image1185.png"/><Relationship Id="rId138" Type="http://schemas.openxmlformats.org/officeDocument/2006/relationships/customXml" Target="../ink/ink1337.xml"/><Relationship Id="rId159" Type="http://schemas.openxmlformats.org/officeDocument/2006/relationships/image" Target="../media/image1222.png"/><Relationship Id="rId170" Type="http://schemas.openxmlformats.org/officeDocument/2006/relationships/customXml" Target="../ink/ink1353.xml"/><Relationship Id="rId107" Type="http://schemas.openxmlformats.org/officeDocument/2006/relationships/customXml" Target="../ink/ink1321.xml"/><Relationship Id="rId11" Type="http://schemas.openxmlformats.org/officeDocument/2006/relationships/customXml" Target="../ink/ink1273.xml"/><Relationship Id="rId32" Type="http://schemas.openxmlformats.org/officeDocument/2006/relationships/image" Target="../media/image1160.png"/><Relationship Id="rId53" Type="http://schemas.openxmlformats.org/officeDocument/2006/relationships/customXml" Target="../ink/ink1294.xml"/><Relationship Id="rId74" Type="http://schemas.openxmlformats.org/officeDocument/2006/relationships/image" Target="../media/image1180.png"/><Relationship Id="rId128" Type="http://schemas.openxmlformats.org/officeDocument/2006/relationships/customXml" Target="../ink/ink1332.xml"/><Relationship Id="rId149" Type="http://schemas.openxmlformats.org/officeDocument/2006/relationships/image" Target="../media/image1217.png"/><Relationship Id="rId5" Type="http://schemas.openxmlformats.org/officeDocument/2006/relationships/customXml" Target="../ink/ink1270.xml"/><Relationship Id="rId95" Type="http://schemas.openxmlformats.org/officeDocument/2006/relationships/customXml" Target="../ink/ink1315.xml"/><Relationship Id="rId160" Type="http://schemas.openxmlformats.org/officeDocument/2006/relationships/customXml" Target="../ink/ink1348.xml"/><Relationship Id="rId22" Type="http://schemas.openxmlformats.org/officeDocument/2006/relationships/image" Target="../media/image1155.png"/><Relationship Id="rId43" Type="http://schemas.openxmlformats.org/officeDocument/2006/relationships/customXml" Target="../ink/ink1289.xml"/><Relationship Id="rId64" Type="http://schemas.openxmlformats.org/officeDocument/2006/relationships/image" Target="../media/image1175.png"/><Relationship Id="rId118" Type="http://schemas.openxmlformats.org/officeDocument/2006/relationships/customXml" Target="../ink/ink1327.xml"/><Relationship Id="rId139" Type="http://schemas.openxmlformats.org/officeDocument/2006/relationships/image" Target="../media/image1212.png"/><Relationship Id="rId85" Type="http://schemas.openxmlformats.org/officeDocument/2006/relationships/customXml" Target="../ink/ink1310.xml"/><Relationship Id="rId150" Type="http://schemas.openxmlformats.org/officeDocument/2006/relationships/customXml" Target="../ink/ink1343.xml"/><Relationship Id="rId171" Type="http://schemas.openxmlformats.org/officeDocument/2006/relationships/image" Target="../media/image1228.png"/><Relationship Id="rId12" Type="http://schemas.openxmlformats.org/officeDocument/2006/relationships/image" Target="../media/image1150.png"/><Relationship Id="rId33" Type="http://schemas.openxmlformats.org/officeDocument/2006/relationships/customXml" Target="../ink/ink1284.xml"/><Relationship Id="rId108" Type="http://schemas.openxmlformats.org/officeDocument/2006/relationships/image" Target="../media/image1197.png"/><Relationship Id="rId129" Type="http://schemas.openxmlformats.org/officeDocument/2006/relationships/image" Target="../media/image1207.png"/><Relationship Id="rId54" Type="http://schemas.openxmlformats.org/officeDocument/2006/relationships/image" Target="../media/image1170.png"/><Relationship Id="rId75" Type="http://schemas.openxmlformats.org/officeDocument/2006/relationships/customXml" Target="../ink/ink1305.xml"/><Relationship Id="rId96" Type="http://schemas.openxmlformats.org/officeDocument/2006/relationships/image" Target="../media/image1191.png"/><Relationship Id="rId140" Type="http://schemas.openxmlformats.org/officeDocument/2006/relationships/customXml" Target="../ink/ink1338.xml"/><Relationship Id="rId161" Type="http://schemas.openxmlformats.org/officeDocument/2006/relationships/image" Target="../media/image1223.png"/><Relationship Id="rId6" Type="http://schemas.openxmlformats.org/officeDocument/2006/relationships/image" Target="../media/image1147.png"/><Relationship Id="rId23" Type="http://schemas.openxmlformats.org/officeDocument/2006/relationships/customXml" Target="../ink/ink1279.xml"/><Relationship Id="rId28" Type="http://schemas.openxmlformats.org/officeDocument/2006/relationships/image" Target="../media/image1158.png"/><Relationship Id="rId49" Type="http://schemas.openxmlformats.org/officeDocument/2006/relationships/customXml" Target="../ink/ink1292.xml"/><Relationship Id="rId114" Type="http://schemas.openxmlformats.org/officeDocument/2006/relationships/customXml" Target="../ink/ink1325.xml"/><Relationship Id="rId119" Type="http://schemas.openxmlformats.org/officeDocument/2006/relationships/image" Target="../media/image1202.png"/><Relationship Id="rId44" Type="http://schemas.openxmlformats.org/officeDocument/2006/relationships/image" Target="../media/image1166.png"/><Relationship Id="rId60" Type="http://schemas.openxmlformats.org/officeDocument/2006/relationships/image" Target="../media/image1173.png"/><Relationship Id="rId65" Type="http://schemas.openxmlformats.org/officeDocument/2006/relationships/customXml" Target="../ink/ink1300.xml"/><Relationship Id="rId81" Type="http://schemas.openxmlformats.org/officeDocument/2006/relationships/customXml" Target="../ink/ink1308.xml"/><Relationship Id="rId86" Type="http://schemas.openxmlformats.org/officeDocument/2006/relationships/image" Target="../media/image1186.png"/><Relationship Id="rId130" Type="http://schemas.openxmlformats.org/officeDocument/2006/relationships/customXml" Target="../ink/ink1333.xml"/><Relationship Id="rId135" Type="http://schemas.openxmlformats.org/officeDocument/2006/relationships/image" Target="../media/image1210.png"/><Relationship Id="rId151" Type="http://schemas.openxmlformats.org/officeDocument/2006/relationships/image" Target="../media/image1218.png"/><Relationship Id="rId156" Type="http://schemas.openxmlformats.org/officeDocument/2006/relationships/customXml" Target="../ink/ink1346.xml"/><Relationship Id="rId177" Type="http://schemas.openxmlformats.org/officeDocument/2006/relationships/image" Target="../media/image1231.png"/><Relationship Id="rId172" Type="http://schemas.openxmlformats.org/officeDocument/2006/relationships/customXml" Target="../ink/ink1354.xml"/><Relationship Id="rId13" Type="http://schemas.openxmlformats.org/officeDocument/2006/relationships/customXml" Target="../ink/ink1274.xml"/><Relationship Id="rId18" Type="http://schemas.openxmlformats.org/officeDocument/2006/relationships/image" Target="../media/image1153.png"/><Relationship Id="rId39" Type="http://schemas.openxmlformats.org/officeDocument/2006/relationships/customXml" Target="../ink/ink1287.xml"/><Relationship Id="rId109" Type="http://schemas.openxmlformats.org/officeDocument/2006/relationships/customXml" Target="../ink/ink1322.xml"/><Relationship Id="rId34" Type="http://schemas.openxmlformats.org/officeDocument/2006/relationships/image" Target="../media/image1161.png"/><Relationship Id="rId50" Type="http://schemas.openxmlformats.org/officeDocument/2006/relationships/image" Target="../media/image1168.png"/><Relationship Id="rId55" Type="http://schemas.openxmlformats.org/officeDocument/2006/relationships/customXml" Target="../ink/ink1295.xml"/><Relationship Id="rId76" Type="http://schemas.openxmlformats.org/officeDocument/2006/relationships/image" Target="../media/image1181.png"/><Relationship Id="rId97" Type="http://schemas.openxmlformats.org/officeDocument/2006/relationships/customXml" Target="../ink/ink1316.xml"/><Relationship Id="rId104" Type="http://schemas.openxmlformats.org/officeDocument/2006/relationships/image" Target="../media/image1195.png"/><Relationship Id="rId120" Type="http://schemas.openxmlformats.org/officeDocument/2006/relationships/customXml" Target="../ink/ink1328.xml"/><Relationship Id="rId125" Type="http://schemas.openxmlformats.org/officeDocument/2006/relationships/image" Target="../media/image1205.png"/><Relationship Id="rId141" Type="http://schemas.openxmlformats.org/officeDocument/2006/relationships/image" Target="../media/image1213.png"/><Relationship Id="rId146" Type="http://schemas.openxmlformats.org/officeDocument/2006/relationships/customXml" Target="../ink/ink1341.xml"/><Relationship Id="rId167" Type="http://schemas.openxmlformats.org/officeDocument/2006/relationships/image" Target="../media/image1226.png"/><Relationship Id="rId7" Type="http://schemas.openxmlformats.org/officeDocument/2006/relationships/customXml" Target="../ink/ink1271.xml"/><Relationship Id="rId71" Type="http://schemas.openxmlformats.org/officeDocument/2006/relationships/customXml" Target="../ink/ink1303.xml"/><Relationship Id="rId92" Type="http://schemas.openxmlformats.org/officeDocument/2006/relationships/image" Target="../media/image1189.png"/><Relationship Id="rId162" Type="http://schemas.openxmlformats.org/officeDocument/2006/relationships/customXml" Target="../ink/ink1349.xml"/><Relationship Id="rId2" Type="http://schemas.openxmlformats.org/officeDocument/2006/relationships/image" Target="../media/image7810.png"/><Relationship Id="rId29" Type="http://schemas.openxmlformats.org/officeDocument/2006/relationships/customXml" Target="../ink/ink1282.xml"/><Relationship Id="rId24" Type="http://schemas.openxmlformats.org/officeDocument/2006/relationships/image" Target="../media/image1156.png"/><Relationship Id="rId40" Type="http://schemas.openxmlformats.org/officeDocument/2006/relationships/image" Target="../media/image1164.png"/><Relationship Id="rId45" Type="http://schemas.openxmlformats.org/officeDocument/2006/relationships/customXml" Target="../ink/ink1290.xml"/><Relationship Id="rId66" Type="http://schemas.openxmlformats.org/officeDocument/2006/relationships/image" Target="../media/image1176.png"/><Relationship Id="rId87" Type="http://schemas.openxmlformats.org/officeDocument/2006/relationships/customXml" Target="../ink/ink1311.xml"/><Relationship Id="rId110" Type="http://schemas.openxmlformats.org/officeDocument/2006/relationships/image" Target="../media/image1198.png"/><Relationship Id="rId115" Type="http://schemas.openxmlformats.org/officeDocument/2006/relationships/image" Target="../media/image1200.png"/><Relationship Id="rId131" Type="http://schemas.openxmlformats.org/officeDocument/2006/relationships/image" Target="../media/image1208.png"/><Relationship Id="rId136" Type="http://schemas.openxmlformats.org/officeDocument/2006/relationships/customXml" Target="../ink/ink1336.xml"/><Relationship Id="rId157" Type="http://schemas.openxmlformats.org/officeDocument/2006/relationships/image" Target="../media/image1221.png"/><Relationship Id="rId178" Type="http://schemas.openxmlformats.org/officeDocument/2006/relationships/customXml" Target="../ink/ink1357.xml"/><Relationship Id="rId61" Type="http://schemas.openxmlformats.org/officeDocument/2006/relationships/customXml" Target="../ink/ink1298.xml"/><Relationship Id="rId82" Type="http://schemas.openxmlformats.org/officeDocument/2006/relationships/image" Target="../media/image1184.png"/><Relationship Id="rId152" Type="http://schemas.openxmlformats.org/officeDocument/2006/relationships/customXml" Target="../ink/ink1344.xml"/><Relationship Id="rId173" Type="http://schemas.openxmlformats.org/officeDocument/2006/relationships/image" Target="../media/image1229.png"/><Relationship Id="rId19" Type="http://schemas.openxmlformats.org/officeDocument/2006/relationships/customXml" Target="../ink/ink1277.xml"/><Relationship Id="rId14" Type="http://schemas.openxmlformats.org/officeDocument/2006/relationships/image" Target="../media/image1151.png"/><Relationship Id="rId30" Type="http://schemas.openxmlformats.org/officeDocument/2006/relationships/image" Target="../media/image1159.png"/><Relationship Id="rId35" Type="http://schemas.openxmlformats.org/officeDocument/2006/relationships/customXml" Target="../ink/ink1285.xml"/><Relationship Id="rId56" Type="http://schemas.openxmlformats.org/officeDocument/2006/relationships/image" Target="../media/image1171.png"/><Relationship Id="rId77" Type="http://schemas.openxmlformats.org/officeDocument/2006/relationships/customXml" Target="../ink/ink1306.xml"/><Relationship Id="rId100" Type="http://schemas.openxmlformats.org/officeDocument/2006/relationships/image" Target="../media/image1193.png"/><Relationship Id="rId105" Type="http://schemas.openxmlformats.org/officeDocument/2006/relationships/customXml" Target="../ink/ink1320.xml"/><Relationship Id="rId126" Type="http://schemas.openxmlformats.org/officeDocument/2006/relationships/customXml" Target="../ink/ink1331.xml"/><Relationship Id="rId147" Type="http://schemas.openxmlformats.org/officeDocument/2006/relationships/image" Target="../media/image1216.png"/><Relationship Id="rId168" Type="http://schemas.openxmlformats.org/officeDocument/2006/relationships/customXml" Target="../ink/ink1352.xml"/><Relationship Id="rId8" Type="http://schemas.openxmlformats.org/officeDocument/2006/relationships/image" Target="../media/image1148.png"/><Relationship Id="rId51" Type="http://schemas.openxmlformats.org/officeDocument/2006/relationships/customXml" Target="../ink/ink1293.xml"/><Relationship Id="rId72" Type="http://schemas.openxmlformats.org/officeDocument/2006/relationships/image" Target="../media/image1179.png"/><Relationship Id="rId93" Type="http://schemas.openxmlformats.org/officeDocument/2006/relationships/customXml" Target="../ink/ink1314.xml"/><Relationship Id="rId98" Type="http://schemas.openxmlformats.org/officeDocument/2006/relationships/image" Target="../media/image1192.png"/><Relationship Id="rId121" Type="http://schemas.openxmlformats.org/officeDocument/2006/relationships/image" Target="../media/image1203.png"/><Relationship Id="rId142" Type="http://schemas.openxmlformats.org/officeDocument/2006/relationships/customXml" Target="../ink/ink1339.xml"/><Relationship Id="rId163" Type="http://schemas.openxmlformats.org/officeDocument/2006/relationships/image" Target="../media/image1224.png"/><Relationship Id="rId3" Type="http://schemas.openxmlformats.org/officeDocument/2006/relationships/customXml" Target="../ink/ink1269.xml"/><Relationship Id="rId25" Type="http://schemas.openxmlformats.org/officeDocument/2006/relationships/customXml" Target="../ink/ink1280.xml"/><Relationship Id="rId46" Type="http://schemas.openxmlformats.org/officeDocument/2006/relationships/image" Target="../media/image37.png"/><Relationship Id="rId67" Type="http://schemas.openxmlformats.org/officeDocument/2006/relationships/customXml" Target="../ink/ink1301.xml"/><Relationship Id="rId116" Type="http://schemas.openxmlformats.org/officeDocument/2006/relationships/customXml" Target="../ink/ink1326.xml"/><Relationship Id="rId137" Type="http://schemas.openxmlformats.org/officeDocument/2006/relationships/image" Target="../media/image1211.png"/><Relationship Id="rId158" Type="http://schemas.openxmlformats.org/officeDocument/2006/relationships/customXml" Target="../ink/ink1347.xml"/><Relationship Id="rId20" Type="http://schemas.openxmlformats.org/officeDocument/2006/relationships/image" Target="../media/image1154.png"/><Relationship Id="rId41" Type="http://schemas.openxmlformats.org/officeDocument/2006/relationships/customXml" Target="../ink/ink1288.xml"/><Relationship Id="rId62" Type="http://schemas.openxmlformats.org/officeDocument/2006/relationships/image" Target="../media/image1174.png"/><Relationship Id="rId83" Type="http://schemas.openxmlformats.org/officeDocument/2006/relationships/customXml" Target="../ink/ink1309.xml"/><Relationship Id="rId88" Type="http://schemas.openxmlformats.org/officeDocument/2006/relationships/image" Target="../media/image1187.png"/><Relationship Id="rId111" Type="http://schemas.openxmlformats.org/officeDocument/2006/relationships/customXml" Target="../ink/ink1323.xml"/><Relationship Id="rId132" Type="http://schemas.openxmlformats.org/officeDocument/2006/relationships/customXml" Target="../ink/ink1334.xml"/><Relationship Id="rId153" Type="http://schemas.openxmlformats.org/officeDocument/2006/relationships/image" Target="../media/image1219.png"/><Relationship Id="rId174" Type="http://schemas.openxmlformats.org/officeDocument/2006/relationships/customXml" Target="../ink/ink1355.xml"/><Relationship Id="rId179" Type="http://schemas.openxmlformats.org/officeDocument/2006/relationships/image" Target="../media/image1232.png"/><Relationship Id="rId15" Type="http://schemas.openxmlformats.org/officeDocument/2006/relationships/customXml" Target="../ink/ink1275.xml"/><Relationship Id="rId36" Type="http://schemas.openxmlformats.org/officeDocument/2006/relationships/image" Target="../media/image1162.png"/><Relationship Id="rId57" Type="http://schemas.openxmlformats.org/officeDocument/2006/relationships/customXml" Target="../ink/ink1296.xml"/><Relationship Id="rId106" Type="http://schemas.openxmlformats.org/officeDocument/2006/relationships/image" Target="../media/image1196.png"/><Relationship Id="rId127" Type="http://schemas.openxmlformats.org/officeDocument/2006/relationships/image" Target="../media/image1206.png"/><Relationship Id="rId10" Type="http://schemas.openxmlformats.org/officeDocument/2006/relationships/image" Target="../media/image1149.png"/><Relationship Id="rId31" Type="http://schemas.openxmlformats.org/officeDocument/2006/relationships/customXml" Target="../ink/ink1283.xml"/><Relationship Id="rId52" Type="http://schemas.openxmlformats.org/officeDocument/2006/relationships/image" Target="../media/image1169.png"/><Relationship Id="rId73" Type="http://schemas.openxmlformats.org/officeDocument/2006/relationships/customXml" Target="../ink/ink1304.xml"/><Relationship Id="rId78" Type="http://schemas.openxmlformats.org/officeDocument/2006/relationships/image" Target="../media/image1182.png"/><Relationship Id="rId94" Type="http://schemas.openxmlformats.org/officeDocument/2006/relationships/image" Target="../media/image1190.png"/><Relationship Id="rId99" Type="http://schemas.openxmlformats.org/officeDocument/2006/relationships/customXml" Target="../ink/ink1317.xml"/><Relationship Id="rId101" Type="http://schemas.openxmlformats.org/officeDocument/2006/relationships/customXml" Target="../ink/ink1318.xml"/><Relationship Id="rId122" Type="http://schemas.openxmlformats.org/officeDocument/2006/relationships/customXml" Target="../ink/ink1329.xml"/><Relationship Id="rId143" Type="http://schemas.openxmlformats.org/officeDocument/2006/relationships/image" Target="../media/image1214.png"/><Relationship Id="rId148" Type="http://schemas.openxmlformats.org/officeDocument/2006/relationships/customXml" Target="../ink/ink1342.xml"/><Relationship Id="rId164" Type="http://schemas.openxmlformats.org/officeDocument/2006/relationships/customXml" Target="../ink/ink1350.xml"/><Relationship Id="rId169" Type="http://schemas.openxmlformats.org/officeDocument/2006/relationships/image" Target="../media/image1227.png"/><Relationship Id="rId4" Type="http://schemas.openxmlformats.org/officeDocument/2006/relationships/image" Target="../media/image1146.png"/><Relationship Id="rId9" Type="http://schemas.openxmlformats.org/officeDocument/2006/relationships/customXml" Target="../ink/ink1272.xml"/><Relationship Id="rId26" Type="http://schemas.openxmlformats.org/officeDocument/2006/relationships/image" Target="../media/image1157.png"/><Relationship Id="rId47" Type="http://schemas.openxmlformats.org/officeDocument/2006/relationships/customXml" Target="../ink/ink1291.xml"/><Relationship Id="rId68" Type="http://schemas.openxmlformats.org/officeDocument/2006/relationships/image" Target="../media/image1177.png"/><Relationship Id="rId89" Type="http://schemas.openxmlformats.org/officeDocument/2006/relationships/customXml" Target="../ink/ink1312.xml"/><Relationship Id="rId112" Type="http://schemas.openxmlformats.org/officeDocument/2006/relationships/image" Target="../media/image1199.png"/><Relationship Id="rId133" Type="http://schemas.openxmlformats.org/officeDocument/2006/relationships/image" Target="../media/image1209.png"/><Relationship Id="rId154" Type="http://schemas.openxmlformats.org/officeDocument/2006/relationships/customXml" Target="../ink/ink1345.xml"/><Relationship Id="rId175" Type="http://schemas.openxmlformats.org/officeDocument/2006/relationships/image" Target="../media/image1230.png"/><Relationship Id="rId16" Type="http://schemas.openxmlformats.org/officeDocument/2006/relationships/image" Target="../media/image1152.png"/><Relationship Id="rId37" Type="http://schemas.openxmlformats.org/officeDocument/2006/relationships/customXml" Target="../ink/ink1286.xml"/><Relationship Id="rId58" Type="http://schemas.openxmlformats.org/officeDocument/2006/relationships/image" Target="../media/image1172.png"/><Relationship Id="rId79" Type="http://schemas.openxmlformats.org/officeDocument/2006/relationships/customXml" Target="../ink/ink1307.xml"/><Relationship Id="rId102" Type="http://schemas.openxmlformats.org/officeDocument/2006/relationships/image" Target="../media/image1194.png"/><Relationship Id="rId123" Type="http://schemas.openxmlformats.org/officeDocument/2006/relationships/image" Target="../media/image1204.png"/><Relationship Id="rId144" Type="http://schemas.openxmlformats.org/officeDocument/2006/relationships/customXml" Target="../ink/ink1340.xml"/><Relationship Id="rId90" Type="http://schemas.openxmlformats.org/officeDocument/2006/relationships/image" Target="../media/image1188.png"/><Relationship Id="rId165" Type="http://schemas.openxmlformats.org/officeDocument/2006/relationships/image" Target="../media/image1225.png"/><Relationship Id="rId27" Type="http://schemas.openxmlformats.org/officeDocument/2006/relationships/customXml" Target="../ink/ink1281.xml"/><Relationship Id="rId48" Type="http://schemas.openxmlformats.org/officeDocument/2006/relationships/image" Target="../media/image1167.png"/><Relationship Id="rId69" Type="http://schemas.openxmlformats.org/officeDocument/2006/relationships/customXml" Target="../ink/ink1302.xml"/><Relationship Id="rId113" Type="http://schemas.openxmlformats.org/officeDocument/2006/relationships/customXml" Target="../ink/ink1324.xml"/><Relationship Id="rId134" Type="http://schemas.openxmlformats.org/officeDocument/2006/relationships/customXml" Target="../ink/ink1335.xml"/><Relationship Id="rId80" Type="http://schemas.openxmlformats.org/officeDocument/2006/relationships/image" Target="../media/image1183.png"/><Relationship Id="rId155" Type="http://schemas.openxmlformats.org/officeDocument/2006/relationships/image" Target="../media/image1220.png"/><Relationship Id="rId176" Type="http://schemas.openxmlformats.org/officeDocument/2006/relationships/customXml" Target="../ink/ink1356.xml"/><Relationship Id="rId17" Type="http://schemas.openxmlformats.org/officeDocument/2006/relationships/customXml" Target="../ink/ink1276.xml"/><Relationship Id="rId38" Type="http://schemas.openxmlformats.org/officeDocument/2006/relationships/image" Target="../media/image1163.png"/><Relationship Id="rId59" Type="http://schemas.openxmlformats.org/officeDocument/2006/relationships/customXml" Target="../ink/ink1297.xml"/><Relationship Id="rId103" Type="http://schemas.openxmlformats.org/officeDocument/2006/relationships/customXml" Target="../ink/ink1319.xml"/><Relationship Id="rId124" Type="http://schemas.openxmlformats.org/officeDocument/2006/relationships/customXml" Target="../ink/ink1330.xml"/><Relationship Id="rId70" Type="http://schemas.openxmlformats.org/officeDocument/2006/relationships/image" Target="../media/image1178.png"/><Relationship Id="rId91" Type="http://schemas.openxmlformats.org/officeDocument/2006/relationships/customXml" Target="../ink/ink1313.xml"/><Relationship Id="rId145" Type="http://schemas.openxmlformats.org/officeDocument/2006/relationships/image" Target="../media/image1215.png"/><Relationship Id="rId166" Type="http://schemas.openxmlformats.org/officeDocument/2006/relationships/customXml" Target="../ink/ink135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15.xml"/><Relationship Id="rId21" Type="http://schemas.openxmlformats.org/officeDocument/2006/relationships/customXml" Target="../ink/ink1367.xml"/><Relationship Id="rId42" Type="http://schemas.openxmlformats.org/officeDocument/2006/relationships/image" Target="../media/image1252.png"/><Relationship Id="rId63" Type="http://schemas.openxmlformats.org/officeDocument/2006/relationships/customXml" Target="../ink/ink1388.xml"/><Relationship Id="rId84" Type="http://schemas.openxmlformats.org/officeDocument/2006/relationships/image" Target="../media/image1273.png"/><Relationship Id="rId16" Type="http://schemas.openxmlformats.org/officeDocument/2006/relationships/image" Target="../media/image1239.png"/><Relationship Id="rId107" Type="http://schemas.openxmlformats.org/officeDocument/2006/relationships/customXml" Target="../ink/ink1410.xml"/><Relationship Id="rId11" Type="http://schemas.openxmlformats.org/officeDocument/2006/relationships/customXml" Target="../ink/ink1362.xml"/><Relationship Id="rId32" Type="http://schemas.openxmlformats.org/officeDocument/2006/relationships/image" Target="../media/image1247.png"/><Relationship Id="rId37" Type="http://schemas.openxmlformats.org/officeDocument/2006/relationships/customXml" Target="../ink/ink1375.xml"/><Relationship Id="rId53" Type="http://schemas.openxmlformats.org/officeDocument/2006/relationships/customXml" Target="../ink/ink1383.xml"/><Relationship Id="rId58" Type="http://schemas.openxmlformats.org/officeDocument/2006/relationships/image" Target="../media/image1260.png"/><Relationship Id="rId74" Type="http://schemas.openxmlformats.org/officeDocument/2006/relationships/image" Target="../media/image1268.png"/><Relationship Id="rId79" Type="http://schemas.openxmlformats.org/officeDocument/2006/relationships/customXml" Target="../ink/ink1396.xml"/><Relationship Id="rId102" Type="http://schemas.openxmlformats.org/officeDocument/2006/relationships/image" Target="../media/image1282.png"/><Relationship Id="rId123" Type="http://schemas.openxmlformats.org/officeDocument/2006/relationships/customXml" Target="../ink/ink1418.xml"/><Relationship Id="rId128" Type="http://schemas.openxmlformats.org/officeDocument/2006/relationships/image" Target="../media/image1295.png"/><Relationship Id="rId5" Type="http://schemas.openxmlformats.org/officeDocument/2006/relationships/customXml" Target="../ink/ink1359.xml"/><Relationship Id="rId90" Type="http://schemas.openxmlformats.org/officeDocument/2006/relationships/image" Target="../media/image1276.png"/><Relationship Id="rId95" Type="http://schemas.openxmlformats.org/officeDocument/2006/relationships/customXml" Target="../ink/ink1404.xml"/><Relationship Id="rId22" Type="http://schemas.openxmlformats.org/officeDocument/2006/relationships/image" Target="../media/image1242.png"/><Relationship Id="rId27" Type="http://schemas.openxmlformats.org/officeDocument/2006/relationships/customXml" Target="../ink/ink1370.xml"/><Relationship Id="rId43" Type="http://schemas.openxmlformats.org/officeDocument/2006/relationships/customXml" Target="../ink/ink1378.xml"/><Relationship Id="rId48" Type="http://schemas.openxmlformats.org/officeDocument/2006/relationships/image" Target="../media/image1255.png"/><Relationship Id="rId64" Type="http://schemas.openxmlformats.org/officeDocument/2006/relationships/image" Target="../media/image1263.png"/><Relationship Id="rId69" Type="http://schemas.openxmlformats.org/officeDocument/2006/relationships/customXml" Target="../ink/ink1391.xml"/><Relationship Id="rId113" Type="http://schemas.openxmlformats.org/officeDocument/2006/relationships/customXml" Target="../ink/ink1413.xml"/><Relationship Id="rId118" Type="http://schemas.openxmlformats.org/officeDocument/2006/relationships/image" Target="../media/image1290.png"/><Relationship Id="rId134" Type="http://schemas.openxmlformats.org/officeDocument/2006/relationships/image" Target="../media/image1298.png"/><Relationship Id="rId80" Type="http://schemas.openxmlformats.org/officeDocument/2006/relationships/image" Target="../media/image1271.png"/><Relationship Id="rId85" Type="http://schemas.openxmlformats.org/officeDocument/2006/relationships/customXml" Target="../ink/ink1399.xml"/><Relationship Id="rId12" Type="http://schemas.openxmlformats.org/officeDocument/2006/relationships/image" Target="../media/image1237.png"/><Relationship Id="rId17" Type="http://schemas.openxmlformats.org/officeDocument/2006/relationships/customXml" Target="../ink/ink1365.xml"/><Relationship Id="rId33" Type="http://schemas.openxmlformats.org/officeDocument/2006/relationships/customXml" Target="../ink/ink1373.xml"/><Relationship Id="rId38" Type="http://schemas.openxmlformats.org/officeDocument/2006/relationships/image" Target="../media/image1250.png"/><Relationship Id="rId59" Type="http://schemas.openxmlformats.org/officeDocument/2006/relationships/customXml" Target="../ink/ink1386.xml"/><Relationship Id="rId103" Type="http://schemas.openxmlformats.org/officeDocument/2006/relationships/customXml" Target="../ink/ink1408.xml"/><Relationship Id="rId108" Type="http://schemas.openxmlformats.org/officeDocument/2006/relationships/image" Target="../media/image1285.png"/><Relationship Id="rId124" Type="http://schemas.openxmlformats.org/officeDocument/2006/relationships/image" Target="../media/image1293.png"/><Relationship Id="rId129" Type="http://schemas.openxmlformats.org/officeDocument/2006/relationships/customXml" Target="../ink/ink1421.xml"/><Relationship Id="rId54" Type="http://schemas.openxmlformats.org/officeDocument/2006/relationships/image" Target="../media/image1258.png"/><Relationship Id="rId70" Type="http://schemas.openxmlformats.org/officeDocument/2006/relationships/image" Target="../media/image1266.png"/><Relationship Id="rId75" Type="http://schemas.openxmlformats.org/officeDocument/2006/relationships/customXml" Target="../ink/ink1394.xml"/><Relationship Id="rId91" Type="http://schemas.openxmlformats.org/officeDocument/2006/relationships/customXml" Target="../ink/ink1402.xml"/><Relationship Id="rId96" Type="http://schemas.openxmlformats.org/officeDocument/2006/relationships/image" Target="../media/image1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4.png"/><Relationship Id="rId23" Type="http://schemas.openxmlformats.org/officeDocument/2006/relationships/customXml" Target="../ink/ink1368.xml"/><Relationship Id="rId28" Type="http://schemas.openxmlformats.org/officeDocument/2006/relationships/image" Target="../media/image1245.png"/><Relationship Id="rId49" Type="http://schemas.openxmlformats.org/officeDocument/2006/relationships/customXml" Target="../ink/ink1381.xml"/><Relationship Id="rId114" Type="http://schemas.openxmlformats.org/officeDocument/2006/relationships/image" Target="../media/image1288.png"/><Relationship Id="rId119" Type="http://schemas.openxmlformats.org/officeDocument/2006/relationships/customXml" Target="../ink/ink1416.xml"/><Relationship Id="rId44" Type="http://schemas.openxmlformats.org/officeDocument/2006/relationships/image" Target="../media/image1253.png"/><Relationship Id="rId60" Type="http://schemas.openxmlformats.org/officeDocument/2006/relationships/image" Target="../media/image1261.png"/><Relationship Id="rId65" Type="http://schemas.openxmlformats.org/officeDocument/2006/relationships/customXml" Target="../ink/ink1389.xml"/><Relationship Id="rId81" Type="http://schemas.openxmlformats.org/officeDocument/2006/relationships/customXml" Target="../ink/ink1397.xml"/><Relationship Id="rId86" Type="http://schemas.openxmlformats.org/officeDocument/2006/relationships/image" Target="../media/image1274.png"/><Relationship Id="rId130" Type="http://schemas.openxmlformats.org/officeDocument/2006/relationships/image" Target="../media/image1296.png"/><Relationship Id="rId135" Type="http://schemas.openxmlformats.org/officeDocument/2006/relationships/customXml" Target="../ink/ink1424.xml"/><Relationship Id="rId13" Type="http://schemas.openxmlformats.org/officeDocument/2006/relationships/customXml" Target="../ink/ink1363.xml"/><Relationship Id="rId18" Type="http://schemas.openxmlformats.org/officeDocument/2006/relationships/image" Target="../media/image1240.png"/><Relationship Id="rId39" Type="http://schemas.openxmlformats.org/officeDocument/2006/relationships/customXml" Target="../ink/ink1376.xml"/><Relationship Id="rId109" Type="http://schemas.openxmlformats.org/officeDocument/2006/relationships/customXml" Target="../ink/ink1411.xml"/><Relationship Id="rId34" Type="http://schemas.openxmlformats.org/officeDocument/2006/relationships/image" Target="../media/image1248.png"/><Relationship Id="rId50" Type="http://schemas.openxmlformats.org/officeDocument/2006/relationships/image" Target="../media/image1256.png"/><Relationship Id="rId55" Type="http://schemas.openxmlformats.org/officeDocument/2006/relationships/customXml" Target="../ink/ink1384.xml"/><Relationship Id="rId76" Type="http://schemas.openxmlformats.org/officeDocument/2006/relationships/image" Target="../media/image1269.png"/><Relationship Id="rId97" Type="http://schemas.openxmlformats.org/officeDocument/2006/relationships/customXml" Target="../ink/ink1405.xml"/><Relationship Id="rId104" Type="http://schemas.openxmlformats.org/officeDocument/2006/relationships/image" Target="../media/image1283.png"/><Relationship Id="rId120" Type="http://schemas.openxmlformats.org/officeDocument/2006/relationships/image" Target="../media/image1291.png"/><Relationship Id="rId125" Type="http://schemas.openxmlformats.org/officeDocument/2006/relationships/customXml" Target="../ink/ink1419.xml"/><Relationship Id="rId7" Type="http://schemas.openxmlformats.org/officeDocument/2006/relationships/customXml" Target="../ink/ink1360.xml"/><Relationship Id="rId71" Type="http://schemas.openxmlformats.org/officeDocument/2006/relationships/customXml" Target="../ink/ink1392.xml"/><Relationship Id="rId92" Type="http://schemas.openxmlformats.org/officeDocument/2006/relationships/image" Target="../media/image1277.png"/><Relationship Id="rId2" Type="http://schemas.openxmlformats.org/officeDocument/2006/relationships/image" Target="../media/image7910.png"/><Relationship Id="rId29" Type="http://schemas.openxmlformats.org/officeDocument/2006/relationships/customXml" Target="../ink/ink1371.xml"/><Relationship Id="rId24" Type="http://schemas.openxmlformats.org/officeDocument/2006/relationships/image" Target="../media/image1243.png"/><Relationship Id="rId40" Type="http://schemas.openxmlformats.org/officeDocument/2006/relationships/image" Target="../media/image1251.png"/><Relationship Id="rId45" Type="http://schemas.openxmlformats.org/officeDocument/2006/relationships/customXml" Target="../ink/ink1379.xml"/><Relationship Id="rId66" Type="http://schemas.openxmlformats.org/officeDocument/2006/relationships/image" Target="../media/image1264.png"/><Relationship Id="rId87" Type="http://schemas.openxmlformats.org/officeDocument/2006/relationships/customXml" Target="../ink/ink1400.xml"/><Relationship Id="rId110" Type="http://schemas.openxmlformats.org/officeDocument/2006/relationships/image" Target="../media/image1286.png"/><Relationship Id="rId115" Type="http://schemas.openxmlformats.org/officeDocument/2006/relationships/customXml" Target="../ink/ink1414.xml"/><Relationship Id="rId131" Type="http://schemas.openxmlformats.org/officeDocument/2006/relationships/customXml" Target="../ink/ink1422.xml"/><Relationship Id="rId136" Type="http://schemas.openxmlformats.org/officeDocument/2006/relationships/image" Target="../media/image224.png"/><Relationship Id="rId61" Type="http://schemas.openxmlformats.org/officeDocument/2006/relationships/customXml" Target="../ink/ink1387.xml"/><Relationship Id="rId82" Type="http://schemas.openxmlformats.org/officeDocument/2006/relationships/image" Target="../media/image1272.png"/><Relationship Id="rId19" Type="http://schemas.openxmlformats.org/officeDocument/2006/relationships/customXml" Target="../ink/ink1366.xml"/><Relationship Id="rId14" Type="http://schemas.openxmlformats.org/officeDocument/2006/relationships/image" Target="../media/image1238.png"/><Relationship Id="rId30" Type="http://schemas.openxmlformats.org/officeDocument/2006/relationships/image" Target="../media/image1246.png"/><Relationship Id="rId35" Type="http://schemas.openxmlformats.org/officeDocument/2006/relationships/customXml" Target="../ink/ink1374.xml"/><Relationship Id="rId56" Type="http://schemas.openxmlformats.org/officeDocument/2006/relationships/image" Target="../media/image1259.png"/><Relationship Id="rId77" Type="http://schemas.openxmlformats.org/officeDocument/2006/relationships/customXml" Target="../ink/ink1395.xml"/><Relationship Id="rId100" Type="http://schemas.openxmlformats.org/officeDocument/2006/relationships/image" Target="../media/image1281.png"/><Relationship Id="rId105" Type="http://schemas.openxmlformats.org/officeDocument/2006/relationships/customXml" Target="../ink/ink1409.xml"/><Relationship Id="rId126" Type="http://schemas.openxmlformats.org/officeDocument/2006/relationships/image" Target="../media/image1294.png"/><Relationship Id="rId8" Type="http://schemas.openxmlformats.org/officeDocument/2006/relationships/image" Target="../media/image1235.png"/><Relationship Id="rId51" Type="http://schemas.openxmlformats.org/officeDocument/2006/relationships/customXml" Target="../ink/ink1382.xml"/><Relationship Id="rId72" Type="http://schemas.openxmlformats.org/officeDocument/2006/relationships/image" Target="../media/image1267.png"/><Relationship Id="rId93" Type="http://schemas.openxmlformats.org/officeDocument/2006/relationships/customXml" Target="../ink/ink1403.xml"/><Relationship Id="rId98" Type="http://schemas.openxmlformats.org/officeDocument/2006/relationships/image" Target="../media/image1280.png"/><Relationship Id="rId121" Type="http://schemas.openxmlformats.org/officeDocument/2006/relationships/customXml" Target="../ink/ink1417.xml"/><Relationship Id="rId3" Type="http://schemas.openxmlformats.org/officeDocument/2006/relationships/customXml" Target="../ink/ink1358.xml"/><Relationship Id="rId25" Type="http://schemas.openxmlformats.org/officeDocument/2006/relationships/customXml" Target="../ink/ink1369.xml"/><Relationship Id="rId46" Type="http://schemas.openxmlformats.org/officeDocument/2006/relationships/image" Target="../media/image1254.png"/><Relationship Id="rId67" Type="http://schemas.openxmlformats.org/officeDocument/2006/relationships/customXml" Target="../ink/ink1390.xml"/><Relationship Id="rId116" Type="http://schemas.openxmlformats.org/officeDocument/2006/relationships/image" Target="../media/image1289.png"/><Relationship Id="rId20" Type="http://schemas.openxmlformats.org/officeDocument/2006/relationships/image" Target="../media/image1241.png"/><Relationship Id="rId41" Type="http://schemas.openxmlformats.org/officeDocument/2006/relationships/customXml" Target="../ink/ink1377.xml"/><Relationship Id="rId62" Type="http://schemas.openxmlformats.org/officeDocument/2006/relationships/image" Target="../media/image1262.png"/><Relationship Id="rId83" Type="http://schemas.openxmlformats.org/officeDocument/2006/relationships/customXml" Target="../ink/ink1398.xml"/><Relationship Id="rId88" Type="http://schemas.openxmlformats.org/officeDocument/2006/relationships/image" Target="../media/image1275.png"/><Relationship Id="rId111" Type="http://schemas.openxmlformats.org/officeDocument/2006/relationships/customXml" Target="../ink/ink1412.xml"/><Relationship Id="rId132" Type="http://schemas.openxmlformats.org/officeDocument/2006/relationships/image" Target="../media/image1297.png"/><Relationship Id="rId15" Type="http://schemas.openxmlformats.org/officeDocument/2006/relationships/customXml" Target="../ink/ink1364.xml"/><Relationship Id="rId36" Type="http://schemas.openxmlformats.org/officeDocument/2006/relationships/image" Target="../media/image1249.png"/><Relationship Id="rId57" Type="http://schemas.openxmlformats.org/officeDocument/2006/relationships/customXml" Target="../ink/ink1385.xml"/><Relationship Id="rId106" Type="http://schemas.openxmlformats.org/officeDocument/2006/relationships/image" Target="../media/image1284.png"/><Relationship Id="rId127" Type="http://schemas.openxmlformats.org/officeDocument/2006/relationships/customXml" Target="../ink/ink1420.xml"/><Relationship Id="rId10" Type="http://schemas.openxmlformats.org/officeDocument/2006/relationships/image" Target="../media/image1236.png"/><Relationship Id="rId31" Type="http://schemas.openxmlformats.org/officeDocument/2006/relationships/customXml" Target="../ink/ink1372.xml"/><Relationship Id="rId52" Type="http://schemas.openxmlformats.org/officeDocument/2006/relationships/image" Target="../media/image1257.png"/><Relationship Id="rId73" Type="http://schemas.openxmlformats.org/officeDocument/2006/relationships/customXml" Target="../ink/ink1393.xml"/><Relationship Id="rId78" Type="http://schemas.openxmlformats.org/officeDocument/2006/relationships/image" Target="../media/image1270.png"/><Relationship Id="rId94" Type="http://schemas.openxmlformats.org/officeDocument/2006/relationships/image" Target="../media/image1278.png"/><Relationship Id="rId99" Type="http://schemas.openxmlformats.org/officeDocument/2006/relationships/customXml" Target="../ink/ink1406.xml"/><Relationship Id="rId101" Type="http://schemas.openxmlformats.org/officeDocument/2006/relationships/customXml" Target="../ink/ink1407.xml"/><Relationship Id="rId122" Type="http://schemas.openxmlformats.org/officeDocument/2006/relationships/image" Target="../media/image1292.png"/><Relationship Id="rId4" Type="http://schemas.openxmlformats.org/officeDocument/2006/relationships/image" Target="../media/image1233.png"/><Relationship Id="rId9" Type="http://schemas.openxmlformats.org/officeDocument/2006/relationships/customXml" Target="../ink/ink1361.xml"/><Relationship Id="rId26" Type="http://schemas.openxmlformats.org/officeDocument/2006/relationships/image" Target="../media/image1244.png"/><Relationship Id="rId47" Type="http://schemas.openxmlformats.org/officeDocument/2006/relationships/customXml" Target="../ink/ink1380.xml"/><Relationship Id="rId68" Type="http://schemas.openxmlformats.org/officeDocument/2006/relationships/image" Target="../media/image1265.png"/><Relationship Id="rId89" Type="http://schemas.openxmlformats.org/officeDocument/2006/relationships/customXml" Target="../ink/ink1401.xml"/><Relationship Id="rId112" Type="http://schemas.openxmlformats.org/officeDocument/2006/relationships/image" Target="../media/image1287.png"/><Relationship Id="rId133" Type="http://schemas.openxmlformats.org/officeDocument/2006/relationships/customXml" Target="../ink/ink14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customXml" Target="../ink/ink75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1.png"/><Relationship Id="rId21" Type="http://schemas.openxmlformats.org/officeDocument/2006/relationships/image" Target="../media/image83.png"/><Relationship Id="rId42" Type="http://schemas.openxmlformats.org/officeDocument/2006/relationships/customXml" Target="../ink/ink96.xml"/><Relationship Id="rId63" Type="http://schemas.openxmlformats.org/officeDocument/2006/relationships/image" Target="../media/image104.png"/><Relationship Id="rId84" Type="http://schemas.openxmlformats.org/officeDocument/2006/relationships/customXml" Target="../ink/ink117.xml"/><Relationship Id="rId138" Type="http://schemas.openxmlformats.org/officeDocument/2006/relationships/customXml" Target="../ink/ink144.xml"/><Relationship Id="rId159" Type="http://schemas.openxmlformats.org/officeDocument/2006/relationships/image" Target="../media/image151.png"/><Relationship Id="rId170" Type="http://schemas.openxmlformats.org/officeDocument/2006/relationships/customXml" Target="../ink/ink160.xml"/><Relationship Id="rId191" Type="http://schemas.openxmlformats.org/officeDocument/2006/relationships/image" Target="../media/image167.png"/><Relationship Id="rId107" Type="http://schemas.openxmlformats.org/officeDocument/2006/relationships/image" Target="../media/image126.png"/><Relationship Id="rId11" Type="http://schemas.openxmlformats.org/officeDocument/2006/relationships/image" Target="../media/image78.png"/><Relationship Id="rId32" Type="http://schemas.openxmlformats.org/officeDocument/2006/relationships/customXml" Target="../ink/ink91.xml"/><Relationship Id="rId53" Type="http://schemas.openxmlformats.org/officeDocument/2006/relationships/image" Target="../media/image99.png"/><Relationship Id="rId74" Type="http://schemas.openxmlformats.org/officeDocument/2006/relationships/customXml" Target="../ink/ink112.xml"/><Relationship Id="rId128" Type="http://schemas.openxmlformats.org/officeDocument/2006/relationships/customXml" Target="../ink/ink139.xml"/><Relationship Id="rId149" Type="http://schemas.openxmlformats.org/officeDocument/2006/relationships/image" Target="../media/image146.png"/><Relationship Id="rId5" Type="http://schemas.openxmlformats.org/officeDocument/2006/relationships/image" Target="../media/image75.png"/><Relationship Id="rId95" Type="http://schemas.openxmlformats.org/officeDocument/2006/relationships/image" Target="../media/image120.png"/><Relationship Id="rId160" Type="http://schemas.openxmlformats.org/officeDocument/2006/relationships/customXml" Target="../ink/ink155.xml"/><Relationship Id="rId181" Type="http://schemas.openxmlformats.org/officeDocument/2006/relationships/image" Target="../media/image162.png"/><Relationship Id="rId22" Type="http://schemas.openxmlformats.org/officeDocument/2006/relationships/customXml" Target="../ink/ink86.xml"/><Relationship Id="rId43" Type="http://schemas.openxmlformats.org/officeDocument/2006/relationships/image" Target="../media/image94.png"/><Relationship Id="rId64" Type="http://schemas.openxmlformats.org/officeDocument/2006/relationships/customXml" Target="../ink/ink107.xml"/><Relationship Id="rId118" Type="http://schemas.openxmlformats.org/officeDocument/2006/relationships/customXml" Target="../ink/ink134.xml"/><Relationship Id="rId139" Type="http://schemas.openxmlformats.org/officeDocument/2006/relationships/image" Target="../media/image141.png"/><Relationship Id="rId85" Type="http://schemas.openxmlformats.org/officeDocument/2006/relationships/image" Target="../media/image115.png"/><Relationship Id="rId150" Type="http://schemas.openxmlformats.org/officeDocument/2006/relationships/customXml" Target="../ink/ink150.xml"/><Relationship Id="rId171" Type="http://schemas.openxmlformats.org/officeDocument/2006/relationships/image" Target="../media/image157.png"/><Relationship Id="rId192" Type="http://schemas.openxmlformats.org/officeDocument/2006/relationships/customXml" Target="../ink/ink171.xml"/><Relationship Id="rId12" Type="http://schemas.openxmlformats.org/officeDocument/2006/relationships/customXml" Target="../ink/ink81.xml"/><Relationship Id="rId33" Type="http://schemas.openxmlformats.org/officeDocument/2006/relationships/image" Target="../media/image89.png"/><Relationship Id="rId108" Type="http://schemas.openxmlformats.org/officeDocument/2006/relationships/customXml" Target="../ink/ink129.xml"/><Relationship Id="rId129" Type="http://schemas.openxmlformats.org/officeDocument/2006/relationships/image" Target="../media/image136.png"/><Relationship Id="rId54" Type="http://schemas.openxmlformats.org/officeDocument/2006/relationships/customXml" Target="../ink/ink102.xml"/><Relationship Id="rId75" Type="http://schemas.openxmlformats.org/officeDocument/2006/relationships/image" Target="../media/image110.png"/><Relationship Id="rId96" Type="http://schemas.openxmlformats.org/officeDocument/2006/relationships/customXml" Target="../ink/ink123.xml"/><Relationship Id="rId140" Type="http://schemas.openxmlformats.org/officeDocument/2006/relationships/customXml" Target="../ink/ink145.xml"/><Relationship Id="rId161" Type="http://schemas.openxmlformats.org/officeDocument/2006/relationships/image" Target="../media/image152.png"/><Relationship Id="rId182" Type="http://schemas.openxmlformats.org/officeDocument/2006/relationships/customXml" Target="../ink/ink166.xml"/><Relationship Id="rId6" Type="http://schemas.openxmlformats.org/officeDocument/2006/relationships/customXml" Target="../ink/ink78.xml"/><Relationship Id="rId23" Type="http://schemas.openxmlformats.org/officeDocument/2006/relationships/image" Target="../media/image84.png"/><Relationship Id="rId119" Type="http://schemas.openxmlformats.org/officeDocument/2006/relationships/image" Target="../media/image132.png"/><Relationship Id="rId44" Type="http://schemas.openxmlformats.org/officeDocument/2006/relationships/customXml" Target="../ink/ink97.xml"/><Relationship Id="rId65" Type="http://schemas.openxmlformats.org/officeDocument/2006/relationships/image" Target="../media/image105.png"/><Relationship Id="rId86" Type="http://schemas.openxmlformats.org/officeDocument/2006/relationships/customXml" Target="../ink/ink118.xml"/><Relationship Id="rId130" Type="http://schemas.openxmlformats.org/officeDocument/2006/relationships/customXml" Target="../ink/ink140.xml"/><Relationship Id="rId151" Type="http://schemas.openxmlformats.org/officeDocument/2006/relationships/image" Target="../media/image147.png"/><Relationship Id="rId172" Type="http://schemas.openxmlformats.org/officeDocument/2006/relationships/customXml" Target="../ink/ink161.xml"/><Relationship Id="rId193" Type="http://schemas.openxmlformats.org/officeDocument/2006/relationships/image" Target="../media/image168.png"/><Relationship Id="rId13" Type="http://schemas.openxmlformats.org/officeDocument/2006/relationships/image" Target="../media/image79.png"/><Relationship Id="rId109" Type="http://schemas.openxmlformats.org/officeDocument/2006/relationships/image" Target="../media/image127.png"/><Relationship Id="rId34" Type="http://schemas.openxmlformats.org/officeDocument/2006/relationships/customXml" Target="../ink/ink92.xml"/><Relationship Id="rId55" Type="http://schemas.openxmlformats.org/officeDocument/2006/relationships/image" Target="../media/image100.png"/><Relationship Id="rId76" Type="http://schemas.openxmlformats.org/officeDocument/2006/relationships/customXml" Target="../ink/ink113.xml"/><Relationship Id="rId97" Type="http://schemas.openxmlformats.org/officeDocument/2006/relationships/image" Target="../media/image121.png"/><Relationship Id="rId120" Type="http://schemas.openxmlformats.org/officeDocument/2006/relationships/customXml" Target="../ink/ink135.xml"/><Relationship Id="rId141" Type="http://schemas.openxmlformats.org/officeDocument/2006/relationships/image" Target="../media/image142.png"/><Relationship Id="rId7" Type="http://schemas.openxmlformats.org/officeDocument/2006/relationships/image" Target="../media/image76.png"/><Relationship Id="rId71" Type="http://schemas.openxmlformats.org/officeDocument/2006/relationships/image" Target="../media/image108.png"/><Relationship Id="rId92" Type="http://schemas.openxmlformats.org/officeDocument/2006/relationships/customXml" Target="../ink/ink121.xml"/><Relationship Id="rId162" Type="http://schemas.openxmlformats.org/officeDocument/2006/relationships/customXml" Target="../ink/ink156.xml"/><Relationship Id="rId183" Type="http://schemas.openxmlformats.org/officeDocument/2006/relationships/image" Target="../media/image163.png"/><Relationship Id="rId2" Type="http://schemas.openxmlformats.org/officeDocument/2006/relationships/customXml" Target="../ink/ink76.xml"/><Relationship Id="rId29" Type="http://schemas.openxmlformats.org/officeDocument/2006/relationships/image" Target="../media/image87.png"/><Relationship Id="rId24" Type="http://schemas.openxmlformats.org/officeDocument/2006/relationships/customXml" Target="../ink/ink87.xml"/><Relationship Id="rId40" Type="http://schemas.openxmlformats.org/officeDocument/2006/relationships/customXml" Target="../ink/ink95.xml"/><Relationship Id="rId45" Type="http://schemas.openxmlformats.org/officeDocument/2006/relationships/image" Target="../media/image95.png"/><Relationship Id="rId66" Type="http://schemas.openxmlformats.org/officeDocument/2006/relationships/customXml" Target="../ink/ink108.xml"/><Relationship Id="rId87" Type="http://schemas.openxmlformats.org/officeDocument/2006/relationships/image" Target="../media/image116.png"/><Relationship Id="rId110" Type="http://schemas.openxmlformats.org/officeDocument/2006/relationships/customXml" Target="../ink/ink130.xml"/><Relationship Id="rId115" Type="http://schemas.openxmlformats.org/officeDocument/2006/relationships/image" Target="../media/image130.png"/><Relationship Id="rId131" Type="http://schemas.openxmlformats.org/officeDocument/2006/relationships/image" Target="../media/image137.png"/><Relationship Id="rId136" Type="http://schemas.openxmlformats.org/officeDocument/2006/relationships/customXml" Target="../ink/ink143.xml"/><Relationship Id="rId157" Type="http://schemas.openxmlformats.org/officeDocument/2006/relationships/image" Target="../media/image150.png"/><Relationship Id="rId178" Type="http://schemas.openxmlformats.org/officeDocument/2006/relationships/customXml" Target="../ink/ink164.xml"/><Relationship Id="rId61" Type="http://schemas.openxmlformats.org/officeDocument/2006/relationships/image" Target="../media/image103.png"/><Relationship Id="rId82" Type="http://schemas.openxmlformats.org/officeDocument/2006/relationships/customXml" Target="../ink/ink116.xml"/><Relationship Id="rId152" Type="http://schemas.openxmlformats.org/officeDocument/2006/relationships/customXml" Target="../ink/ink151.xml"/><Relationship Id="rId173" Type="http://schemas.openxmlformats.org/officeDocument/2006/relationships/image" Target="../media/image158.png"/><Relationship Id="rId194" Type="http://schemas.openxmlformats.org/officeDocument/2006/relationships/customXml" Target="../ink/ink172.xml"/><Relationship Id="rId199" Type="http://schemas.openxmlformats.org/officeDocument/2006/relationships/image" Target="../media/image171.png"/><Relationship Id="rId19" Type="http://schemas.openxmlformats.org/officeDocument/2006/relationships/image" Target="../media/image82.png"/><Relationship Id="rId14" Type="http://schemas.openxmlformats.org/officeDocument/2006/relationships/customXml" Target="../ink/ink82.xml"/><Relationship Id="rId30" Type="http://schemas.openxmlformats.org/officeDocument/2006/relationships/customXml" Target="../ink/ink90.xml"/><Relationship Id="rId35" Type="http://schemas.openxmlformats.org/officeDocument/2006/relationships/image" Target="../media/image90.png"/><Relationship Id="rId56" Type="http://schemas.openxmlformats.org/officeDocument/2006/relationships/customXml" Target="../ink/ink103.xml"/><Relationship Id="rId77" Type="http://schemas.openxmlformats.org/officeDocument/2006/relationships/image" Target="../media/image111.png"/><Relationship Id="rId100" Type="http://schemas.openxmlformats.org/officeDocument/2006/relationships/customXml" Target="../ink/ink125.xml"/><Relationship Id="rId105" Type="http://schemas.openxmlformats.org/officeDocument/2006/relationships/image" Target="../media/image125.png"/><Relationship Id="rId126" Type="http://schemas.openxmlformats.org/officeDocument/2006/relationships/customXml" Target="../ink/ink138.xml"/><Relationship Id="rId147" Type="http://schemas.openxmlformats.org/officeDocument/2006/relationships/image" Target="../media/image145.png"/><Relationship Id="rId168" Type="http://schemas.openxmlformats.org/officeDocument/2006/relationships/customXml" Target="../ink/ink159.xml"/><Relationship Id="rId8" Type="http://schemas.openxmlformats.org/officeDocument/2006/relationships/customXml" Target="../ink/ink79.xml"/><Relationship Id="rId51" Type="http://schemas.openxmlformats.org/officeDocument/2006/relationships/image" Target="../media/image98.png"/><Relationship Id="rId72" Type="http://schemas.openxmlformats.org/officeDocument/2006/relationships/customXml" Target="../ink/ink111.xml"/><Relationship Id="rId93" Type="http://schemas.openxmlformats.org/officeDocument/2006/relationships/image" Target="../media/image119.png"/><Relationship Id="rId98" Type="http://schemas.openxmlformats.org/officeDocument/2006/relationships/customXml" Target="../ink/ink124.xml"/><Relationship Id="rId121" Type="http://schemas.openxmlformats.org/officeDocument/2006/relationships/image" Target="../media/image133.png"/><Relationship Id="rId142" Type="http://schemas.openxmlformats.org/officeDocument/2006/relationships/customXml" Target="../ink/ink146.xml"/><Relationship Id="rId163" Type="http://schemas.openxmlformats.org/officeDocument/2006/relationships/image" Target="../media/image153.png"/><Relationship Id="rId184" Type="http://schemas.openxmlformats.org/officeDocument/2006/relationships/customXml" Target="../ink/ink167.xml"/><Relationship Id="rId189" Type="http://schemas.openxmlformats.org/officeDocument/2006/relationships/image" Target="../media/image166.png"/><Relationship Id="rId3" Type="http://schemas.openxmlformats.org/officeDocument/2006/relationships/image" Target="../media/image74.png"/><Relationship Id="rId25" Type="http://schemas.openxmlformats.org/officeDocument/2006/relationships/image" Target="../media/image85.png"/><Relationship Id="rId46" Type="http://schemas.openxmlformats.org/officeDocument/2006/relationships/customXml" Target="../ink/ink98.xml"/><Relationship Id="rId67" Type="http://schemas.openxmlformats.org/officeDocument/2006/relationships/image" Target="../media/image106.png"/><Relationship Id="rId116" Type="http://schemas.openxmlformats.org/officeDocument/2006/relationships/customXml" Target="../ink/ink133.xml"/><Relationship Id="rId137" Type="http://schemas.openxmlformats.org/officeDocument/2006/relationships/image" Target="../media/image140.png"/><Relationship Id="rId158" Type="http://schemas.openxmlformats.org/officeDocument/2006/relationships/customXml" Target="../ink/ink154.xml"/><Relationship Id="rId20" Type="http://schemas.openxmlformats.org/officeDocument/2006/relationships/customXml" Target="../ink/ink85.xml"/><Relationship Id="rId41" Type="http://schemas.openxmlformats.org/officeDocument/2006/relationships/image" Target="../media/image93.png"/><Relationship Id="rId62" Type="http://schemas.openxmlformats.org/officeDocument/2006/relationships/customXml" Target="../ink/ink106.xml"/><Relationship Id="rId83" Type="http://schemas.openxmlformats.org/officeDocument/2006/relationships/image" Target="../media/image114.png"/><Relationship Id="rId88" Type="http://schemas.openxmlformats.org/officeDocument/2006/relationships/customXml" Target="../ink/ink119.xml"/><Relationship Id="rId111" Type="http://schemas.openxmlformats.org/officeDocument/2006/relationships/image" Target="../media/image128.png"/><Relationship Id="rId132" Type="http://schemas.openxmlformats.org/officeDocument/2006/relationships/customXml" Target="../ink/ink141.xml"/><Relationship Id="rId153" Type="http://schemas.openxmlformats.org/officeDocument/2006/relationships/image" Target="../media/image148.png"/><Relationship Id="rId174" Type="http://schemas.openxmlformats.org/officeDocument/2006/relationships/customXml" Target="../ink/ink162.xml"/><Relationship Id="rId179" Type="http://schemas.openxmlformats.org/officeDocument/2006/relationships/image" Target="../media/image161.png"/><Relationship Id="rId195" Type="http://schemas.openxmlformats.org/officeDocument/2006/relationships/image" Target="../media/image169.png"/><Relationship Id="rId190" Type="http://schemas.openxmlformats.org/officeDocument/2006/relationships/customXml" Target="../ink/ink170.xml"/><Relationship Id="rId15" Type="http://schemas.openxmlformats.org/officeDocument/2006/relationships/image" Target="../media/image80.png"/><Relationship Id="rId36" Type="http://schemas.openxmlformats.org/officeDocument/2006/relationships/customXml" Target="../ink/ink93.xml"/><Relationship Id="rId57" Type="http://schemas.openxmlformats.org/officeDocument/2006/relationships/image" Target="../media/image101.png"/><Relationship Id="rId106" Type="http://schemas.openxmlformats.org/officeDocument/2006/relationships/customXml" Target="../ink/ink128.xml"/><Relationship Id="rId127" Type="http://schemas.openxmlformats.org/officeDocument/2006/relationships/image" Target="../media/image135.png"/><Relationship Id="rId10" Type="http://schemas.openxmlformats.org/officeDocument/2006/relationships/customXml" Target="../ink/ink80.xml"/><Relationship Id="rId31" Type="http://schemas.openxmlformats.org/officeDocument/2006/relationships/image" Target="../media/image88.png"/><Relationship Id="rId52" Type="http://schemas.openxmlformats.org/officeDocument/2006/relationships/customXml" Target="../ink/ink101.xml"/><Relationship Id="rId73" Type="http://schemas.openxmlformats.org/officeDocument/2006/relationships/image" Target="../media/image109.png"/><Relationship Id="rId78" Type="http://schemas.openxmlformats.org/officeDocument/2006/relationships/customXml" Target="../ink/ink114.xml"/><Relationship Id="rId94" Type="http://schemas.openxmlformats.org/officeDocument/2006/relationships/customXml" Target="../ink/ink122.xml"/><Relationship Id="rId99" Type="http://schemas.openxmlformats.org/officeDocument/2006/relationships/image" Target="../media/image122.png"/><Relationship Id="rId101" Type="http://schemas.openxmlformats.org/officeDocument/2006/relationships/image" Target="../media/image123.png"/><Relationship Id="rId122" Type="http://schemas.openxmlformats.org/officeDocument/2006/relationships/customXml" Target="../ink/ink136.xml"/><Relationship Id="rId143" Type="http://schemas.openxmlformats.org/officeDocument/2006/relationships/image" Target="../media/image143.png"/><Relationship Id="rId148" Type="http://schemas.openxmlformats.org/officeDocument/2006/relationships/customXml" Target="../ink/ink149.xml"/><Relationship Id="rId164" Type="http://schemas.openxmlformats.org/officeDocument/2006/relationships/customXml" Target="../ink/ink157.xml"/><Relationship Id="rId169" Type="http://schemas.openxmlformats.org/officeDocument/2006/relationships/image" Target="../media/image156.png"/><Relationship Id="rId185" Type="http://schemas.openxmlformats.org/officeDocument/2006/relationships/image" Target="../media/image164.png"/><Relationship Id="rId4" Type="http://schemas.openxmlformats.org/officeDocument/2006/relationships/customXml" Target="../ink/ink77.xml"/><Relationship Id="rId9" Type="http://schemas.openxmlformats.org/officeDocument/2006/relationships/image" Target="../media/image77.png"/><Relationship Id="rId180" Type="http://schemas.openxmlformats.org/officeDocument/2006/relationships/customXml" Target="../ink/ink165.xml"/><Relationship Id="rId26" Type="http://schemas.openxmlformats.org/officeDocument/2006/relationships/customXml" Target="../ink/ink88.xml"/><Relationship Id="rId47" Type="http://schemas.openxmlformats.org/officeDocument/2006/relationships/image" Target="../media/image96.png"/><Relationship Id="rId68" Type="http://schemas.openxmlformats.org/officeDocument/2006/relationships/customXml" Target="../ink/ink109.xml"/><Relationship Id="rId89" Type="http://schemas.openxmlformats.org/officeDocument/2006/relationships/image" Target="../media/image117.png"/><Relationship Id="rId112" Type="http://schemas.openxmlformats.org/officeDocument/2006/relationships/customXml" Target="../ink/ink131.xml"/><Relationship Id="rId133" Type="http://schemas.openxmlformats.org/officeDocument/2006/relationships/image" Target="../media/image138.png"/><Relationship Id="rId154" Type="http://schemas.openxmlformats.org/officeDocument/2006/relationships/customXml" Target="../ink/ink152.xml"/><Relationship Id="rId175" Type="http://schemas.openxmlformats.org/officeDocument/2006/relationships/image" Target="../media/image159.png"/><Relationship Id="rId196" Type="http://schemas.openxmlformats.org/officeDocument/2006/relationships/customXml" Target="../ink/ink173.xml"/><Relationship Id="rId16" Type="http://schemas.openxmlformats.org/officeDocument/2006/relationships/customXml" Target="../ink/ink83.xml"/><Relationship Id="rId37" Type="http://schemas.openxmlformats.org/officeDocument/2006/relationships/image" Target="../media/image91.png"/><Relationship Id="rId58" Type="http://schemas.openxmlformats.org/officeDocument/2006/relationships/customXml" Target="../ink/ink104.xml"/><Relationship Id="rId79" Type="http://schemas.openxmlformats.org/officeDocument/2006/relationships/image" Target="../media/image112.png"/><Relationship Id="rId102" Type="http://schemas.openxmlformats.org/officeDocument/2006/relationships/customXml" Target="../ink/ink126.xml"/><Relationship Id="rId123" Type="http://schemas.openxmlformats.org/officeDocument/2006/relationships/image" Target="../media/image134.png"/><Relationship Id="rId144" Type="http://schemas.openxmlformats.org/officeDocument/2006/relationships/customXml" Target="../ink/ink147.xml"/><Relationship Id="rId90" Type="http://schemas.openxmlformats.org/officeDocument/2006/relationships/customXml" Target="../ink/ink120.xml"/><Relationship Id="rId165" Type="http://schemas.openxmlformats.org/officeDocument/2006/relationships/image" Target="../media/image154.png"/><Relationship Id="rId186" Type="http://schemas.openxmlformats.org/officeDocument/2006/relationships/customXml" Target="../ink/ink168.xml"/><Relationship Id="rId27" Type="http://schemas.openxmlformats.org/officeDocument/2006/relationships/image" Target="../media/image86.png"/><Relationship Id="rId48" Type="http://schemas.openxmlformats.org/officeDocument/2006/relationships/customXml" Target="../ink/ink99.xml"/><Relationship Id="rId69" Type="http://schemas.openxmlformats.org/officeDocument/2006/relationships/image" Target="../media/image107.png"/><Relationship Id="rId113" Type="http://schemas.openxmlformats.org/officeDocument/2006/relationships/image" Target="../media/image129.png"/><Relationship Id="rId134" Type="http://schemas.openxmlformats.org/officeDocument/2006/relationships/customXml" Target="../ink/ink142.xml"/><Relationship Id="rId80" Type="http://schemas.openxmlformats.org/officeDocument/2006/relationships/customXml" Target="../ink/ink115.xml"/><Relationship Id="rId155" Type="http://schemas.openxmlformats.org/officeDocument/2006/relationships/image" Target="../media/image149.png"/><Relationship Id="rId176" Type="http://schemas.openxmlformats.org/officeDocument/2006/relationships/customXml" Target="../ink/ink163.xml"/><Relationship Id="rId197" Type="http://schemas.openxmlformats.org/officeDocument/2006/relationships/image" Target="../media/image170.png"/><Relationship Id="rId17" Type="http://schemas.openxmlformats.org/officeDocument/2006/relationships/image" Target="../media/image81.png"/><Relationship Id="rId38" Type="http://schemas.openxmlformats.org/officeDocument/2006/relationships/customXml" Target="../ink/ink94.xml"/><Relationship Id="rId59" Type="http://schemas.openxmlformats.org/officeDocument/2006/relationships/image" Target="../media/image102.png"/><Relationship Id="rId103" Type="http://schemas.openxmlformats.org/officeDocument/2006/relationships/image" Target="../media/image124.png"/><Relationship Id="rId124" Type="http://schemas.openxmlformats.org/officeDocument/2006/relationships/customXml" Target="../ink/ink137.xml"/><Relationship Id="rId70" Type="http://schemas.openxmlformats.org/officeDocument/2006/relationships/customXml" Target="../ink/ink110.xml"/><Relationship Id="rId91" Type="http://schemas.openxmlformats.org/officeDocument/2006/relationships/image" Target="../media/image118.png"/><Relationship Id="rId145" Type="http://schemas.openxmlformats.org/officeDocument/2006/relationships/image" Target="../media/image144.png"/><Relationship Id="rId166" Type="http://schemas.openxmlformats.org/officeDocument/2006/relationships/customXml" Target="../ink/ink158.xml"/><Relationship Id="rId187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89.xml"/><Relationship Id="rId49" Type="http://schemas.openxmlformats.org/officeDocument/2006/relationships/image" Target="../media/image97.png"/><Relationship Id="rId114" Type="http://schemas.openxmlformats.org/officeDocument/2006/relationships/customXml" Target="../ink/ink132.xml"/><Relationship Id="rId60" Type="http://schemas.openxmlformats.org/officeDocument/2006/relationships/customXml" Target="../ink/ink105.xml"/><Relationship Id="rId81" Type="http://schemas.openxmlformats.org/officeDocument/2006/relationships/image" Target="../media/image113.png"/><Relationship Id="rId135" Type="http://schemas.openxmlformats.org/officeDocument/2006/relationships/image" Target="../media/image139.png"/><Relationship Id="rId156" Type="http://schemas.openxmlformats.org/officeDocument/2006/relationships/customXml" Target="../ink/ink153.xml"/><Relationship Id="rId177" Type="http://schemas.openxmlformats.org/officeDocument/2006/relationships/image" Target="../media/image160.png"/><Relationship Id="rId198" Type="http://schemas.openxmlformats.org/officeDocument/2006/relationships/customXml" Target="../ink/ink174.xml"/><Relationship Id="rId18" Type="http://schemas.openxmlformats.org/officeDocument/2006/relationships/customXml" Target="../ink/ink84.xml"/><Relationship Id="rId39" Type="http://schemas.openxmlformats.org/officeDocument/2006/relationships/image" Target="../media/image92.png"/><Relationship Id="rId50" Type="http://schemas.openxmlformats.org/officeDocument/2006/relationships/customXml" Target="../ink/ink100.xml"/><Relationship Id="rId104" Type="http://schemas.openxmlformats.org/officeDocument/2006/relationships/customXml" Target="../ink/ink127.xml"/><Relationship Id="rId125" Type="http://schemas.openxmlformats.org/officeDocument/2006/relationships/image" Target="../media/image37.png"/><Relationship Id="rId146" Type="http://schemas.openxmlformats.org/officeDocument/2006/relationships/customXml" Target="../ink/ink148.xml"/><Relationship Id="rId167" Type="http://schemas.openxmlformats.org/officeDocument/2006/relationships/image" Target="../media/image155.png"/><Relationship Id="rId188" Type="http://schemas.openxmlformats.org/officeDocument/2006/relationships/customXml" Target="../ink/ink169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4.png"/><Relationship Id="rId21" Type="http://schemas.openxmlformats.org/officeDocument/2006/relationships/customXml" Target="../ink/ink184.xml"/><Relationship Id="rId42" Type="http://schemas.openxmlformats.org/officeDocument/2006/relationships/image" Target="../media/image192.png"/><Relationship Id="rId47" Type="http://schemas.openxmlformats.org/officeDocument/2006/relationships/customXml" Target="../ink/ink197.xml"/><Relationship Id="rId63" Type="http://schemas.openxmlformats.org/officeDocument/2006/relationships/customXml" Target="../ink/ink205.xml"/><Relationship Id="rId68" Type="http://schemas.openxmlformats.org/officeDocument/2006/relationships/image" Target="../media/image205.png"/><Relationship Id="rId84" Type="http://schemas.openxmlformats.org/officeDocument/2006/relationships/image" Target="../media/image213.png"/><Relationship Id="rId89" Type="http://schemas.openxmlformats.org/officeDocument/2006/relationships/customXml" Target="../ink/ink218.xml"/><Relationship Id="rId16" Type="http://schemas.openxmlformats.org/officeDocument/2006/relationships/image" Target="../media/image179.png"/><Relationship Id="rId11" Type="http://schemas.openxmlformats.org/officeDocument/2006/relationships/customXml" Target="../ink/ink179.xml"/><Relationship Id="rId32" Type="http://schemas.openxmlformats.org/officeDocument/2006/relationships/image" Target="../media/image187.png"/><Relationship Id="rId37" Type="http://schemas.openxmlformats.org/officeDocument/2006/relationships/customXml" Target="../ink/ink192.xml"/><Relationship Id="rId53" Type="http://schemas.openxmlformats.org/officeDocument/2006/relationships/customXml" Target="../ink/ink200.xml"/><Relationship Id="rId58" Type="http://schemas.openxmlformats.org/officeDocument/2006/relationships/image" Target="../media/image200.png"/><Relationship Id="rId74" Type="http://schemas.openxmlformats.org/officeDocument/2006/relationships/image" Target="../media/image208.png"/><Relationship Id="rId79" Type="http://schemas.openxmlformats.org/officeDocument/2006/relationships/customXml" Target="../ink/ink213.xml"/><Relationship Id="rId5" Type="http://schemas.openxmlformats.org/officeDocument/2006/relationships/customXml" Target="../ink/ink176.xml"/><Relationship Id="rId90" Type="http://schemas.openxmlformats.org/officeDocument/2006/relationships/image" Target="../media/image216.png"/><Relationship Id="rId22" Type="http://schemas.openxmlformats.org/officeDocument/2006/relationships/image" Target="../media/image182.png"/><Relationship Id="rId27" Type="http://schemas.openxmlformats.org/officeDocument/2006/relationships/customXml" Target="../ink/ink187.xml"/><Relationship Id="rId43" Type="http://schemas.openxmlformats.org/officeDocument/2006/relationships/customXml" Target="../ink/ink195.xml"/><Relationship Id="rId48" Type="http://schemas.openxmlformats.org/officeDocument/2006/relationships/image" Target="../media/image195.png"/><Relationship Id="rId64" Type="http://schemas.openxmlformats.org/officeDocument/2006/relationships/image" Target="../media/image203.png"/><Relationship Id="rId69" Type="http://schemas.openxmlformats.org/officeDocument/2006/relationships/customXml" Target="../ink/ink208.xml"/><Relationship Id="rId8" Type="http://schemas.openxmlformats.org/officeDocument/2006/relationships/image" Target="../media/image175.png"/><Relationship Id="rId51" Type="http://schemas.openxmlformats.org/officeDocument/2006/relationships/customXml" Target="../ink/ink199.xml"/><Relationship Id="rId72" Type="http://schemas.openxmlformats.org/officeDocument/2006/relationships/image" Target="../media/image207.png"/><Relationship Id="rId80" Type="http://schemas.openxmlformats.org/officeDocument/2006/relationships/image" Target="../media/image211.png"/><Relationship Id="rId85" Type="http://schemas.openxmlformats.org/officeDocument/2006/relationships/customXml" Target="../ink/ink216.xml"/><Relationship Id="rId93" Type="http://schemas.openxmlformats.org/officeDocument/2006/relationships/customXml" Target="../ink/ink220.xml"/><Relationship Id="rId3" Type="http://schemas.openxmlformats.org/officeDocument/2006/relationships/customXml" Target="../ink/ink175.xml"/><Relationship Id="rId12" Type="http://schemas.openxmlformats.org/officeDocument/2006/relationships/image" Target="../media/image177.png"/><Relationship Id="rId17" Type="http://schemas.openxmlformats.org/officeDocument/2006/relationships/customXml" Target="../ink/ink182.xml"/><Relationship Id="rId25" Type="http://schemas.openxmlformats.org/officeDocument/2006/relationships/customXml" Target="../ink/ink186.xml"/><Relationship Id="rId33" Type="http://schemas.openxmlformats.org/officeDocument/2006/relationships/customXml" Target="../ink/ink190.xml"/><Relationship Id="rId38" Type="http://schemas.openxmlformats.org/officeDocument/2006/relationships/image" Target="../media/image190.png"/><Relationship Id="rId46" Type="http://schemas.openxmlformats.org/officeDocument/2006/relationships/image" Target="../media/image194.png"/><Relationship Id="rId59" Type="http://schemas.openxmlformats.org/officeDocument/2006/relationships/customXml" Target="../ink/ink203.xml"/><Relationship Id="rId67" Type="http://schemas.openxmlformats.org/officeDocument/2006/relationships/customXml" Target="../ink/ink207.xml"/><Relationship Id="rId20" Type="http://schemas.openxmlformats.org/officeDocument/2006/relationships/image" Target="../media/image181.png"/><Relationship Id="rId41" Type="http://schemas.openxmlformats.org/officeDocument/2006/relationships/customXml" Target="../ink/ink194.xml"/><Relationship Id="rId54" Type="http://schemas.openxmlformats.org/officeDocument/2006/relationships/image" Target="../media/image198.png"/><Relationship Id="rId62" Type="http://schemas.openxmlformats.org/officeDocument/2006/relationships/image" Target="../media/image202.png"/><Relationship Id="rId70" Type="http://schemas.openxmlformats.org/officeDocument/2006/relationships/image" Target="../media/image206.png"/><Relationship Id="rId75" Type="http://schemas.openxmlformats.org/officeDocument/2006/relationships/customXml" Target="../ink/ink211.xml"/><Relationship Id="rId83" Type="http://schemas.openxmlformats.org/officeDocument/2006/relationships/customXml" Target="../ink/ink215.xml"/><Relationship Id="rId88" Type="http://schemas.openxmlformats.org/officeDocument/2006/relationships/image" Target="../media/image215.png"/><Relationship Id="rId91" Type="http://schemas.openxmlformats.org/officeDocument/2006/relationships/customXml" Target="../ink/ink2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5" Type="http://schemas.openxmlformats.org/officeDocument/2006/relationships/customXml" Target="../ink/ink181.xml"/><Relationship Id="rId23" Type="http://schemas.openxmlformats.org/officeDocument/2006/relationships/customXml" Target="../ink/ink185.xml"/><Relationship Id="rId28" Type="http://schemas.openxmlformats.org/officeDocument/2006/relationships/image" Target="../media/image185.png"/><Relationship Id="rId36" Type="http://schemas.openxmlformats.org/officeDocument/2006/relationships/image" Target="../media/image189.png"/><Relationship Id="rId49" Type="http://schemas.openxmlformats.org/officeDocument/2006/relationships/customXml" Target="../ink/ink198.xml"/><Relationship Id="rId57" Type="http://schemas.openxmlformats.org/officeDocument/2006/relationships/customXml" Target="../ink/ink202.xml"/><Relationship Id="rId10" Type="http://schemas.openxmlformats.org/officeDocument/2006/relationships/image" Target="../media/image176.png"/><Relationship Id="rId31" Type="http://schemas.openxmlformats.org/officeDocument/2006/relationships/customXml" Target="../ink/ink189.xml"/><Relationship Id="rId44" Type="http://schemas.openxmlformats.org/officeDocument/2006/relationships/image" Target="../media/image193.png"/><Relationship Id="rId52" Type="http://schemas.openxmlformats.org/officeDocument/2006/relationships/image" Target="../media/image197.png"/><Relationship Id="rId60" Type="http://schemas.openxmlformats.org/officeDocument/2006/relationships/image" Target="../media/image201.png"/><Relationship Id="rId65" Type="http://schemas.openxmlformats.org/officeDocument/2006/relationships/customXml" Target="../ink/ink206.xml"/><Relationship Id="rId73" Type="http://schemas.openxmlformats.org/officeDocument/2006/relationships/customXml" Target="../ink/ink210.xml"/><Relationship Id="rId78" Type="http://schemas.openxmlformats.org/officeDocument/2006/relationships/image" Target="../media/image210.png"/><Relationship Id="rId81" Type="http://schemas.openxmlformats.org/officeDocument/2006/relationships/customXml" Target="../ink/ink214.xml"/><Relationship Id="rId86" Type="http://schemas.openxmlformats.org/officeDocument/2006/relationships/image" Target="../media/image214.png"/><Relationship Id="rId94" Type="http://schemas.openxmlformats.org/officeDocument/2006/relationships/image" Target="../media/image218.png"/><Relationship Id="rId4" Type="http://schemas.openxmlformats.org/officeDocument/2006/relationships/image" Target="../media/image173.png"/><Relationship Id="rId9" Type="http://schemas.openxmlformats.org/officeDocument/2006/relationships/customXml" Target="../ink/ink178.xml"/><Relationship Id="rId13" Type="http://schemas.openxmlformats.org/officeDocument/2006/relationships/customXml" Target="../ink/ink180.xml"/><Relationship Id="rId18" Type="http://schemas.openxmlformats.org/officeDocument/2006/relationships/image" Target="../media/image180.png"/><Relationship Id="rId39" Type="http://schemas.openxmlformats.org/officeDocument/2006/relationships/customXml" Target="../ink/ink193.xml"/><Relationship Id="rId34" Type="http://schemas.openxmlformats.org/officeDocument/2006/relationships/image" Target="../media/image188.png"/><Relationship Id="rId50" Type="http://schemas.openxmlformats.org/officeDocument/2006/relationships/image" Target="../media/image196.png"/><Relationship Id="rId55" Type="http://schemas.openxmlformats.org/officeDocument/2006/relationships/customXml" Target="../ink/ink201.xml"/><Relationship Id="rId76" Type="http://schemas.openxmlformats.org/officeDocument/2006/relationships/image" Target="../media/image209.png"/><Relationship Id="rId7" Type="http://schemas.openxmlformats.org/officeDocument/2006/relationships/customXml" Target="../ink/ink177.xml"/><Relationship Id="rId71" Type="http://schemas.openxmlformats.org/officeDocument/2006/relationships/customXml" Target="../ink/ink209.xml"/><Relationship Id="rId92" Type="http://schemas.openxmlformats.org/officeDocument/2006/relationships/image" Target="../media/image217.png"/><Relationship Id="rId2" Type="http://schemas.openxmlformats.org/officeDocument/2006/relationships/image" Target="../media/image172.png"/><Relationship Id="rId29" Type="http://schemas.openxmlformats.org/officeDocument/2006/relationships/customXml" Target="../ink/ink188.xml"/><Relationship Id="rId24" Type="http://schemas.openxmlformats.org/officeDocument/2006/relationships/image" Target="../media/image183.png"/><Relationship Id="rId40" Type="http://schemas.openxmlformats.org/officeDocument/2006/relationships/image" Target="../media/image191.png"/><Relationship Id="rId45" Type="http://schemas.openxmlformats.org/officeDocument/2006/relationships/customXml" Target="../ink/ink196.xml"/><Relationship Id="rId66" Type="http://schemas.openxmlformats.org/officeDocument/2006/relationships/image" Target="../media/image204.png"/><Relationship Id="rId87" Type="http://schemas.openxmlformats.org/officeDocument/2006/relationships/customXml" Target="../ink/ink217.xml"/><Relationship Id="rId61" Type="http://schemas.openxmlformats.org/officeDocument/2006/relationships/customXml" Target="../ink/ink204.xml"/><Relationship Id="rId82" Type="http://schemas.openxmlformats.org/officeDocument/2006/relationships/image" Target="../media/image212.png"/><Relationship Id="rId19" Type="http://schemas.openxmlformats.org/officeDocument/2006/relationships/customXml" Target="../ink/ink183.xml"/><Relationship Id="rId14" Type="http://schemas.openxmlformats.org/officeDocument/2006/relationships/image" Target="../media/image178.png"/><Relationship Id="rId30" Type="http://schemas.openxmlformats.org/officeDocument/2006/relationships/image" Target="../media/image186.png"/><Relationship Id="rId35" Type="http://schemas.openxmlformats.org/officeDocument/2006/relationships/customXml" Target="../ink/ink191.xml"/><Relationship Id="rId56" Type="http://schemas.openxmlformats.org/officeDocument/2006/relationships/image" Target="../media/image199.png"/><Relationship Id="rId77" Type="http://schemas.openxmlformats.org/officeDocument/2006/relationships/customXml" Target="../ink/ink21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6.png"/><Relationship Id="rId21" Type="http://schemas.openxmlformats.org/officeDocument/2006/relationships/customXml" Target="../ink/ink230.xml"/><Relationship Id="rId42" Type="http://schemas.openxmlformats.org/officeDocument/2006/relationships/customXml" Target="../ink/ink241.xml"/><Relationship Id="rId63" Type="http://schemas.openxmlformats.org/officeDocument/2006/relationships/image" Target="../media/image249.png"/><Relationship Id="rId84" Type="http://schemas.openxmlformats.org/officeDocument/2006/relationships/customXml" Target="../ink/ink262.xml"/><Relationship Id="rId138" Type="http://schemas.openxmlformats.org/officeDocument/2006/relationships/image" Target="../media/image286.png"/><Relationship Id="rId16" Type="http://schemas.openxmlformats.org/officeDocument/2006/relationships/image" Target="../media/image226.png"/><Relationship Id="rId107" Type="http://schemas.openxmlformats.org/officeDocument/2006/relationships/image" Target="../media/image271.png"/><Relationship Id="rId11" Type="http://schemas.openxmlformats.org/officeDocument/2006/relationships/customXml" Target="../ink/ink225.xml"/><Relationship Id="rId32" Type="http://schemas.openxmlformats.org/officeDocument/2006/relationships/customXml" Target="../ink/ink236.xml"/><Relationship Id="rId37" Type="http://schemas.openxmlformats.org/officeDocument/2006/relationships/image" Target="../media/image236.png"/><Relationship Id="rId53" Type="http://schemas.openxmlformats.org/officeDocument/2006/relationships/image" Target="../media/image244.png"/><Relationship Id="rId58" Type="http://schemas.openxmlformats.org/officeDocument/2006/relationships/customXml" Target="../ink/ink249.xml"/><Relationship Id="rId74" Type="http://schemas.openxmlformats.org/officeDocument/2006/relationships/customXml" Target="../ink/ink257.xml"/><Relationship Id="rId79" Type="http://schemas.openxmlformats.org/officeDocument/2006/relationships/image" Target="../media/image257.png"/><Relationship Id="rId102" Type="http://schemas.openxmlformats.org/officeDocument/2006/relationships/customXml" Target="../ink/ink271.xml"/><Relationship Id="rId123" Type="http://schemas.openxmlformats.org/officeDocument/2006/relationships/image" Target="../media/image279.png"/><Relationship Id="rId128" Type="http://schemas.openxmlformats.org/officeDocument/2006/relationships/image" Target="../media/image281.png"/><Relationship Id="rId5" Type="http://schemas.openxmlformats.org/officeDocument/2006/relationships/customXml" Target="../ink/ink222.xml"/><Relationship Id="rId90" Type="http://schemas.openxmlformats.org/officeDocument/2006/relationships/customXml" Target="../ink/ink265.xml"/><Relationship Id="rId95" Type="http://schemas.openxmlformats.org/officeDocument/2006/relationships/image" Target="../media/image265.png"/><Relationship Id="rId22" Type="http://schemas.openxmlformats.org/officeDocument/2006/relationships/customXml" Target="../ink/ink231.xml"/><Relationship Id="rId27" Type="http://schemas.openxmlformats.org/officeDocument/2006/relationships/image" Target="../media/image231.png"/><Relationship Id="rId43" Type="http://schemas.openxmlformats.org/officeDocument/2006/relationships/image" Target="../media/image239.png"/><Relationship Id="rId48" Type="http://schemas.openxmlformats.org/officeDocument/2006/relationships/customXml" Target="../ink/ink244.xml"/><Relationship Id="rId64" Type="http://schemas.openxmlformats.org/officeDocument/2006/relationships/customXml" Target="../ink/ink252.xml"/><Relationship Id="rId69" Type="http://schemas.openxmlformats.org/officeDocument/2006/relationships/image" Target="../media/image252.png"/><Relationship Id="rId113" Type="http://schemas.openxmlformats.org/officeDocument/2006/relationships/image" Target="../media/image274.png"/><Relationship Id="rId118" Type="http://schemas.openxmlformats.org/officeDocument/2006/relationships/customXml" Target="../ink/ink279.xml"/><Relationship Id="rId134" Type="http://schemas.openxmlformats.org/officeDocument/2006/relationships/image" Target="../media/image284.png"/><Relationship Id="rId139" Type="http://schemas.openxmlformats.org/officeDocument/2006/relationships/customXml" Target="../ink/ink290.xml"/><Relationship Id="rId80" Type="http://schemas.openxmlformats.org/officeDocument/2006/relationships/customXml" Target="../ink/ink260.xml"/><Relationship Id="rId85" Type="http://schemas.openxmlformats.org/officeDocument/2006/relationships/image" Target="../media/image260.png"/><Relationship Id="rId12" Type="http://schemas.openxmlformats.org/officeDocument/2006/relationships/image" Target="../media/image224.png"/><Relationship Id="rId17" Type="http://schemas.openxmlformats.org/officeDocument/2006/relationships/customXml" Target="../ink/ink228.xml"/><Relationship Id="rId33" Type="http://schemas.openxmlformats.org/officeDocument/2006/relationships/image" Target="../media/image234.png"/><Relationship Id="rId38" Type="http://schemas.openxmlformats.org/officeDocument/2006/relationships/customXml" Target="../ink/ink239.xml"/><Relationship Id="rId59" Type="http://schemas.openxmlformats.org/officeDocument/2006/relationships/image" Target="../media/image247.png"/><Relationship Id="rId103" Type="http://schemas.openxmlformats.org/officeDocument/2006/relationships/image" Target="../media/image269.png"/><Relationship Id="rId108" Type="http://schemas.openxmlformats.org/officeDocument/2006/relationships/customXml" Target="../ink/ink274.xml"/><Relationship Id="rId124" Type="http://schemas.openxmlformats.org/officeDocument/2006/relationships/customXml" Target="../ink/ink282.xml"/><Relationship Id="rId129" Type="http://schemas.openxmlformats.org/officeDocument/2006/relationships/customXml" Target="../ink/ink285.xml"/><Relationship Id="rId54" Type="http://schemas.openxmlformats.org/officeDocument/2006/relationships/customXml" Target="../ink/ink247.xml"/><Relationship Id="rId70" Type="http://schemas.openxmlformats.org/officeDocument/2006/relationships/customXml" Target="../ink/ink255.xml"/><Relationship Id="rId75" Type="http://schemas.openxmlformats.org/officeDocument/2006/relationships/image" Target="../media/image255.png"/><Relationship Id="rId91" Type="http://schemas.openxmlformats.org/officeDocument/2006/relationships/image" Target="../media/image263.png"/><Relationship Id="rId96" Type="http://schemas.openxmlformats.org/officeDocument/2006/relationships/customXml" Target="../ink/ink2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23" Type="http://schemas.openxmlformats.org/officeDocument/2006/relationships/image" Target="../media/image229.png"/><Relationship Id="rId28" Type="http://schemas.openxmlformats.org/officeDocument/2006/relationships/customXml" Target="../ink/ink234.xml"/><Relationship Id="rId49" Type="http://schemas.openxmlformats.org/officeDocument/2006/relationships/image" Target="../media/image242.png"/><Relationship Id="rId114" Type="http://schemas.openxmlformats.org/officeDocument/2006/relationships/customXml" Target="../ink/ink277.xml"/><Relationship Id="rId119" Type="http://schemas.openxmlformats.org/officeDocument/2006/relationships/image" Target="../media/image277.png"/><Relationship Id="rId44" Type="http://schemas.openxmlformats.org/officeDocument/2006/relationships/customXml" Target="../ink/ink242.xml"/><Relationship Id="rId60" Type="http://schemas.openxmlformats.org/officeDocument/2006/relationships/customXml" Target="../ink/ink250.xml"/><Relationship Id="rId65" Type="http://schemas.openxmlformats.org/officeDocument/2006/relationships/image" Target="../media/image250.png"/><Relationship Id="rId81" Type="http://schemas.openxmlformats.org/officeDocument/2006/relationships/image" Target="../media/image258.png"/><Relationship Id="rId86" Type="http://schemas.openxmlformats.org/officeDocument/2006/relationships/customXml" Target="../ink/ink263.xml"/><Relationship Id="rId130" Type="http://schemas.openxmlformats.org/officeDocument/2006/relationships/image" Target="../media/image282.png"/><Relationship Id="rId135" Type="http://schemas.openxmlformats.org/officeDocument/2006/relationships/customXml" Target="../ink/ink288.xml"/><Relationship Id="rId13" Type="http://schemas.openxmlformats.org/officeDocument/2006/relationships/customXml" Target="../ink/ink226.xml"/><Relationship Id="rId18" Type="http://schemas.openxmlformats.org/officeDocument/2006/relationships/image" Target="../media/image227.png"/><Relationship Id="rId39" Type="http://schemas.openxmlformats.org/officeDocument/2006/relationships/image" Target="../media/image237.png"/><Relationship Id="rId109" Type="http://schemas.openxmlformats.org/officeDocument/2006/relationships/image" Target="../media/image272.png"/><Relationship Id="rId34" Type="http://schemas.openxmlformats.org/officeDocument/2006/relationships/customXml" Target="../ink/ink237.xml"/><Relationship Id="rId50" Type="http://schemas.openxmlformats.org/officeDocument/2006/relationships/customXml" Target="../ink/ink245.xml"/><Relationship Id="rId55" Type="http://schemas.openxmlformats.org/officeDocument/2006/relationships/image" Target="../media/image245.png"/><Relationship Id="rId76" Type="http://schemas.openxmlformats.org/officeDocument/2006/relationships/customXml" Target="../ink/ink258.xml"/><Relationship Id="rId97" Type="http://schemas.openxmlformats.org/officeDocument/2006/relationships/image" Target="../media/image266.png"/><Relationship Id="rId104" Type="http://schemas.openxmlformats.org/officeDocument/2006/relationships/customXml" Target="../ink/ink272.xml"/><Relationship Id="rId120" Type="http://schemas.openxmlformats.org/officeDocument/2006/relationships/customXml" Target="../ink/ink280.xml"/><Relationship Id="rId125" Type="http://schemas.openxmlformats.org/officeDocument/2006/relationships/image" Target="../media/image280.png"/><Relationship Id="rId7" Type="http://schemas.openxmlformats.org/officeDocument/2006/relationships/customXml" Target="../ink/ink223.xml"/><Relationship Id="rId71" Type="http://schemas.openxmlformats.org/officeDocument/2006/relationships/image" Target="../media/image253.png"/><Relationship Id="rId92" Type="http://schemas.openxmlformats.org/officeDocument/2006/relationships/customXml" Target="../ink/ink266.xml"/><Relationship Id="rId2" Type="http://schemas.openxmlformats.org/officeDocument/2006/relationships/image" Target="../media/image219.png"/><Relationship Id="rId29" Type="http://schemas.openxmlformats.org/officeDocument/2006/relationships/image" Target="../media/image232.png"/><Relationship Id="rId24" Type="http://schemas.openxmlformats.org/officeDocument/2006/relationships/customXml" Target="../ink/ink232.xml"/><Relationship Id="rId40" Type="http://schemas.openxmlformats.org/officeDocument/2006/relationships/customXml" Target="../ink/ink240.xml"/><Relationship Id="rId45" Type="http://schemas.openxmlformats.org/officeDocument/2006/relationships/image" Target="../media/image240.png"/><Relationship Id="rId66" Type="http://schemas.openxmlformats.org/officeDocument/2006/relationships/customXml" Target="../ink/ink253.xml"/><Relationship Id="rId87" Type="http://schemas.openxmlformats.org/officeDocument/2006/relationships/image" Target="../media/image261.png"/><Relationship Id="rId110" Type="http://schemas.openxmlformats.org/officeDocument/2006/relationships/customXml" Target="../ink/ink275.xml"/><Relationship Id="rId115" Type="http://schemas.openxmlformats.org/officeDocument/2006/relationships/image" Target="../media/image275.png"/><Relationship Id="rId131" Type="http://schemas.openxmlformats.org/officeDocument/2006/relationships/customXml" Target="../ink/ink286.xml"/><Relationship Id="rId136" Type="http://schemas.openxmlformats.org/officeDocument/2006/relationships/image" Target="../media/image285.png"/><Relationship Id="rId61" Type="http://schemas.openxmlformats.org/officeDocument/2006/relationships/image" Target="../media/image248.png"/><Relationship Id="rId82" Type="http://schemas.openxmlformats.org/officeDocument/2006/relationships/customXml" Target="../ink/ink261.xml"/><Relationship Id="rId19" Type="http://schemas.openxmlformats.org/officeDocument/2006/relationships/customXml" Target="../ink/ink229.xml"/><Relationship Id="rId14" Type="http://schemas.openxmlformats.org/officeDocument/2006/relationships/image" Target="../media/image225.png"/><Relationship Id="rId30" Type="http://schemas.openxmlformats.org/officeDocument/2006/relationships/customXml" Target="../ink/ink235.xml"/><Relationship Id="rId35" Type="http://schemas.openxmlformats.org/officeDocument/2006/relationships/image" Target="../media/image235.png"/><Relationship Id="rId56" Type="http://schemas.openxmlformats.org/officeDocument/2006/relationships/customXml" Target="../ink/ink248.xml"/><Relationship Id="rId77" Type="http://schemas.openxmlformats.org/officeDocument/2006/relationships/image" Target="../media/image256.png"/><Relationship Id="rId100" Type="http://schemas.openxmlformats.org/officeDocument/2006/relationships/customXml" Target="../ink/ink270.xml"/><Relationship Id="rId105" Type="http://schemas.openxmlformats.org/officeDocument/2006/relationships/image" Target="../media/image270.png"/><Relationship Id="rId126" Type="http://schemas.openxmlformats.org/officeDocument/2006/relationships/customXml" Target="../ink/ink283.xml"/><Relationship Id="rId8" Type="http://schemas.openxmlformats.org/officeDocument/2006/relationships/image" Target="../media/image222.png"/><Relationship Id="rId51" Type="http://schemas.openxmlformats.org/officeDocument/2006/relationships/image" Target="../media/image243.png"/><Relationship Id="rId72" Type="http://schemas.openxmlformats.org/officeDocument/2006/relationships/customXml" Target="../ink/ink256.xml"/><Relationship Id="rId93" Type="http://schemas.openxmlformats.org/officeDocument/2006/relationships/image" Target="../media/image264.png"/><Relationship Id="rId98" Type="http://schemas.openxmlformats.org/officeDocument/2006/relationships/customXml" Target="../ink/ink269.xml"/><Relationship Id="rId121" Type="http://schemas.openxmlformats.org/officeDocument/2006/relationships/image" Target="../media/image278.png"/><Relationship Id="rId3" Type="http://schemas.openxmlformats.org/officeDocument/2006/relationships/customXml" Target="../ink/ink221.xml"/><Relationship Id="rId25" Type="http://schemas.openxmlformats.org/officeDocument/2006/relationships/image" Target="../media/image230.png"/><Relationship Id="rId46" Type="http://schemas.openxmlformats.org/officeDocument/2006/relationships/customXml" Target="../ink/ink243.xml"/><Relationship Id="rId67" Type="http://schemas.openxmlformats.org/officeDocument/2006/relationships/image" Target="../media/image251.png"/><Relationship Id="rId116" Type="http://schemas.openxmlformats.org/officeDocument/2006/relationships/customXml" Target="../ink/ink278.xml"/><Relationship Id="rId137" Type="http://schemas.openxmlformats.org/officeDocument/2006/relationships/customXml" Target="../ink/ink289.xml"/><Relationship Id="rId20" Type="http://schemas.openxmlformats.org/officeDocument/2006/relationships/image" Target="../media/image228.png"/><Relationship Id="rId41" Type="http://schemas.openxmlformats.org/officeDocument/2006/relationships/image" Target="../media/image238.png"/><Relationship Id="rId62" Type="http://schemas.openxmlformats.org/officeDocument/2006/relationships/customXml" Target="../ink/ink251.xml"/><Relationship Id="rId83" Type="http://schemas.openxmlformats.org/officeDocument/2006/relationships/image" Target="../media/image259.png"/><Relationship Id="rId88" Type="http://schemas.openxmlformats.org/officeDocument/2006/relationships/customXml" Target="../ink/ink264.xml"/><Relationship Id="rId111" Type="http://schemas.openxmlformats.org/officeDocument/2006/relationships/image" Target="../media/image273.png"/><Relationship Id="rId132" Type="http://schemas.openxmlformats.org/officeDocument/2006/relationships/image" Target="../media/image283.png"/><Relationship Id="rId15" Type="http://schemas.openxmlformats.org/officeDocument/2006/relationships/customXml" Target="../ink/ink227.xml"/><Relationship Id="rId36" Type="http://schemas.openxmlformats.org/officeDocument/2006/relationships/customXml" Target="../ink/ink238.xml"/><Relationship Id="rId57" Type="http://schemas.openxmlformats.org/officeDocument/2006/relationships/image" Target="../media/image246.png"/><Relationship Id="rId106" Type="http://schemas.openxmlformats.org/officeDocument/2006/relationships/customXml" Target="../ink/ink273.xml"/><Relationship Id="rId127" Type="http://schemas.openxmlformats.org/officeDocument/2006/relationships/customXml" Target="../ink/ink284.xml"/><Relationship Id="rId10" Type="http://schemas.openxmlformats.org/officeDocument/2006/relationships/image" Target="../media/image223.png"/><Relationship Id="rId31" Type="http://schemas.openxmlformats.org/officeDocument/2006/relationships/image" Target="../media/image233.png"/><Relationship Id="rId52" Type="http://schemas.openxmlformats.org/officeDocument/2006/relationships/customXml" Target="../ink/ink246.xml"/><Relationship Id="rId73" Type="http://schemas.openxmlformats.org/officeDocument/2006/relationships/image" Target="../media/image254.png"/><Relationship Id="rId78" Type="http://schemas.openxmlformats.org/officeDocument/2006/relationships/customXml" Target="../ink/ink259.xml"/><Relationship Id="rId94" Type="http://schemas.openxmlformats.org/officeDocument/2006/relationships/customXml" Target="../ink/ink267.xml"/><Relationship Id="rId99" Type="http://schemas.openxmlformats.org/officeDocument/2006/relationships/image" Target="../media/image267.png"/><Relationship Id="rId101" Type="http://schemas.openxmlformats.org/officeDocument/2006/relationships/image" Target="../media/image268.png"/><Relationship Id="rId122" Type="http://schemas.openxmlformats.org/officeDocument/2006/relationships/customXml" Target="../ink/ink281.xml"/><Relationship Id="rId4" Type="http://schemas.openxmlformats.org/officeDocument/2006/relationships/image" Target="../media/image220.png"/><Relationship Id="rId9" Type="http://schemas.openxmlformats.org/officeDocument/2006/relationships/customXml" Target="../ink/ink224.xml"/><Relationship Id="rId26" Type="http://schemas.openxmlformats.org/officeDocument/2006/relationships/customXml" Target="../ink/ink233.xml"/><Relationship Id="rId47" Type="http://schemas.openxmlformats.org/officeDocument/2006/relationships/image" Target="../media/image241.png"/><Relationship Id="rId68" Type="http://schemas.openxmlformats.org/officeDocument/2006/relationships/customXml" Target="../ink/ink254.xml"/><Relationship Id="rId89" Type="http://schemas.openxmlformats.org/officeDocument/2006/relationships/image" Target="../media/image262.png"/><Relationship Id="rId112" Type="http://schemas.openxmlformats.org/officeDocument/2006/relationships/customXml" Target="../ink/ink276.xml"/><Relationship Id="rId133" Type="http://schemas.openxmlformats.org/officeDocument/2006/relationships/customXml" Target="../ink/ink28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03.xml"/><Relationship Id="rId117" Type="http://schemas.openxmlformats.org/officeDocument/2006/relationships/image" Target="../media/image341.png"/><Relationship Id="rId21" Type="http://schemas.openxmlformats.org/officeDocument/2006/relationships/image" Target="../media/image296.png"/><Relationship Id="rId42" Type="http://schemas.openxmlformats.org/officeDocument/2006/relationships/customXml" Target="../ink/ink311.xml"/><Relationship Id="rId47" Type="http://schemas.openxmlformats.org/officeDocument/2006/relationships/image" Target="../media/image308.png"/><Relationship Id="rId63" Type="http://schemas.openxmlformats.org/officeDocument/2006/relationships/image" Target="../media/image315.png"/><Relationship Id="rId68" Type="http://schemas.openxmlformats.org/officeDocument/2006/relationships/customXml" Target="../ink/ink325.xml"/><Relationship Id="rId84" Type="http://schemas.openxmlformats.org/officeDocument/2006/relationships/customXml" Target="../ink/ink334.xml"/><Relationship Id="rId89" Type="http://schemas.openxmlformats.org/officeDocument/2006/relationships/image" Target="../media/image327.png"/><Relationship Id="rId112" Type="http://schemas.openxmlformats.org/officeDocument/2006/relationships/customXml" Target="../ink/ink348.xml"/><Relationship Id="rId16" Type="http://schemas.openxmlformats.org/officeDocument/2006/relationships/customXml" Target="../ink/ink298.xml"/><Relationship Id="rId107" Type="http://schemas.openxmlformats.org/officeDocument/2006/relationships/image" Target="../media/image336.png"/><Relationship Id="rId11" Type="http://schemas.openxmlformats.org/officeDocument/2006/relationships/image" Target="../media/image291.png"/><Relationship Id="rId32" Type="http://schemas.openxmlformats.org/officeDocument/2006/relationships/customXml" Target="../ink/ink306.xml"/><Relationship Id="rId37" Type="http://schemas.openxmlformats.org/officeDocument/2006/relationships/image" Target="../media/image303.png"/><Relationship Id="rId53" Type="http://schemas.openxmlformats.org/officeDocument/2006/relationships/image" Target="../media/image311.png"/><Relationship Id="rId58" Type="http://schemas.openxmlformats.org/officeDocument/2006/relationships/customXml" Target="../ink/ink319.xml"/><Relationship Id="rId74" Type="http://schemas.openxmlformats.org/officeDocument/2006/relationships/customXml" Target="../ink/ink329.xml"/><Relationship Id="rId79" Type="http://schemas.openxmlformats.org/officeDocument/2006/relationships/image" Target="../media/image322.png"/><Relationship Id="rId102" Type="http://schemas.openxmlformats.org/officeDocument/2006/relationships/customXml" Target="../ink/ink343.xml"/><Relationship Id="rId123" Type="http://schemas.openxmlformats.org/officeDocument/2006/relationships/customXml" Target="../ink/ink354.xml"/><Relationship Id="rId5" Type="http://schemas.openxmlformats.org/officeDocument/2006/relationships/image" Target="../media/image288.png"/><Relationship Id="rId90" Type="http://schemas.openxmlformats.org/officeDocument/2006/relationships/customXml" Target="../ink/ink337.xml"/><Relationship Id="rId95" Type="http://schemas.openxmlformats.org/officeDocument/2006/relationships/image" Target="../media/image330.png"/><Relationship Id="rId22" Type="http://schemas.openxmlformats.org/officeDocument/2006/relationships/customXml" Target="../ink/ink301.xml"/><Relationship Id="rId27" Type="http://schemas.openxmlformats.org/officeDocument/2006/relationships/image" Target="../media/image299.png"/><Relationship Id="rId43" Type="http://schemas.openxmlformats.org/officeDocument/2006/relationships/image" Target="../media/image306.png"/><Relationship Id="rId48" Type="http://schemas.openxmlformats.org/officeDocument/2006/relationships/customXml" Target="../ink/ink314.xml"/><Relationship Id="rId64" Type="http://schemas.openxmlformats.org/officeDocument/2006/relationships/customXml" Target="../ink/ink323.xml"/><Relationship Id="rId69" Type="http://schemas.openxmlformats.org/officeDocument/2006/relationships/image" Target="../media/image318.png"/><Relationship Id="rId113" Type="http://schemas.openxmlformats.org/officeDocument/2006/relationships/image" Target="../media/image339.png"/><Relationship Id="rId118" Type="http://schemas.openxmlformats.org/officeDocument/2006/relationships/customXml" Target="../ink/ink351.xml"/><Relationship Id="rId80" Type="http://schemas.openxmlformats.org/officeDocument/2006/relationships/customXml" Target="../ink/ink332.xml"/><Relationship Id="rId85" Type="http://schemas.openxmlformats.org/officeDocument/2006/relationships/image" Target="../media/image325.png"/><Relationship Id="rId12" Type="http://schemas.openxmlformats.org/officeDocument/2006/relationships/customXml" Target="../ink/ink296.xml"/><Relationship Id="rId17" Type="http://schemas.openxmlformats.org/officeDocument/2006/relationships/image" Target="../media/image294.png"/><Relationship Id="rId33" Type="http://schemas.openxmlformats.org/officeDocument/2006/relationships/image" Target="../media/image301.png"/><Relationship Id="rId38" Type="http://schemas.openxmlformats.org/officeDocument/2006/relationships/customXml" Target="../ink/ink309.xml"/><Relationship Id="rId59" Type="http://schemas.openxmlformats.org/officeDocument/2006/relationships/image" Target="../media/image314.png"/><Relationship Id="rId103" Type="http://schemas.openxmlformats.org/officeDocument/2006/relationships/image" Target="../media/image334.png"/><Relationship Id="rId108" Type="http://schemas.openxmlformats.org/officeDocument/2006/relationships/customXml" Target="../ink/ink346.xml"/><Relationship Id="rId124" Type="http://schemas.openxmlformats.org/officeDocument/2006/relationships/image" Target="../media/image344.png"/><Relationship Id="rId54" Type="http://schemas.openxmlformats.org/officeDocument/2006/relationships/customXml" Target="../ink/ink317.xml"/><Relationship Id="rId70" Type="http://schemas.openxmlformats.org/officeDocument/2006/relationships/customXml" Target="../ink/ink326.xml"/><Relationship Id="rId75" Type="http://schemas.openxmlformats.org/officeDocument/2006/relationships/image" Target="../media/image320.png"/><Relationship Id="rId91" Type="http://schemas.openxmlformats.org/officeDocument/2006/relationships/image" Target="../media/image328.png"/><Relationship Id="rId96" Type="http://schemas.openxmlformats.org/officeDocument/2006/relationships/customXml" Target="../ink/ink3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3.xml"/><Relationship Id="rId23" Type="http://schemas.openxmlformats.org/officeDocument/2006/relationships/image" Target="../media/image297.png"/><Relationship Id="rId28" Type="http://schemas.openxmlformats.org/officeDocument/2006/relationships/customXml" Target="../ink/ink304.xml"/><Relationship Id="rId49" Type="http://schemas.openxmlformats.org/officeDocument/2006/relationships/image" Target="../media/image309.png"/><Relationship Id="rId114" Type="http://schemas.openxmlformats.org/officeDocument/2006/relationships/customXml" Target="../ink/ink349.xml"/><Relationship Id="rId119" Type="http://schemas.openxmlformats.org/officeDocument/2006/relationships/image" Target="../media/image342.png"/><Relationship Id="rId44" Type="http://schemas.openxmlformats.org/officeDocument/2006/relationships/customXml" Target="../ink/ink312.xml"/><Relationship Id="rId60" Type="http://schemas.openxmlformats.org/officeDocument/2006/relationships/customXml" Target="../ink/ink320.xml"/><Relationship Id="rId65" Type="http://schemas.openxmlformats.org/officeDocument/2006/relationships/image" Target="../media/image316.png"/><Relationship Id="rId81" Type="http://schemas.openxmlformats.org/officeDocument/2006/relationships/image" Target="../media/image323.png"/><Relationship Id="rId86" Type="http://schemas.openxmlformats.org/officeDocument/2006/relationships/customXml" Target="../ink/ink335.xml"/><Relationship Id="rId13" Type="http://schemas.openxmlformats.org/officeDocument/2006/relationships/image" Target="../media/image292.png"/><Relationship Id="rId18" Type="http://schemas.openxmlformats.org/officeDocument/2006/relationships/customXml" Target="../ink/ink299.xml"/><Relationship Id="rId39" Type="http://schemas.openxmlformats.org/officeDocument/2006/relationships/image" Target="../media/image304.png"/><Relationship Id="rId109" Type="http://schemas.openxmlformats.org/officeDocument/2006/relationships/image" Target="../media/image337.png"/><Relationship Id="rId34" Type="http://schemas.openxmlformats.org/officeDocument/2006/relationships/customXml" Target="../ink/ink307.xml"/><Relationship Id="rId50" Type="http://schemas.openxmlformats.org/officeDocument/2006/relationships/customXml" Target="../ink/ink315.xml"/><Relationship Id="rId55" Type="http://schemas.openxmlformats.org/officeDocument/2006/relationships/image" Target="../media/image312.png"/><Relationship Id="rId76" Type="http://schemas.openxmlformats.org/officeDocument/2006/relationships/customXml" Target="../ink/ink330.xml"/><Relationship Id="rId97" Type="http://schemas.openxmlformats.org/officeDocument/2006/relationships/image" Target="../media/image331.png"/><Relationship Id="rId104" Type="http://schemas.openxmlformats.org/officeDocument/2006/relationships/customXml" Target="../ink/ink344.xml"/><Relationship Id="rId120" Type="http://schemas.openxmlformats.org/officeDocument/2006/relationships/customXml" Target="../ink/ink352.xml"/><Relationship Id="rId125" Type="http://schemas.openxmlformats.org/officeDocument/2006/relationships/customXml" Target="../ink/ink355.xml"/><Relationship Id="rId7" Type="http://schemas.openxmlformats.org/officeDocument/2006/relationships/image" Target="../media/image289.png"/><Relationship Id="rId71" Type="http://schemas.openxmlformats.org/officeDocument/2006/relationships/image" Target="../media/image319.png"/><Relationship Id="rId92" Type="http://schemas.openxmlformats.org/officeDocument/2006/relationships/customXml" Target="../ink/ink338.xml"/><Relationship Id="rId2" Type="http://schemas.openxmlformats.org/officeDocument/2006/relationships/customXml" Target="../ink/ink291.xml"/><Relationship Id="rId29" Type="http://schemas.openxmlformats.org/officeDocument/2006/relationships/image" Target="../media/image224.png"/><Relationship Id="rId24" Type="http://schemas.openxmlformats.org/officeDocument/2006/relationships/customXml" Target="../ink/ink302.xml"/><Relationship Id="rId40" Type="http://schemas.openxmlformats.org/officeDocument/2006/relationships/customXml" Target="../ink/ink310.xml"/><Relationship Id="rId45" Type="http://schemas.openxmlformats.org/officeDocument/2006/relationships/image" Target="../media/image307.png"/><Relationship Id="rId66" Type="http://schemas.openxmlformats.org/officeDocument/2006/relationships/customXml" Target="../ink/ink324.xml"/><Relationship Id="rId87" Type="http://schemas.openxmlformats.org/officeDocument/2006/relationships/image" Target="../media/image326.png"/><Relationship Id="rId110" Type="http://schemas.openxmlformats.org/officeDocument/2006/relationships/customXml" Target="../ink/ink347.xml"/><Relationship Id="rId115" Type="http://schemas.openxmlformats.org/officeDocument/2006/relationships/image" Target="../media/image340.png"/><Relationship Id="rId61" Type="http://schemas.openxmlformats.org/officeDocument/2006/relationships/customXml" Target="../ink/ink321.xml"/><Relationship Id="rId82" Type="http://schemas.openxmlformats.org/officeDocument/2006/relationships/customXml" Target="../ink/ink333.xml"/><Relationship Id="rId19" Type="http://schemas.openxmlformats.org/officeDocument/2006/relationships/image" Target="../media/image295.png"/><Relationship Id="rId14" Type="http://schemas.openxmlformats.org/officeDocument/2006/relationships/customXml" Target="../ink/ink297.xml"/><Relationship Id="rId30" Type="http://schemas.openxmlformats.org/officeDocument/2006/relationships/customXml" Target="../ink/ink305.xml"/><Relationship Id="rId35" Type="http://schemas.openxmlformats.org/officeDocument/2006/relationships/image" Target="../media/image302.png"/><Relationship Id="rId56" Type="http://schemas.openxmlformats.org/officeDocument/2006/relationships/customXml" Target="../ink/ink318.xml"/><Relationship Id="rId77" Type="http://schemas.openxmlformats.org/officeDocument/2006/relationships/image" Target="../media/image321.png"/><Relationship Id="rId100" Type="http://schemas.openxmlformats.org/officeDocument/2006/relationships/customXml" Target="../ink/ink342.xml"/><Relationship Id="rId105" Type="http://schemas.openxmlformats.org/officeDocument/2006/relationships/image" Target="../media/image335.png"/><Relationship Id="rId126" Type="http://schemas.openxmlformats.org/officeDocument/2006/relationships/image" Target="../media/image345.png"/><Relationship Id="rId8" Type="http://schemas.openxmlformats.org/officeDocument/2006/relationships/customXml" Target="../ink/ink294.xml"/><Relationship Id="rId51" Type="http://schemas.openxmlformats.org/officeDocument/2006/relationships/image" Target="../media/image310.png"/><Relationship Id="rId72" Type="http://schemas.openxmlformats.org/officeDocument/2006/relationships/customXml" Target="../ink/ink327.xml"/><Relationship Id="rId93" Type="http://schemas.openxmlformats.org/officeDocument/2006/relationships/image" Target="../media/image329.png"/><Relationship Id="rId98" Type="http://schemas.openxmlformats.org/officeDocument/2006/relationships/customXml" Target="../ink/ink341.xml"/><Relationship Id="rId121" Type="http://schemas.openxmlformats.org/officeDocument/2006/relationships/image" Target="../media/image343.png"/><Relationship Id="rId3" Type="http://schemas.openxmlformats.org/officeDocument/2006/relationships/image" Target="../media/image287.png"/><Relationship Id="rId25" Type="http://schemas.openxmlformats.org/officeDocument/2006/relationships/image" Target="../media/image298.png"/><Relationship Id="rId46" Type="http://schemas.openxmlformats.org/officeDocument/2006/relationships/customXml" Target="../ink/ink313.xml"/><Relationship Id="rId67" Type="http://schemas.openxmlformats.org/officeDocument/2006/relationships/image" Target="../media/image317.png"/><Relationship Id="rId116" Type="http://schemas.openxmlformats.org/officeDocument/2006/relationships/customXml" Target="../ink/ink350.xml"/><Relationship Id="rId20" Type="http://schemas.openxmlformats.org/officeDocument/2006/relationships/customXml" Target="../ink/ink300.xml"/><Relationship Id="rId41" Type="http://schemas.openxmlformats.org/officeDocument/2006/relationships/image" Target="../media/image305.png"/><Relationship Id="rId62" Type="http://schemas.openxmlformats.org/officeDocument/2006/relationships/customXml" Target="../ink/ink322.xml"/><Relationship Id="rId83" Type="http://schemas.openxmlformats.org/officeDocument/2006/relationships/image" Target="../media/image324.png"/><Relationship Id="rId88" Type="http://schemas.openxmlformats.org/officeDocument/2006/relationships/customXml" Target="../ink/ink336.xml"/><Relationship Id="rId111" Type="http://schemas.openxmlformats.org/officeDocument/2006/relationships/image" Target="../media/image338.png"/><Relationship Id="rId15" Type="http://schemas.openxmlformats.org/officeDocument/2006/relationships/image" Target="../media/image293.png"/><Relationship Id="rId36" Type="http://schemas.openxmlformats.org/officeDocument/2006/relationships/customXml" Target="../ink/ink308.xml"/><Relationship Id="rId57" Type="http://schemas.openxmlformats.org/officeDocument/2006/relationships/image" Target="../media/image313.png"/><Relationship Id="rId106" Type="http://schemas.openxmlformats.org/officeDocument/2006/relationships/customXml" Target="../ink/ink345.xml"/><Relationship Id="rId10" Type="http://schemas.openxmlformats.org/officeDocument/2006/relationships/customXml" Target="../ink/ink295.xml"/><Relationship Id="rId31" Type="http://schemas.openxmlformats.org/officeDocument/2006/relationships/image" Target="../media/image300.png"/><Relationship Id="rId52" Type="http://schemas.openxmlformats.org/officeDocument/2006/relationships/customXml" Target="../ink/ink316.xml"/><Relationship Id="rId73" Type="http://schemas.openxmlformats.org/officeDocument/2006/relationships/customXml" Target="../ink/ink328.xml"/><Relationship Id="rId78" Type="http://schemas.openxmlformats.org/officeDocument/2006/relationships/customXml" Target="../ink/ink331.xml"/><Relationship Id="rId94" Type="http://schemas.openxmlformats.org/officeDocument/2006/relationships/customXml" Target="../ink/ink339.xml"/><Relationship Id="rId99" Type="http://schemas.openxmlformats.org/officeDocument/2006/relationships/image" Target="../media/image332.png"/><Relationship Id="rId101" Type="http://schemas.openxmlformats.org/officeDocument/2006/relationships/image" Target="../media/image333.png"/><Relationship Id="rId122" Type="http://schemas.openxmlformats.org/officeDocument/2006/relationships/customXml" Target="../ink/ink353.xml"/><Relationship Id="rId4" Type="http://schemas.openxmlformats.org/officeDocument/2006/relationships/customXml" Target="../ink/ink292.xml"/><Relationship Id="rId9" Type="http://schemas.openxmlformats.org/officeDocument/2006/relationships/image" Target="../media/image290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3.png"/><Relationship Id="rId21" Type="http://schemas.openxmlformats.org/officeDocument/2006/relationships/image" Target="../media/image355.png"/><Relationship Id="rId42" Type="http://schemas.openxmlformats.org/officeDocument/2006/relationships/customXml" Target="../ink/ink376.xml"/><Relationship Id="rId63" Type="http://schemas.openxmlformats.org/officeDocument/2006/relationships/image" Target="../media/image376.png"/><Relationship Id="rId84" Type="http://schemas.openxmlformats.org/officeDocument/2006/relationships/customXml" Target="../ink/ink397.xml"/><Relationship Id="rId138" Type="http://schemas.openxmlformats.org/officeDocument/2006/relationships/customXml" Target="../ink/ink424.xml"/><Relationship Id="rId107" Type="http://schemas.openxmlformats.org/officeDocument/2006/relationships/image" Target="../media/image398.png"/><Relationship Id="rId11" Type="http://schemas.openxmlformats.org/officeDocument/2006/relationships/image" Target="../media/image350.png"/><Relationship Id="rId32" Type="http://schemas.openxmlformats.org/officeDocument/2006/relationships/customXml" Target="../ink/ink371.xml"/><Relationship Id="rId53" Type="http://schemas.openxmlformats.org/officeDocument/2006/relationships/image" Target="../media/image371.png"/><Relationship Id="rId74" Type="http://schemas.openxmlformats.org/officeDocument/2006/relationships/customXml" Target="../ink/ink392.xml"/><Relationship Id="rId128" Type="http://schemas.openxmlformats.org/officeDocument/2006/relationships/customXml" Target="../ink/ink419.xml"/><Relationship Id="rId149" Type="http://schemas.openxmlformats.org/officeDocument/2006/relationships/image" Target="../media/image418.png"/><Relationship Id="rId5" Type="http://schemas.openxmlformats.org/officeDocument/2006/relationships/image" Target="../media/image347.png"/><Relationship Id="rId95" Type="http://schemas.openxmlformats.org/officeDocument/2006/relationships/image" Target="../media/image392.png"/><Relationship Id="rId22" Type="http://schemas.openxmlformats.org/officeDocument/2006/relationships/customXml" Target="../ink/ink366.xml"/><Relationship Id="rId43" Type="http://schemas.openxmlformats.org/officeDocument/2006/relationships/image" Target="../media/image366.png"/><Relationship Id="rId64" Type="http://schemas.openxmlformats.org/officeDocument/2006/relationships/customXml" Target="../ink/ink387.xml"/><Relationship Id="rId118" Type="http://schemas.openxmlformats.org/officeDocument/2006/relationships/customXml" Target="../ink/ink414.xml"/><Relationship Id="rId139" Type="http://schemas.openxmlformats.org/officeDocument/2006/relationships/image" Target="../media/image413.png"/><Relationship Id="rId80" Type="http://schemas.openxmlformats.org/officeDocument/2006/relationships/customXml" Target="../ink/ink395.xml"/><Relationship Id="rId85" Type="http://schemas.openxmlformats.org/officeDocument/2006/relationships/image" Target="../media/image387.png"/><Relationship Id="rId150" Type="http://schemas.openxmlformats.org/officeDocument/2006/relationships/customXml" Target="../ink/ink430.xml"/><Relationship Id="rId155" Type="http://schemas.openxmlformats.org/officeDocument/2006/relationships/image" Target="../media/image421.png"/><Relationship Id="rId12" Type="http://schemas.openxmlformats.org/officeDocument/2006/relationships/customXml" Target="../ink/ink361.xml"/><Relationship Id="rId17" Type="http://schemas.openxmlformats.org/officeDocument/2006/relationships/image" Target="../media/image353.png"/><Relationship Id="rId33" Type="http://schemas.openxmlformats.org/officeDocument/2006/relationships/image" Target="../media/image361.png"/><Relationship Id="rId38" Type="http://schemas.openxmlformats.org/officeDocument/2006/relationships/customXml" Target="../ink/ink374.xml"/><Relationship Id="rId59" Type="http://schemas.openxmlformats.org/officeDocument/2006/relationships/image" Target="../media/image374.png"/><Relationship Id="rId103" Type="http://schemas.openxmlformats.org/officeDocument/2006/relationships/image" Target="../media/image396.png"/><Relationship Id="rId108" Type="http://schemas.openxmlformats.org/officeDocument/2006/relationships/customXml" Target="../ink/ink409.xml"/><Relationship Id="rId124" Type="http://schemas.openxmlformats.org/officeDocument/2006/relationships/customXml" Target="../ink/ink417.xml"/><Relationship Id="rId129" Type="http://schemas.openxmlformats.org/officeDocument/2006/relationships/image" Target="../media/image224.png"/><Relationship Id="rId54" Type="http://schemas.openxmlformats.org/officeDocument/2006/relationships/customXml" Target="../ink/ink382.xml"/><Relationship Id="rId70" Type="http://schemas.openxmlformats.org/officeDocument/2006/relationships/customXml" Target="../ink/ink390.xml"/><Relationship Id="rId75" Type="http://schemas.openxmlformats.org/officeDocument/2006/relationships/image" Target="../media/image382.png"/><Relationship Id="rId91" Type="http://schemas.openxmlformats.org/officeDocument/2006/relationships/image" Target="../media/image390.png"/><Relationship Id="rId96" Type="http://schemas.openxmlformats.org/officeDocument/2006/relationships/customXml" Target="../ink/ink403.xml"/><Relationship Id="rId140" Type="http://schemas.openxmlformats.org/officeDocument/2006/relationships/customXml" Target="../ink/ink425.xml"/><Relationship Id="rId145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8.xml"/><Relationship Id="rId23" Type="http://schemas.openxmlformats.org/officeDocument/2006/relationships/image" Target="../media/image356.png"/><Relationship Id="rId28" Type="http://schemas.openxmlformats.org/officeDocument/2006/relationships/customXml" Target="../ink/ink369.xml"/><Relationship Id="rId49" Type="http://schemas.openxmlformats.org/officeDocument/2006/relationships/image" Target="../media/image369.png"/><Relationship Id="rId114" Type="http://schemas.openxmlformats.org/officeDocument/2006/relationships/customXml" Target="../ink/ink412.xml"/><Relationship Id="rId119" Type="http://schemas.openxmlformats.org/officeDocument/2006/relationships/image" Target="../media/image404.png"/><Relationship Id="rId44" Type="http://schemas.openxmlformats.org/officeDocument/2006/relationships/customXml" Target="../ink/ink377.xml"/><Relationship Id="rId60" Type="http://schemas.openxmlformats.org/officeDocument/2006/relationships/customXml" Target="../ink/ink385.xml"/><Relationship Id="rId65" Type="http://schemas.openxmlformats.org/officeDocument/2006/relationships/image" Target="../media/image377.png"/><Relationship Id="rId81" Type="http://schemas.openxmlformats.org/officeDocument/2006/relationships/image" Target="../media/image385.png"/><Relationship Id="rId86" Type="http://schemas.openxmlformats.org/officeDocument/2006/relationships/customXml" Target="../ink/ink398.xml"/><Relationship Id="rId130" Type="http://schemas.openxmlformats.org/officeDocument/2006/relationships/customXml" Target="../ink/ink420.xml"/><Relationship Id="rId135" Type="http://schemas.openxmlformats.org/officeDocument/2006/relationships/image" Target="../media/image411.png"/><Relationship Id="rId151" Type="http://schemas.openxmlformats.org/officeDocument/2006/relationships/image" Target="../media/image419.png"/><Relationship Id="rId156" Type="http://schemas.openxmlformats.org/officeDocument/2006/relationships/customXml" Target="../ink/ink433.xml"/><Relationship Id="rId13" Type="http://schemas.openxmlformats.org/officeDocument/2006/relationships/image" Target="../media/image351.png"/><Relationship Id="rId18" Type="http://schemas.openxmlformats.org/officeDocument/2006/relationships/customXml" Target="../ink/ink364.xml"/><Relationship Id="rId39" Type="http://schemas.openxmlformats.org/officeDocument/2006/relationships/image" Target="../media/image364.png"/><Relationship Id="rId109" Type="http://schemas.openxmlformats.org/officeDocument/2006/relationships/image" Target="../media/image399.png"/><Relationship Id="rId34" Type="http://schemas.openxmlformats.org/officeDocument/2006/relationships/customXml" Target="../ink/ink372.xml"/><Relationship Id="rId50" Type="http://schemas.openxmlformats.org/officeDocument/2006/relationships/customXml" Target="../ink/ink380.xml"/><Relationship Id="rId55" Type="http://schemas.openxmlformats.org/officeDocument/2006/relationships/image" Target="../media/image372.png"/><Relationship Id="rId76" Type="http://schemas.openxmlformats.org/officeDocument/2006/relationships/customXml" Target="../ink/ink393.xml"/><Relationship Id="rId97" Type="http://schemas.openxmlformats.org/officeDocument/2006/relationships/image" Target="../media/image393.png"/><Relationship Id="rId104" Type="http://schemas.openxmlformats.org/officeDocument/2006/relationships/customXml" Target="../ink/ink407.xml"/><Relationship Id="rId120" Type="http://schemas.openxmlformats.org/officeDocument/2006/relationships/customXml" Target="../ink/ink415.xml"/><Relationship Id="rId125" Type="http://schemas.openxmlformats.org/officeDocument/2006/relationships/image" Target="../media/image407.png"/><Relationship Id="rId141" Type="http://schemas.openxmlformats.org/officeDocument/2006/relationships/image" Target="../media/image414.png"/><Relationship Id="rId146" Type="http://schemas.openxmlformats.org/officeDocument/2006/relationships/customXml" Target="../ink/ink428.xml"/><Relationship Id="rId7" Type="http://schemas.openxmlformats.org/officeDocument/2006/relationships/image" Target="../media/image348.png"/><Relationship Id="rId71" Type="http://schemas.openxmlformats.org/officeDocument/2006/relationships/image" Target="../media/image380.png"/><Relationship Id="rId92" Type="http://schemas.openxmlformats.org/officeDocument/2006/relationships/customXml" Target="../ink/ink401.xml"/><Relationship Id="rId2" Type="http://schemas.openxmlformats.org/officeDocument/2006/relationships/customXml" Target="../ink/ink356.xml"/><Relationship Id="rId29" Type="http://schemas.openxmlformats.org/officeDocument/2006/relationships/image" Target="../media/image359.png"/><Relationship Id="rId24" Type="http://schemas.openxmlformats.org/officeDocument/2006/relationships/customXml" Target="../ink/ink367.xml"/><Relationship Id="rId40" Type="http://schemas.openxmlformats.org/officeDocument/2006/relationships/customXml" Target="../ink/ink375.xml"/><Relationship Id="rId45" Type="http://schemas.openxmlformats.org/officeDocument/2006/relationships/image" Target="../media/image367.png"/><Relationship Id="rId66" Type="http://schemas.openxmlformats.org/officeDocument/2006/relationships/customXml" Target="../ink/ink388.xml"/><Relationship Id="rId87" Type="http://schemas.openxmlformats.org/officeDocument/2006/relationships/image" Target="../media/image388.png"/><Relationship Id="rId110" Type="http://schemas.openxmlformats.org/officeDocument/2006/relationships/customXml" Target="../ink/ink410.xml"/><Relationship Id="rId115" Type="http://schemas.openxmlformats.org/officeDocument/2006/relationships/image" Target="../media/image402.png"/><Relationship Id="rId131" Type="http://schemas.openxmlformats.org/officeDocument/2006/relationships/image" Target="../media/image409.png"/><Relationship Id="rId136" Type="http://schemas.openxmlformats.org/officeDocument/2006/relationships/customXml" Target="../ink/ink423.xml"/><Relationship Id="rId157" Type="http://schemas.openxmlformats.org/officeDocument/2006/relationships/image" Target="../media/image422.png"/><Relationship Id="rId61" Type="http://schemas.openxmlformats.org/officeDocument/2006/relationships/image" Target="../media/image375.png"/><Relationship Id="rId82" Type="http://schemas.openxmlformats.org/officeDocument/2006/relationships/customXml" Target="../ink/ink396.xml"/><Relationship Id="rId152" Type="http://schemas.openxmlformats.org/officeDocument/2006/relationships/customXml" Target="../ink/ink431.xml"/><Relationship Id="rId19" Type="http://schemas.openxmlformats.org/officeDocument/2006/relationships/image" Target="../media/image354.png"/><Relationship Id="rId14" Type="http://schemas.openxmlformats.org/officeDocument/2006/relationships/customXml" Target="../ink/ink362.xml"/><Relationship Id="rId30" Type="http://schemas.openxmlformats.org/officeDocument/2006/relationships/customXml" Target="../ink/ink370.xml"/><Relationship Id="rId35" Type="http://schemas.openxmlformats.org/officeDocument/2006/relationships/image" Target="../media/image362.png"/><Relationship Id="rId56" Type="http://schemas.openxmlformats.org/officeDocument/2006/relationships/customXml" Target="../ink/ink383.xml"/><Relationship Id="rId77" Type="http://schemas.openxmlformats.org/officeDocument/2006/relationships/image" Target="../media/image383.png"/><Relationship Id="rId100" Type="http://schemas.openxmlformats.org/officeDocument/2006/relationships/customXml" Target="../ink/ink405.xml"/><Relationship Id="rId105" Type="http://schemas.openxmlformats.org/officeDocument/2006/relationships/image" Target="../media/image397.png"/><Relationship Id="rId126" Type="http://schemas.openxmlformats.org/officeDocument/2006/relationships/customXml" Target="../ink/ink418.xml"/><Relationship Id="rId147" Type="http://schemas.openxmlformats.org/officeDocument/2006/relationships/image" Target="../media/image417.png"/><Relationship Id="rId8" Type="http://schemas.openxmlformats.org/officeDocument/2006/relationships/customXml" Target="../ink/ink359.xml"/><Relationship Id="rId51" Type="http://schemas.openxmlformats.org/officeDocument/2006/relationships/image" Target="../media/image370.png"/><Relationship Id="rId72" Type="http://schemas.openxmlformats.org/officeDocument/2006/relationships/customXml" Target="../ink/ink391.xml"/><Relationship Id="rId93" Type="http://schemas.openxmlformats.org/officeDocument/2006/relationships/image" Target="../media/image391.png"/><Relationship Id="rId98" Type="http://schemas.openxmlformats.org/officeDocument/2006/relationships/customXml" Target="../ink/ink404.xml"/><Relationship Id="rId121" Type="http://schemas.openxmlformats.org/officeDocument/2006/relationships/image" Target="../media/image405.png"/><Relationship Id="rId142" Type="http://schemas.openxmlformats.org/officeDocument/2006/relationships/customXml" Target="../ink/ink426.xml"/><Relationship Id="rId3" Type="http://schemas.openxmlformats.org/officeDocument/2006/relationships/image" Target="../media/image346.png"/><Relationship Id="rId25" Type="http://schemas.openxmlformats.org/officeDocument/2006/relationships/image" Target="../media/image357.png"/><Relationship Id="rId46" Type="http://schemas.openxmlformats.org/officeDocument/2006/relationships/customXml" Target="../ink/ink378.xml"/><Relationship Id="rId67" Type="http://schemas.openxmlformats.org/officeDocument/2006/relationships/image" Target="../media/image378.png"/><Relationship Id="rId116" Type="http://schemas.openxmlformats.org/officeDocument/2006/relationships/customXml" Target="../ink/ink413.xml"/><Relationship Id="rId137" Type="http://schemas.openxmlformats.org/officeDocument/2006/relationships/image" Target="../media/image412.png"/><Relationship Id="rId20" Type="http://schemas.openxmlformats.org/officeDocument/2006/relationships/customXml" Target="../ink/ink365.xml"/><Relationship Id="rId41" Type="http://schemas.openxmlformats.org/officeDocument/2006/relationships/image" Target="../media/image365.png"/><Relationship Id="rId62" Type="http://schemas.openxmlformats.org/officeDocument/2006/relationships/customXml" Target="../ink/ink386.xml"/><Relationship Id="rId83" Type="http://schemas.openxmlformats.org/officeDocument/2006/relationships/image" Target="../media/image386.png"/><Relationship Id="rId88" Type="http://schemas.openxmlformats.org/officeDocument/2006/relationships/customXml" Target="../ink/ink399.xml"/><Relationship Id="rId111" Type="http://schemas.openxmlformats.org/officeDocument/2006/relationships/image" Target="../media/image400.png"/><Relationship Id="rId132" Type="http://schemas.openxmlformats.org/officeDocument/2006/relationships/customXml" Target="../ink/ink421.xml"/><Relationship Id="rId153" Type="http://schemas.openxmlformats.org/officeDocument/2006/relationships/image" Target="../media/image420.png"/><Relationship Id="rId15" Type="http://schemas.openxmlformats.org/officeDocument/2006/relationships/image" Target="../media/image352.png"/><Relationship Id="rId36" Type="http://schemas.openxmlformats.org/officeDocument/2006/relationships/customXml" Target="../ink/ink373.xml"/><Relationship Id="rId57" Type="http://schemas.openxmlformats.org/officeDocument/2006/relationships/image" Target="../media/image373.png"/><Relationship Id="rId106" Type="http://schemas.openxmlformats.org/officeDocument/2006/relationships/customXml" Target="../ink/ink408.xml"/><Relationship Id="rId127" Type="http://schemas.openxmlformats.org/officeDocument/2006/relationships/image" Target="../media/image408.png"/><Relationship Id="rId10" Type="http://schemas.openxmlformats.org/officeDocument/2006/relationships/customXml" Target="../ink/ink360.xml"/><Relationship Id="rId31" Type="http://schemas.openxmlformats.org/officeDocument/2006/relationships/image" Target="../media/image360.png"/><Relationship Id="rId52" Type="http://schemas.openxmlformats.org/officeDocument/2006/relationships/customXml" Target="../ink/ink381.xml"/><Relationship Id="rId73" Type="http://schemas.openxmlformats.org/officeDocument/2006/relationships/image" Target="../media/image381.png"/><Relationship Id="rId78" Type="http://schemas.openxmlformats.org/officeDocument/2006/relationships/customXml" Target="../ink/ink394.xml"/><Relationship Id="rId94" Type="http://schemas.openxmlformats.org/officeDocument/2006/relationships/customXml" Target="../ink/ink402.xml"/><Relationship Id="rId99" Type="http://schemas.openxmlformats.org/officeDocument/2006/relationships/image" Target="../media/image394.png"/><Relationship Id="rId101" Type="http://schemas.openxmlformats.org/officeDocument/2006/relationships/image" Target="../media/image395.png"/><Relationship Id="rId122" Type="http://schemas.openxmlformats.org/officeDocument/2006/relationships/customXml" Target="../ink/ink416.xml"/><Relationship Id="rId143" Type="http://schemas.openxmlformats.org/officeDocument/2006/relationships/image" Target="../media/image415.png"/><Relationship Id="rId148" Type="http://schemas.openxmlformats.org/officeDocument/2006/relationships/customXml" Target="../ink/ink429.xml"/><Relationship Id="rId4" Type="http://schemas.openxmlformats.org/officeDocument/2006/relationships/customXml" Target="../ink/ink357.xml"/><Relationship Id="rId9" Type="http://schemas.openxmlformats.org/officeDocument/2006/relationships/image" Target="../media/image349.png"/><Relationship Id="rId26" Type="http://schemas.openxmlformats.org/officeDocument/2006/relationships/customXml" Target="../ink/ink368.xml"/><Relationship Id="rId47" Type="http://schemas.openxmlformats.org/officeDocument/2006/relationships/image" Target="../media/image368.png"/><Relationship Id="rId68" Type="http://schemas.openxmlformats.org/officeDocument/2006/relationships/customXml" Target="../ink/ink389.xml"/><Relationship Id="rId89" Type="http://schemas.openxmlformats.org/officeDocument/2006/relationships/image" Target="../media/image389.png"/><Relationship Id="rId112" Type="http://schemas.openxmlformats.org/officeDocument/2006/relationships/customXml" Target="../ink/ink411.xml"/><Relationship Id="rId133" Type="http://schemas.openxmlformats.org/officeDocument/2006/relationships/image" Target="../media/image410.png"/><Relationship Id="rId154" Type="http://schemas.openxmlformats.org/officeDocument/2006/relationships/customXml" Target="../ink/ink432.xml"/><Relationship Id="rId16" Type="http://schemas.openxmlformats.org/officeDocument/2006/relationships/customXml" Target="../ink/ink363.xml"/><Relationship Id="rId37" Type="http://schemas.openxmlformats.org/officeDocument/2006/relationships/image" Target="../media/image363.png"/><Relationship Id="rId58" Type="http://schemas.openxmlformats.org/officeDocument/2006/relationships/customXml" Target="../ink/ink384.xml"/><Relationship Id="rId79" Type="http://schemas.openxmlformats.org/officeDocument/2006/relationships/image" Target="../media/image384.png"/><Relationship Id="rId102" Type="http://schemas.openxmlformats.org/officeDocument/2006/relationships/customXml" Target="../ink/ink406.xml"/><Relationship Id="rId123" Type="http://schemas.openxmlformats.org/officeDocument/2006/relationships/image" Target="../media/image406.png"/><Relationship Id="rId144" Type="http://schemas.openxmlformats.org/officeDocument/2006/relationships/customXml" Target="../ink/ink427.xml"/><Relationship Id="rId90" Type="http://schemas.openxmlformats.org/officeDocument/2006/relationships/customXml" Target="../ink/ink400.xml"/><Relationship Id="rId27" Type="http://schemas.openxmlformats.org/officeDocument/2006/relationships/image" Target="../media/image358.png"/><Relationship Id="rId48" Type="http://schemas.openxmlformats.org/officeDocument/2006/relationships/customXml" Target="../ink/ink379.xml"/><Relationship Id="rId69" Type="http://schemas.openxmlformats.org/officeDocument/2006/relationships/image" Target="../media/image379.png"/><Relationship Id="rId113" Type="http://schemas.openxmlformats.org/officeDocument/2006/relationships/image" Target="../media/image401.png"/><Relationship Id="rId134" Type="http://schemas.openxmlformats.org/officeDocument/2006/relationships/customXml" Target="../ink/ink4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BE3930-1BA7-490C-937F-93ACD3BF3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SUPPORT VECTOR MACHINES </a:t>
            </a:r>
            <a:br>
              <a:rPr lang="en-US" sz="2800"/>
            </a:br>
            <a:r>
              <a:rPr lang="en-US" sz="2800"/>
              <a:t>(SVM)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28E8A-8710-4D4F-8064-B6B8075FCC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BC964183-AB7D-4B7E-B101-A94E65AA36C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0FF3E-B5E2-4AEB-BE17-5410C7A9B90D}"/>
              </a:ext>
            </a:extLst>
          </p:cNvPr>
          <p:cNvSpPr txBox="1"/>
          <p:nvPr/>
        </p:nvSpPr>
        <p:spPr>
          <a:xfrm>
            <a:off x="73129" y="4803998"/>
            <a:ext cx="80648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reference: Chapter 5 of </a:t>
            </a:r>
            <a:r>
              <a:rPr lang="en-US" sz="1200" b="0" i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Géron, A. (2019). </a:t>
            </a:r>
            <a:r>
              <a:rPr lang="en-US" sz="1200" b="0" i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Hands-on machine learning with Scikit-Learn, Keras, and TensorFlow</a:t>
            </a:r>
            <a:r>
              <a:rPr lang="en-US" sz="1200" b="0" i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93961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96387-3E75-4082-83AA-4206CD5F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87323-7550-4C6E-8E27-B8B3A4474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Larger margin </a:t>
            </a:r>
            <a:r>
              <a:rPr lang="en-US">
                <a:sym typeface="Wingdings" panose="05000000000000000000" pitchFamily="2" charset="2"/>
              </a:rPr>
              <a:t> </a:t>
            </a:r>
            <a:r>
              <a:rPr lang="en-US"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E1BA4-642A-4C03-88C8-1D1AA2F57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EFADFA1-12A1-4112-A53D-A2270FD4B9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5900" r="9051"/>
          <a:stretch/>
        </p:blipFill>
        <p:spPr>
          <a:xfrm>
            <a:off x="1655676" y="1779662"/>
            <a:ext cx="5832648" cy="3192858"/>
          </a:xfrm>
          <a:prstGeom prst="rect">
            <a:avLst/>
          </a:prstGeom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2AF4811-220E-4938-A370-1FE56DAD24A8}"/>
              </a:ext>
            </a:extLst>
          </p:cNvPr>
          <p:cNvGrpSpPr/>
          <p:nvPr/>
        </p:nvGrpSpPr>
        <p:grpSpPr>
          <a:xfrm>
            <a:off x="2771800" y="3376091"/>
            <a:ext cx="1069920" cy="380160"/>
            <a:chOff x="5633306" y="3377118"/>
            <a:chExt cx="106992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49DB58C-0A62-463F-BA38-3477C00B1DEE}"/>
                    </a:ext>
                  </a:extLst>
                </p14:cNvPr>
                <p14:cNvContentPartPr/>
                <p14:nvPr/>
              </p14:nvContentPartPr>
              <p14:xfrm>
                <a:off x="6575786" y="3545598"/>
                <a:ext cx="127440" cy="98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49DB58C-0A62-463F-BA38-3477C00B1DE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58146" y="3527598"/>
                  <a:ext cx="1630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A66CA01-1106-45AB-B026-4B401518DB87}"/>
                    </a:ext>
                  </a:extLst>
                </p14:cNvPr>
                <p14:cNvContentPartPr/>
                <p14:nvPr/>
              </p14:nvContentPartPr>
              <p14:xfrm>
                <a:off x="6619706" y="3572958"/>
                <a:ext cx="65880" cy="64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A66CA01-1106-45AB-B026-4B401518DB8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01706" y="3554958"/>
                  <a:ext cx="1015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6639AB9-3158-4CBF-81FE-27AB91DB2EFD}"/>
                    </a:ext>
                  </a:extLst>
                </p14:cNvPr>
                <p14:cNvContentPartPr/>
                <p14:nvPr/>
              </p14:nvContentPartPr>
              <p14:xfrm>
                <a:off x="6647786" y="3612918"/>
                <a:ext cx="29520" cy="7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6639AB9-3158-4CBF-81FE-27AB91DB2E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30146" y="3594918"/>
                  <a:ext cx="65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7442A2F-FEC0-47AE-8607-8C58CE692A03}"/>
                    </a:ext>
                  </a:extLst>
                </p14:cNvPr>
                <p14:cNvContentPartPr/>
                <p14:nvPr/>
              </p14:nvContentPartPr>
              <p14:xfrm>
                <a:off x="6262946" y="3636318"/>
                <a:ext cx="98280" cy="87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7442A2F-FEC0-47AE-8607-8C58CE692A0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44946" y="3618318"/>
                  <a:ext cx="133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4B3583B-E67A-407D-BD16-859232BB77AB}"/>
                    </a:ext>
                  </a:extLst>
                </p14:cNvPr>
                <p14:cNvContentPartPr/>
                <p14:nvPr/>
              </p14:nvContentPartPr>
              <p14:xfrm>
                <a:off x="6260066" y="3715878"/>
                <a:ext cx="21600" cy="1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4B3583B-E67A-407D-BD16-859232BB77A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42066" y="3698238"/>
                  <a:ext cx="57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D5D7A12-07F4-4A26-AC75-8A3795B57EA3}"/>
                    </a:ext>
                  </a:extLst>
                </p14:cNvPr>
                <p14:cNvContentPartPr/>
                <p14:nvPr/>
              </p14:nvContentPartPr>
              <p14:xfrm>
                <a:off x="6217586" y="3377118"/>
                <a:ext cx="92520" cy="86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D5D7A12-07F4-4A26-AC75-8A3795B57EA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99946" y="3359118"/>
                  <a:ext cx="128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E7CD1A6-626E-4292-A744-56B073E013AC}"/>
                    </a:ext>
                  </a:extLst>
                </p14:cNvPr>
                <p14:cNvContentPartPr/>
                <p14:nvPr/>
              </p14:nvContentPartPr>
              <p14:xfrm>
                <a:off x="6243506" y="3452358"/>
                <a:ext cx="2160" cy="1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E7CD1A6-626E-4292-A744-56B073E013A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25866" y="3434718"/>
                  <a:ext cx="37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791D1E0-0FD7-49AE-AD81-7118C47845BD}"/>
                    </a:ext>
                  </a:extLst>
                </p14:cNvPr>
                <p14:cNvContentPartPr/>
                <p14:nvPr/>
              </p14:nvContentPartPr>
              <p14:xfrm>
                <a:off x="5749946" y="3477558"/>
                <a:ext cx="40320" cy="39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791D1E0-0FD7-49AE-AD81-7118C47845B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31946" y="3459918"/>
                  <a:ext cx="75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50BEA06-21F0-440A-87C3-7C7390540006}"/>
                    </a:ext>
                  </a:extLst>
                </p14:cNvPr>
                <p14:cNvContentPartPr/>
                <p14:nvPr/>
              </p14:nvContentPartPr>
              <p14:xfrm>
                <a:off x="5910506" y="3734958"/>
                <a:ext cx="360" cy="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50BEA06-21F0-440A-87C3-7C739054000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92866" y="37169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B7D7452-DB71-4C70-A01A-3641CC9E700E}"/>
                    </a:ext>
                  </a:extLst>
                </p14:cNvPr>
                <p14:cNvContentPartPr/>
                <p14:nvPr/>
              </p14:nvContentPartPr>
              <p14:xfrm>
                <a:off x="5896106" y="3706878"/>
                <a:ext cx="32400" cy="50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B7D7452-DB71-4C70-A01A-3641CC9E700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878106" y="3689238"/>
                  <a:ext cx="68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9C435BC-7846-47AE-85BD-BD7113DF02E6}"/>
                    </a:ext>
                  </a:extLst>
                </p14:cNvPr>
                <p14:cNvContentPartPr/>
                <p14:nvPr/>
              </p14:nvContentPartPr>
              <p14:xfrm>
                <a:off x="5633306" y="3657198"/>
                <a:ext cx="45360" cy="39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9C435BC-7846-47AE-85BD-BD7113DF02E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615666" y="3639558"/>
                  <a:ext cx="8100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D4D042-C344-40A7-A2A7-5FD3B3D75516}"/>
              </a:ext>
            </a:extLst>
          </p:cNvPr>
          <p:cNvGrpSpPr/>
          <p:nvPr/>
        </p:nvGrpSpPr>
        <p:grpSpPr>
          <a:xfrm>
            <a:off x="2811609" y="1278856"/>
            <a:ext cx="898560" cy="239760"/>
            <a:chOff x="2811609" y="1278856"/>
            <a:chExt cx="898560" cy="2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6F948F-9270-4E7B-8CA9-265497370427}"/>
                    </a:ext>
                  </a:extLst>
                </p14:cNvPr>
                <p14:cNvContentPartPr/>
                <p14:nvPr/>
              </p14:nvContentPartPr>
              <p14:xfrm>
                <a:off x="2811609" y="1293256"/>
                <a:ext cx="87120" cy="178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6F948F-9270-4E7B-8CA9-26549737042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93969" y="1275616"/>
                  <a:ext cx="122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4879C75-FB2C-4103-8D29-9BBA68FB9BCA}"/>
                    </a:ext>
                  </a:extLst>
                </p14:cNvPr>
                <p14:cNvContentPartPr/>
                <p14:nvPr/>
              </p14:nvContentPartPr>
              <p14:xfrm>
                <a:off x="2918529" y="1377856"/>
                <a:ext cx="107640" cy="120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4879C75-FB2C-4103-8D29-9BBA68FB9BC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900529" y="1359856"/>
                  <a:ext cx="143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1D8A5A2-5794-458E-9B08-F39FCC121758}"/>
                    </a:ext>
                  </a:extLst>
                </p14:cNvPr>
                <p14:cNvContentPartPr/>
                <p14:nvPr/>
              </p14:nvContentPartPr>
              <p14:xfrm>
                <a:off x="3049569" y="1278856"/>
                <a:ext cx="365760" cy="239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1D8A5A2-5794-458E-9B08-F39FCC12175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031929" y="1260856"/>
                  <a:ext cx="4014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E5576C0-C91E-4C67-B9F7-AC1A89946ACE}"/>
                    </a:ext>
                  </a:extLst>
                </p14:cNvPr>
                <p14:cNvContentPartPr/>
                <p14:nvPr/>
              </p14:nvContentPartPr>
              <p14:xfrm>
                <a:off x="3421089" y="1382536"/>
                <a:ext cx="123120" cy="136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E5576C0-C91E-4C67-B9F7-AC1A89946AC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403089" y="1364536"/>
                  <a:ext cx="158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03524DF-48F8-4906-BD63-5598092EDE95}"/>
                    </a:ext>
                  </a:extLst>
                </p14:cNvPr>
                <p14:cNvContentPartPr/>
                <p14:nvPr/>
              </p14:nvContentPartPr>
              <p14:xfrm>
                <a:off x="3598929" y="1381456"/>
                <a:ext cx="111240" cy="115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03524DF-48F8-4906-BD63-5598092EDE9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581289" y="1363456"/>
                  <a:ext cx="14688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687A0D-2167-4989-B65E-1ACE2E633C0F}"/>
              </a:ext>
            </a:extLst>
          </p:cNvPr>
          <p:cNvGrpSpPr/>
          <p:nvPr/>
        </p:nvGrpSpPr>
        <p:grpSpPr>
          <a:xfrm>
            <a:off x="4083489" y="1238176"/>
            <a:ext cx="2014920" cy="460080"/>
            <a:chOff x="4083489" y="1238176"/>
            <a:chExt cx="2014920" cy="46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F8DDF5E-E8B5-4E6A-8B16-06BF9D558C55}"/>
                    </a:ext>
                  </a:extLst>
                </p14:cNvPr>
                <p14:cNvContentPartPr/>
                <p14:nvPr/>
              </p14:nvContentPartPr>
              <p14:xfrm>
                <a:off x="4083489" y="1377496"/>
                <a:ext cx="99360" cy="320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F8DDF5E-E8B5-4E6A-8B16-06BF9D558C5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065489" y="1359496"/>
                  <a:ext cx="1350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B07A54E-E37E-409D-84C6-3B3F71764C38}"/>
                    </a:ext>
                  </a:extLst>
                </p14:cNvPr>
                <p14:cNvContentPartPr/>
                <p14:nvPr/>
              </p14:nvContentPartPr>
              <p14:xfrm>
                <a:off x="4275009" y="1403416"/>
                <a:ext cx="104400" cy="127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B07A54E-E37E-409D-84C6-3B3F71764C3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257009" y="1385776"/>
                  <a:ext cx="140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B27D37F-0A37-4D39-914E-1830A250C99C}"/>
                    </a:ext>
                  </a:extLst>
                </p14:cNvPr>
                <p14:cNvContentPartPr/>
                <p14:nvPr/>
              </p14:nvContentPartPr>
              <p14:xfrm>
                <a:off x="4431249" y="1410976"/>
                <a:ext cx="83160" cy="81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B27D37F-0A37-4D39-914E-1830A250C99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413609" y="1393336"/>
                  <a:ext cx="118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52A975-F6B6-4E77-AADC-BF2D617FF799}"/>
                    </a:ext>
                  </a:extLst>
                </p14:cNvPr>
                <p14:cNvContentPartPr/>
                <p14:nvPr/>
              </p14:nvContentPartPr>
              <p14:xfrm>
                <a:off x="4515489" y="1389736"/>
                <a:ext cx="150120" cy="120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52A975-F6B6-4E77-AADC-BF2D617FF79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497489" y="1372096"/>
                  <a:ext cx="185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0865512-A98D-451F-B38F-72C622F9F218}"/>
                    </a:ext>
                  </a:extLst>
                </p14:cNvPr>
                <p14:cNvContentPartPr/>
                <p14:nvPr/>
              </p14:nvContentPartPr>
              <p14:xfrm>
                <a:off x="4748409" y="1387576"/>
                <a:ext cx="97560" cy="122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0865512-A98D-451F-B38F-72C622F9F21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30409" y="1369576"/>
                  <a:ext cx="133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9E19DC0-387C-4295-9980-F260277CF1F1}"/>
                    </a:ext>
                  </a:extLst>
                </p14:cNvPr>
                <p14:cNvContentPartPr/>
                <p14:nvPr/>
              </p14:nvContentPartPr>
              <p14:xfrm>
                <a:off x="4911129" y="1398016"/>
                <a:ext cx="111240" cy="107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9E19DC0-387C-4295-9980-F260277CF1F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893129" y="1380016"/>
                  <a:ext cx="146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865C005-BDD7-41ED-86FE-F4E53043F638}"/>
                    </a:ext>
                  </a:extLst>
                </p14:cNvPr>
                <p14:cNvContentPartPr/>
                <p14:nvPr/>
              </p14:nvContentPartPr>
              <p14:xfrm>
                <a:off x="5066289" y="1238176"/>
                <a:ext cx="175320" cy="266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865C005-BDD7-41ED-86FE-F4E53043F63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048649" y="1220176"/>
                  <a:ext cx="2109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B46DF9-0778-4BA2-BC11-09AF004EAD9F}"/>
                    </a:ext>
                  </a:extLst>
                </p14:cNvPr>
                <p14:cNvContentPartPr/>
                <p14:nvPr/>
              </p14:nvContentPartPr>
              <p14:xfrm>
                <a:off x="5261049" y="1293976"/>
                <a:ext cx="5760" cy="24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B46DF9-0778-4BA2-BC11-09AF004EAD9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243409" y="1276336"/>
                  <a:ext cx="41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0C3276F-B7E7-4923-B0A5-583AD262137A}"/>
                    </a:ext>
                  </a:extLst>
                </p14:cNvPr>
                <p14:cNvContentPartPr/>
                <p14:nvPr/>
              </p14:nvContentPartPr>
              <p14:xfrm>
                <a:off x="5346369" y="1423216"/>
                <a:ext cx="144360" cy="78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0C3276F-B7E7-4923-B0A5-583AD262137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328729" y="1405576"/>
                  <a:ext cx="180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9BD0B25-3094-43F1-A23B-2831EF92381F}"/>
                    </a:ext>
                  </a:extLst>
                </p14:cNvPr>
                <p14:cNvContentPartPr/>
                <p14:nvPr/>
              </p14:nvContentPartPr>
              <p14:xfrm>
                <a:off x="5488569" y="1270936"/>
                <a:ext cx="297000" cy="215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9BD0B25-3094-43F1-A23B-2831EF92381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470929" y="1253296"/>
                  <a:ext cx="332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7BEA35A-2100-427B-8120-177433D374CB}"/>
                    </a:ext>
                  </a:extLst>
                </p14:cNvPr>
                <p14:cNvContentPartPr/>
                <p14:nvPr/>
              </p14:nvContentPartPr>
              <p14:xfrm>
                <a:off x="5809689" y="1314856"/>
                <a:ext cx="10080" cy="131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7BEA35A-2100-427B-8120-177433D374C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92049" y="1297216"/>
                  <a:ext cx="45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2DB513C-6303-416C-99EC-6267ADCDBB23}"/>
                    </a:ext>
                  </a:extLst>
                </p14:cNvPr>
                <p14:cNvContentPartPr/>
                <p14:nvPr/>
              </p14:nvContentPartPr>
              <p14:xfrm>
                <a:off x="5909409" y="1369576"/>
                <a:ext cx="189000" cy="87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2DB513C-6303-416C-99EC-6267ADCDBB2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891769" y="1351936"/>
                  <a:ext cx="224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5E4B12C-FBCE-4955-8770-6E304825FCFA}"/>
                    </a:ext>
                  </a:extLst>
                </p14:cNvPr>
                <p14:cNvContentPartPr/>
                <p14:nvPr/>
              </p14:nvContentPartPr>
              <p14:xfrm>
                <a:off x="5781969" y="1399096"/>
                <a:ext cx="21600" cy="98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5E4B12C-FBCE-4955-8770-6E304825FCF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763969" y="1381456"/>
                  <a:ext cx="57240" cy="13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F88D4DE-4569-4AC5-856D-A2B884E58838}"/>
                  </a:ext>
                </a:extLst>
              </p14:cNvPr>
              <p14:cNvContentPartPr/>
              <p14:nvPr/>
            </p14:nvContentPartPr>
            <p14:xfrm>
              <a:off x="6560289" y="850096"/>
              <a:ext cx="2263320" cy="1167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F88D4DE-4569-4AC5-856D-A2B884E5883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542289" y="832456"/>
                <a:ext cx="2298960" cy="12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ADE78C4-7666-4934-861D-B63F6F0BEA85}"/>
                  </a:ext>
                </a:extLst>
              </p14:cNvPr>
              <p14:cNvContentPartPr/>
              <p14:nvPr/>
            </p14:nvContentPartPr>
            <p14:xfrm>
              <a:off x="6532569" y="1106056"/>
              <a:ext cx="2232000" cy="5922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ADE78C4-7666-4934-861D-B63F6F0BEA8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514569" y="1088416"/>
                <a:ext cx="226764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2ACA806-BC1E-4E23-94CB-5D83C4862305}"/>
                  </a:ext>
                </a:extLst>
              </p14:cNvPr>
              <p14:cNvContentPartPr/>
              <p14:nvPr/>
            </p14:nvContentPartPr>
            <p14:xfrm>
              <a:off x="4303089" y="3629296"/>
              <a:ext cx="360" cy="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2ACA806-BC1E-4E23-94CB-5D83C486230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285089" y="361165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5D00366-F1DB-4625-8BED-51DBABB80C68}"/>
                  </a:ext>
                </a:extLst>
              </p14:cNvPr>
              <p14:cNvContentPartPr/>
              <p14:nvPr/>
            </p14:nvContentPartPr>
            <p14:xfrm>
              <a:off x="3417129" y="3280816"/>
              <a:ext cx="360" cy="3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5D00366-F1DB-4625-8BED-51DBABB80C6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399489" y="326281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C51C0CBF-97E1-4DC4-AE4C-829EF8E99620}"/>
              </a:ext>
            </a:extLst>
          </p:cNvPr>
          <p:cNvGrpSpPr/>
          <p:nvPr/>
        </p:nvGrpSpPr>
        <p:grpSpPr>
          <a:xfrm>
            <a:off x="5580112" y="3372031"/>
            <a:ext cx="1069920" cy="380160"/>
            <a:chOff x="5633306" y="3377118"/>
            <a:chExt cx="106992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D060869-D251-4FB1-9453-739675A93C16}"/>
                    </a:ext>
                  </a:extLst>
                </p14:cNvPr>
                <p14:cNvContentPartPr/>
                <p14:nvPr/>
              </p14:nvContentPartPr>
              <p14:xfrm>
                <a:off x="6575786" y="3545598"/>
                <a:ext cx="127440" cy="98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49DB58C-0A62-463F-BA38-3477C00B1DE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58146" y="3527598"/>
                  <a:ext cx="1630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FE2F8EF-D0DE-4EDE-BBEE-339D7CA770B2}"/>
                    </a:ext>
                  </a:extLst>
                </p14:cNvPr>
                <p14:cNvContentPartPr/>
                <p14:nvPr/>
              </p14:nvContentPartPr>
              <p14:xfrm>
                <a:off x="6619706" y="3572958"/>
                <a:ext cx="65880" cy="64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A66CA01-1106-45AB-B026-4B401518DB8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01706" y="3554958"/>
                  <a:ext cx="1015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F43395F-32FE-405F-9194-909B579F199E}"/>
                    </a:ext>
                  </a:extLst>
                </p14:cNvPr>
                <p14:cNvContentPartPr/>
                <p14:nvPr/>
              </p14:nvContentPartPr>
              <p14:xfrm>
                <a:off x="6647786" y="3612918"/>
                <a:ext cx="29520" cy="7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6639AB9-3158-4CBF-81FE-27AB91DB2E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30146" y="3594918"/>
                  <a:ext cx="65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70FEC15-86FA-4CE4-B1EE-D3C89F4DC9A5}"/>
                    </a:ext>
                  </a:extLst>
                </p14:cNvPr>
                <p14:cNvContentPartPr/>
                <p14:nvPr/>
              </p14:nvContentPartPr>
              <p14:xfrm>
                <a:off x="6262946" y="3636318"/>
                <a:ext cx="98280" cy="87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7442A2F-FEC0-47AE-8607-8C58CE692A0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44946" y="3618318"/>
                  <a:ext cx="133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34387B3-52E3-4157-864A-742BA7964A85}"/>
                    </a:ext>
                  </a:extLst>
                </p14:cNvPr>
                <p14:cNvContentPartPr/>
                <p14:nvPr/>
              </p14:nvContentPartPr>
              <p14:xfrm>
                <a:off x="6260066" y="3715878"/>
                <a:ext cx="21600" cy="1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4B3583B-E67A-407D-BD16-859232BB77A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42066" y="3698238"/>
                  <a:ext cx="57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8A85932-4919-4AF1-8B34-4F5ABEB23D69}"/>
                    </a:ext>
                  </a:extLst>
                </p14:cNvPr>
                <p14:cNvContentPartPr/>
                <p14:nvPr/>
              </p14:nvContentPartPr>
              <p14:xfrm>
                <a:off x="6217586" y="3377118"/>
                <a:ext cx="92520" cy="86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D5D7A12-07F4-4A26-AC75-8A3795B57EA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99946" y="3359118"/>
                  <a:ext cx="128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E5B9B37-AD25-4B06-86C8-69DAA770FCAF}"/>
                    </a:ext>
                  </a:extLst>
                </p14:cNvPr>
                <p14:cNvContentPartPr/>
                <p14:nvPr/>
              </p14:nvContentPartPr>
              <p14:xfrm>
                <a:off x="6243506" y="3452358"/>
                <a:ext cx="2160" cy="1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E7CD1A6-626E-4292-A744-56B073E013A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25866" y="3434718"/>
                  <a:ext cx="37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7A2A87B-3CA3-4128-AD31-8A6BECA08941}"/>
                    </a:ext>
                  </a:extLst>
                </p14:cNvPr>
                <p14:cNvContentPartPr/>
                <p14:nvPr/>
              </p14:nvContentPartPr>
              <p14:xfrm>
                <a:off x="5749946" y="3477558"/>
                <a:ext cx="40320" cy="39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791D1E0-0FD7-49AE-AD81-7118C47845B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31946" y="3459918"/>
                  <a:ext cx="75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592B9A8-F13E-4B0B-B4E3-D22FE3B8DCB5}"/>
                    </a:ext>
                  </a:extLst>
                </p14:cNvPr>
                <p14:cNvContentPartPr/>
                <p14:nvPr/>
              </p14:nvContentPartPr>
              <p14:xfrm>
                <a:off x="5910506" y="3734958"/>
                <a:ext cx="360" cy="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50BEA06-21F0-440A-87C3-7C739054000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92866" y="37169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48C0041-FF74-4FA4-81FC-9F58796547BD}"/>
                    </a:ext>
                  </a:extLst>
                </p14:cNvPr>
                <p14:cNvContentPartPr/>
                <p14:nvPr/>
              </p14:nvContentPartPr>
              <p14:xfrm>
                <a:off x="5896106" y="3706878"/>
                <a:ext cx="32400" cy="50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B7D7452-DB71-4C70-A01A-3641CC9E700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878106" y="3689238"/>
                  <a:ext cx="68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C530C3E-F031-4EEF-8667-F221968195D5}"/>
                    </a:ext>
                  </a:extLst>
                </p14:cNvPr>
                <p14:cNvContentPartPr/>
                <p14:nvPr/>
              </p14:nvContentPartPr>
              <p14:xfrm>
                <a:off x="5633306" y="3657198"/>
                <a:ext cx="45360" cy="39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9C435BC-7846-47AE-85BD-BD7113DF02E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615666" y="3639558"/>
                  <a:ext cx="81000" cy="7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76521EC-B911-4230-A282-31F9E867EFB2}"/>
                  </a:ext>
                </a:extLst>
              </p14:cNvPr>
              <p14:cNvContentPartPr/>
              <p14:nvPr/>
            </p14:nvContentPartPr>
            <p14:xfrm>
              <a:off x="7111401" y="3625236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76521EC-B911-4230-A282-31F9E867EFB2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093401" y="36075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C8C55AC-4FC8-487E-9F0B-4C4D44B7713C}"/>
                  </a:ext>
                </a:extLst>
              </p14:cNvPr>
              <p14:cNvContentPartPr/>
              <p14:nvPr/>
            </p14:nvContentPartPr>
            <p14:xfrm>
              <a:off x="6225441" y="3276756"/>
              <a:ext cx="360" cy="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C8C55AC-4FC8-487E-9F0B-4C4D44B7713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207801" y="325875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6D52EB7C-D4AA-4C0C-B770-3B125DA94236}"/>
              </a:ext>
            </a:extLst>
          </p:cNvPr>
          <p:cNvGrpSpPr/>
          <p:nvPr/>
        </p:nvGrpSpPr>
        <p:grpSpPr>
          <a:xfrm>
            <a:off x="4150809" y="1571536"/>
            <a:ext cx="304920" cy="337320"/>
            <a:chOff x="4150809" y="1571536"/>
            <a:chExt cx="304920" cy="33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58C5A1D-7DB6-4D06-B04C-05BB3D038013}"/>
                    </a:ext>
                  </a:extLst>
                </p14:cNvPr>
                <p14:cNvContentPartPr/>
                <p14:nvPr/>
              </p14:nvContentPartPr>
              <p14:xfrm>
                <a:off x="4215609" y="1571536"/>
                <a:ext cx="240120" cy="279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58C5A1D-7DB6-4D06-B04C-05BB3D03801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197609" y="1553536"/>
                  <a:ext cx="2757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5D6BA45-459C-48E0-B188-12B4902799D0}"/>
                    </a:ext>
                  </a:extLst>
                </p14:cNvPr>
                <p14:cNvContentPartPr/>
                <p14:nvPr/>
              </p14:nvContentPartPr>
              <p14:xfrm>
                <a:off x="4150809" y="1766296"/>
                <a:ext cx="134640" cy="142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5D6BA45-459C-48E0-B188-12B4902799D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132809" y="1748656"/>
                  <a:ext cx="170280" cy="178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85596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D04EED-8CE3-4374-88FF-4E143994D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Classification with </a:t>
            </a:r>
            <a:br>
              <a:rPr lang="en-US"/>
            </a:br>
            <a:r>
              <a:rPr lang="en-US"/>
              <a:t>nonlinear SVM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EA6468-01AF-45C3-8984-9A48350840C9}"/>
              </a:ext>
            </a:extLst>
          </p:cNvPr>
          <p:cNvGrpSpPr/>
          <p:nvPr/>
        </p:nvGrpSpPr>
        <p:grpSpPr>
          <a:xfrm>
            <a:off x="3736089" y="2882678"/>
            <a:ext cx="1838520" cy="65520"/>
            <a:chOff x="3736089" y="2882678"/>
            <a:chExt cx="1838520" cy="6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0992192-4580-4E22-B6BB-59E1961F5AEB}"/>
                    </a:ext>
                  </a:extLst>
                </p14:cNvPr>
                <p14:cNvContentPartPr/>
                <p14:nvPr/>
              </p14:nvContentPartPr>
              <p14:xfrm>
                <a:off x="4984569" y="2882678"/>
                <a:ext cx="590040" cy="42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0992192-4580-4E22-B6BB-59E1961F5AE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66569" y="2864678"/>
                  <a:ext cx="6256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AA884F-56DB-46AF-9525-96E7060D88FE}"/>
                    </a:ext>
                  </a:extLst>
                </p14:cNvPr>
                <p14:cNvContentPartPr/>
                <p14:nvPr/>
              </p14:nvContentPartPr>
              <p14:xfrm>
                <a:off x="3736089" y="2920838"/>
                <a:ext cx="850320" cy="27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AA884F-56DB-46AF-9525-96E7060D88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18089" y="2902838"/>
                  <a:ext cx="885960" cy="6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DFD2801-48A3-4012-B060-8E7F80E08839}"/>
                  </a:ext>
                </a:extLst>
              </p14:cNvPr>
              <p14:cNvContentPartPr/>
              <p14:nvPr/>
            </p14:nvContentPartPr>
            <p14:xfrm>
              <a:off x="1068489" y="1768118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DFD2801-48A3-4012-B060-8E7F80E088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0489" y="175011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2D79C6AC-97E0-476C-94C5-079DBC9077AC}"/>
              </a:ext>
            </a:extLst>
          </p:cNvPr>
          <p:cNvGrpSpPr/>
          <p:nvPr/>
        </p:nvGrpSpPr>
        <p:grpSpPr>
          <a:xfrm>
            <a:off x="6735969" y="1240358"/>
            <a:ext cx="912600" cy="290520"/>
            <a:chOff x="6735969" y="1240358"/>
            <a:chExt cx="912600" cy="2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220ED2C-FC06-48D9-AD66-9BE910DC3E76}"/>
                    </a:ext>
                  </a:extLst>
                </p14:cNvPr>
                <p14:cNvContentPartPr/>
                <p14:nvPr/>
              </p14:nvContentPartPr>
              <p14:xfrm>
                <a:off x="6735969" y="1240358"/>
                <a:ext cx="159120" cy="220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220ED2C-FC06-48D9-AD66-9BE910DC3E7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17969" y="1222718"/>
                  <a:ext cx="1947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D5C06DF-2C25-48DE-A26F-D793BFAAE556}"/>
                    </a:ext>
                  </a:extLst>
                </p14:cNvPr>
                <p14:cNvContentPartPr/>
                <p14:nvPr/>
              </p14:nvContentPartPr>
              <p14:xfrm>
                <a:off x="6882849" y="1264838"/>
                <a:ext cx="46080" cy="203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D5C06DF-2C25-48DE-A26F-D793BFAAE55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64849" y="1247198"/>
                  <a:ext cx="81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E205774-7190-4071-BE05-08D6D8BEDA14}"/>
                    </a:ext>
                  </a:extLst>
                </p14:cNvPr>
                <p14:cNvContentPartPr/>
                <p14:nvPr/>
              </p14:nvContentPartPr>
              <p14:xfrm>
                <a:off x="7009929" y="1370678"/>
                <a:ext cx="132840" cy="118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E205774-7190-4071-BE05-08D6D8BEDA1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92289" y="1353038"/>
                  <a:ext cx="1684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7A3E826-A9F8-4798-ABD8-C20BEDFE11EF}"/>
                    </a:ext>
                  </a:extLst>
                </p14:cNvPr>
                <p14:cNvContentPartPr/>
                <p14:nvPr/>
              </p14:nvContentPartPr>
              <p14:xfrm>
                <a:off x="7216929" y="1362758"/>
                <a:ext cx="431640" cy="168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7A3E826-A9F8-4798-ABD8-C20BEDFE11E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99289" y="1344758"/>
                  <a:ext cx="46728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67CB3E0-2921-400C-9D26-53755291C022}"/>
              </a:ext>
            </a:extLst>
          </p:cNvPr>
          <p:cNvGrpSpPr/>
          <p:nvPr/>
        </p:nvGrpSpPr>
        <p:grpSpPr>
          <a:xfrm>
            <a:off x="7877169" y="1282118"/>
            <a:ext cx="721080" cy="537480"/>
            <a:chOff x="7877169" y="1282118"/>
            <a:chExt cx="721080" cy="53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943199F-60DE-415C-AD7C-0CFBD1B946E4}"/>
                    </a:ext>
                  </a:extLst>
                </p14:cNvPr>
                <p14:cNvContentPartPr/>
                <p14:nvPr/>
              </p14:nvContentPartPr>
              <p14:xfrm>
                <a:off x="7877169" y="1282118"/>
                <a:ext cx="199440" cy="296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943199F-60DE-415C-AD7C-0CFBD1B946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59529" y="1264118"/>
                  <a:ext cx="2350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3FF7A63-06BB-4955-A8EA-BE32F54BD24D}"/>
                    </a:ext>
                  </a:extLst>
                </p14:cNvPr>
                <p14:cNvContentPartPr/>
                <p14:nvPr/>
              </p14:nvContentPartPr>
              <p14:xfrm>
                <a:off x="8150769" y="1457438"/>
                <a:ext cx="85320" cy="110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3FF7A63-06BB-4955-A8EA-BE32F54BD2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33129" y="1439438"/>
                  <a:ext cx="120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9BC43C-E227-4791-AC61-1827F2962827}"/>
                    </a:ext>
                  </a:extLst>
                </p14:cNvPr>
                <p14:cNvContentPartPr/>
                <p14:nvPr/>
              </p14:nvContentPartPr>
              <p14:xfrm>
                <a:off x="8326449" y="1507118"/>
                <a:ext cx="83520" cy="312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9BC43C-E227-4791-AC61-1827F296282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8809" y="1489118"/>
                  <a:ext cx="1191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9E185C5-F98C-4714-8EA5-91A34DDF9E94}"/>
                    </a:ext>
                  </a:extLst>
                </p14:cNvPr>
                <p14:cNvContentPartPr/>
                <p14:nvPr/>
              </p14:nvContentPartPr>
              <p14:xfrm>
                <a:off x="8553609" y="1666598"/>
                <a:ext cx="44640" cy="10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9E185C5-F98C-4714-8EA5-91A34DDF9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35969" y="1648598"/>
                  <a:ext cx="802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C2B19B3-A726-4DF4-B473-DD85BF1193B6}"/>
              </a:ext>
            </a:extLst>
          </p:cNvPr>
          <p:cNvGrpSpPr/>
          <p:nvPr/>
        </p:nvGrpSpPr>
        <p:grpSpPr>
          <a:xfrm>
            <a:off x="6248169" y="1266278"/>
            <a:ext cx="304920" cy="177480"/>
            <a:chOff x="6248169" y="1266278"/>
            <a:chExt cx="304920" cy="1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AA396F6-D0A5-476B-98E0-CAB56D1844DC}"/>
                    </a:ext>
                  </a:extLst>
                </p14:cNvPr>
                <p14:cNvContentPartPr/>
                <p14:nvPr/>
              </p14:nvContentPartPr>
              <p14:xfrm>
                <a:off x="6248169" y="1266278"/>
                <a:ext cx="166680" cy="129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AA396F6-D0A5-476B-98E0-CAB56D1844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30529" y="1248638"/>
                  <a:ext cx="202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E1427A-8A68-4DCE-9C8F-A0CC62ED8720}"/>
                    </a:ext>
                  </a:extLst>
                </p14:cNvPr>
                <p14:cNvContentPartPr/>
                <p14:nvPr/>
              </p14:nvContentPartPr>
              <p14:xfrm>
                <a:off x="6552729" y="1435838"/>
                <a:ext cx="360" cy="7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E1427A-8A68-4DCE-9C8F-A0CC62ED872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35089" y="1418198"/>
                  <a:ext cx="3600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E9F627A-0B41-46F2-B760-4C2EBCCA18A2}"/>
              </a:ext>
            </a:extLst>
          </p:cNvPr>
          <p:cNvGrpSpPr/>
          <p:nvPr/>
        </p:nvGrpSpPr>
        <p:grpSpPr>
          <a:xfrm>
            <a:off x="6236289" y="540878"/>
            <a:ext cx="232920" cy="173160"/>
            <a:chOff x="6236289" y="540878"/>
            <a:chExt cx="232920" cy="17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D7DFD00-F2C7-4EEA-B3C8-34490BE14788}"/>
                    </a:ext>
                  </a:extLst>
                </p14:cNvPr>
                <p14:cNvContentPartPr/>
                <p14:nvPr/>
              </p14:nvContentPartPr>
              <p14:xfrm>
                <a:off x="6236289" y="540878"/>
                <a:ext cx="126720" cy="139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D7DFD00-F2C7-4EEA-B3C8-34490BE1478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18649" y="522878"/>
                  <a:ext cx="162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7B2BCEE-45B2-47C0-B24E-30CA2CEF8679}"/>
                    </a:ext>
                  </a:extLst>
                </p14:cNvPr>
                <p14:cNvContentPartPr/>
                <p14:nvPr/>
              </p14:nvContentPartPr>
              <p14:xfrm>
                <a:off x="6465969" y="711878"/>
                <a:ext cx="3240" cy="2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7B2BCEE-45B2-47C0-B24E-30CA2CEF867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48329" y="694238"/>
                  <a:ext cx="3888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81FEE89-1FD8-42CD-A0CF-F5CF549BD650}"/>
              </a:ext>
            </a:extLst>
          </p:cNvPr>
          <p:cNvGrpSpPr/>
          <p:nvPr/>
        </p:nvGrpSpPr>
        <p:grpSpPr>
          <a:xfrm>
            <a:off x="1314009" y="350798"/>
            <a:ext cx="4118400" cy="1650600"/>
            <a:chOff x="1314009" y="350798"/>
            <a:chExt cx="4118400" cy="165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683A83E-2900-47F1-8080-2D5DEC908224}"/>
                    </a:ext>
                  </a:extLst>
                </p14:cNvPr>
                <p14:cNvContentPartPr/>
                <p14:nvPr/>
              </p14:nvContentPartPr>
              <p14:xfrm>
                <a:off x="1719009" y="1004198"/>
                <a:ext cx="144720" cy="65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683A83E-2900-47F1-8080-2D5DEC90822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01369" y="986198"/>
                  <a:ext cx="180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86BF749-AFFE-4879-9873-17BA68BD37BF}"/>
                    </a:ext>
                  </a:extLst>
                </p14:cNvPr>
                <p14:cNvContentPartPr/>
                <p14:nvPr/>
              </p14:nvContentPartPr>
              <p14:xfrm>
                <a:off x="1719009" y="920318"/>
                <a:ext cx="128880" cy="192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86BF749-AFFE-4879-9873-17BA68BD37B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01369" y="902678"/>
                  <a:ext cx="164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0F5A91B-32B8-422F-89AA-5EFA07F2077A}"/>
                    </a:ext>
                  </a:extLst>
                </p14:cNvPr>
                <p14:cNvContentPartPr/>
                <p14:nvPr/>
              </p14:nvContentPartPr>
              <p14:xfrm>
                <a:off x="4042089" y="933998"/>
                <a:ext cx="124560" cy="117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0F5A91B-32B8-422F-89AA-5EFA07F207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24089" y="916358"/>
                  <a:ext cx="160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CF43DD4-F736-4B0E-BC80-834989E18748}"/>
                    </a:ext>
                  </a:extLst>
                </p14:cNvPr>
                <p14:cNvContentPartPr/>
                <p14:nvPr/>
              </p14:nvContentPartPr>
              <p14:xfrm>
                <a:off x="4065129" y="932198"/>
                <a:ext cx="87120" cy="102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CF43DD4-F736-4B0E-BC80-834989E1874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47489" y="914198"/>
                  <a:ext cx="122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16F5912-B8AF-488E-A854-C1591E9B0F33}"/>
                    </a:ext>
                  </a:extLst>
                </p14:cNvPr>
                <p14:cNvContentPartPr/>
                <p14:nvPr/>
              </p14:nvContentPartPr>
              <p14:xfrm>
                <a:off x="4465089" y="977558"/>
                <a:ext cx="114480" cy="178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16F5912-B8AF-488E-A854-C1591E9B0F3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47089" y="959918"/>
                  <a:ext cx="150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DD0848C-832A-4B4E-91D5-091205624EB6}"/>
                    </a:ext>
                  </a:extLst>
                </p14:cNvPr>
                <p14:cNvContentPartPr/>
                <p14:nvPr/>
              </p14:nvContentPartPr>
              <p14:xfrm>
                <a:off x="4587849" y="1151078"/>
                <a:ext cx="392760" cy="164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DD0848C-832A-4B4E-91D5-091205624E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70209" y="1133438"/>
                  <a:ext cx="428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43C315-9DEC-4D4A-8A05-285DF838B13C}"/>
                    </a:ext>
                  </a:extLst>
                </p14:cNvPr>
                <p14:cNvContentPartPr/>
                <p14:nvPr/>
              </p14:nvContentPartPr>
              <p14:xfrm>
                <a:off x="4958289" y="1156118"/>
                <a:ext cx="137160" cy="132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43C315-9DEC-4D4A-8A05-285DF838B13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40649" y="1138118"/>
                  <a:ext cx="172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B99002-C8E2-4125-A874-97A7F5904B1D}"/>
                    </a:ext>
                  </a:extLst>
                </p14:cNvPr>
                <p14:cNvContentPartPr/>
                <p14:nvPr/>
              </p14:nvContentPartPr>
              <p14:xfrm>
                <a:off x="4450689" y="986198"/>
                <a:ext cx="90000" cy="151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B99002-C8E2-4125-A874-97A7F5904B1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32689" y="968558"/>
                  <a:ext cx="1256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AFA6631-3401-4CD5-B274-80BCB490213B}"/>
                    </a:ext>
                  </a:extLst>
                </p14:cNvPr>
                <p14:cNvContentPartPr/>
                <p14:nvPr/>
              </p14:nvContentPartPr>
              <p14:xfrm>
                <a:off x="4159449" y="1198598"/>
                <a:ext cx="515520" cy="176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AFA6631-3401-4CD5-B274-80BCB490213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41809" y="1180598"/>
                  <a:ext cx="551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61B40D2-2480-43A8-960B-2FC1EBB02D59}"/>
                    </a:ext>
                  </a:extLst>
                </p14:cNvPr>
                <p14:cNvContentPartPr/>
                <p14:nvPr/>
              </p14:nvContentPartPr>
              <p14:xfrm>
                <a:off x="4694049" y="1261238"/>
                <a:ext cx="358560" cy="233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61B40D2-2480-43A8-960B-2FC1EBB02D5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76049" y="1243238"/>
                  <a:ext cx="3942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3B2EE5E-BF38-4215-95D6-634D367908D0}"/>
                    </a:ext>
                  </a:extLst>
                </p14:cNvPr>
                <p14:cNvContentPartPr/>
                <p14:nvPr/>
              </p14:nvContentPartPr>
              <p14:xfrm>
                <a:off x="4153329" y="1171958"/>
                <a:ext cx="74160" cy="114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3B2EE5E-BF38-4215-95D6-634D367908D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35329" y="1154318"/>
                  <a:ext cx="109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C7121F8-2CE7-4D3E-9FA6-8D509CD12D0F}"/>
                    </a:ext>
                  </a:extLst>
                </p14:cNvPr>
                <p14:cNvContentPartPr/>
                <p14:nvPr/>
              </p14:nvContentPartPr>
              <p14:xfrm>
                <a:off x="4290849" y="1444478"/>
                <a:ext cx="185400" cy="83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C7121F8-2CE7-4D3E-9FA6-8D509CD12D0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72849" y="1426838"/>
                  <a:ext cx="221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FB9923C-175E-4497-ADBC-F4A169DF8680}"/>
                    </a:ext>
                  </a:extLst>
                </p14:cNvPr>
                <p14:cNvContentPartPr/>
                <p14:nvPr/>
              </p14:nvContentPartPr>
              <p14:xfrm>
                <a:off x="4561929" y="1372478"/>
                <a:ext cx="94680" cy="207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FB9923C-175E-4497-ADBC-F4A169DF868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44289" y="1354838"/>
                  <a:ext cx="130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58D3935-886F-46A7-86F7-525A96101D20}"/>
                    </a:ext>
                  </a:extLst>
                </p14:cNvPr>
                <p14:cNvContentPartPr/>
                <p14:nvPr/>
              </p14:nvContentPartPr>
              <p14:xfrm>
                <a:off x="4162329" y="741398"/>
                <a:ext cx="113760" cy="108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58D3935-886F-46A7-86F7-525A96101D2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44329" y="723758"/>
                  <a:ext cx="149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9E70FD0-97D5-42DA-8FB3-D36743AF9DB2}"/>
                    </a:ext>
                  </a:extLst>
                </p14:cNvPr>
                <p14:cNvContentPartPr/>
                <p14:nvPr/>
              </p14:nvContentPartPr>
              <p14:xfrm>
                <a:off x="4473009" y="782078"/>
                <a:ext cx="116640" cy="121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9E70FD0-97D5-42DA-8FB3-D36743AF9DB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55369" y="764438"/>
                  <a:ext cx="152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993601C-F0D2-459B-BDC2-B38741FD80B1}"/>
                    </a:ext>
                  </a:extLst>
                </p14:cNvPr>
                <p14:cNvContentPartPr/>
                <p14:nvPr/>
              </p14:nvContentPartPr>
              <p14:xfrm>
                <a:off x="4682889" y="772358"/>
                <a:ext cx="167040" cy="117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993601C-F0D2-459B-BDC2-B38741FD80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65249" y="754358"/>
                  <a:ext cx="2026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87F65F3-E728-443A-B494-618093C73F41}"/>
                    </a:ext>
                  </a:extLst>
                </p14:cNvPr>
                <p14:cNvContentPartPr/>
                <p14:nvPr/>
              </p14:nvContentPartPr>
              <p14:xfrm>
                <a:off x="3798729" y="1070438"/>
                <a:ext cx="77040" cy="124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87F65F3-E728-443A-B494-618093C73F4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80729" y="1052798"/>
                  <a:ext cx="1126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172B912-B783-4A9F-8E3A-2843FC8E3CC1}"/>
                    </a:ext>
                  </a:extLst>
                </p14:cNvPr>
                <p14:cNvContentPartPr/>
                <p14:nvPr/>
              </p14:nvContentPartPr>
              <p14:xfrm>
                <a:off x="3690009" y="1099958"/>
                <a:ext cx="227160" cy="78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172B912-B783-4A9F-8E3A-2843FC8E3CC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72009" y="1082318"/>
                  <a:ext cx="262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28378F6-B72A-4C71-9306-85DA99668A1E}"/>
                    </a:ext>
                  </a:extLst>
                </p14:cNvPr>
                <p14:cNvContentPartPr/>
                <p14:nvPr/>
              </p14:nvContentPartPr>
              <p14:xfrm>
                <a:off x="3840849" y="789998"/>
                <a:ext cx="101520" cy="90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28378F6-B72A-4C71-9306-85DA99668A1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23209" y="772358"/>
                  <a:ext cx="1371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0F8D300-B44F-4761-A196-B9666A3FE806}"/>
                    </a:ext>
                  </a:extLst>
                </p14:cNvPr>
                <p14:cNvContentPartPr/>
                <p14:nvPr/>
              </p14:nvContentPartPr>
              <p14:xfrm>
                <a:off x="4256649" y="455558"/>
                <a:ext cx="90000" cy="101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0F8D300-B44F-4761-A196-B9666A3FE8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38649" y="437558"/>
                  <a:ext cx="125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4F43102-C99E-44E4-B82E-0B448ED7AA51}"/>
                    </a:ext>
                  </a:extLst>
                </p14:cNvPr>
                <p14:cNvContentPartPr/>
                <p14:nvPr/>
              </p14:nvContentPartPr>
              <p14:xfrm>
                <a:off x="4313889" y="411998"/>
                <a:ext cx="109080" cy="157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4F43102-C99E-44E4-B82E-0B448ED7AA5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96249" y="393998"/>
                  <a:ext cx="144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F646036-6876-49BE-BA01-0DB43B97D5C4}"/>
                    </a:ext>
                  </a:extLst>
                </p14:cNvPr>
                <p14:cNvContentPartPr/>
                <p14:nvPr/>
              </p14:nvContentPartPr>
              <p14:xfrm>
                <a:off x="3737169" y="528638"/>
                <a:ext cx="165240" cy="109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F646036-6876-49BE-BA01-0DB43B97D5C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19169" y="510998"/>
                  <a:ext cx="200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238827F-A37D-4687-8585-4CC98446A306}"/>
                    </a:ext>
                  </a:extLst>
                </p14:cNvPr>
                <p14:cNvContentPartPr/>
                <p14:nvPr/>
              </p14:nvContentPartPr>
              <p14:xfrm>
                <a:off x="3528729" y="350798"/>
                <a:ext cx="110520" cy="124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238827F-A37D-4687-8585-4CC98446A30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10729" y="333158"/>
                  <a:ext cx="146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B3CBDF6-C2B9-467B-A9D7-00218604EAA3}"/>
                    </a:ext>
                  </a:extLst>
                </p14:cNvPr>
                <p14:cNvContentPartPr/>
                <p14:nvPr/>
              </p14:nvContentPartPr>
              <p14:xfrm>
                <a:off x="2144889" y="834998"/>
                <a:ext cx="144000" cy="158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B3CBDF6-C2B9-467B-A9D7-00218604EAA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26889" y="816998"/>
                  <a:ext cx="179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06E206E-9F23-451B-99A0-41F804BC03E5}"/>
                    </a:ext>
                  </a:extLst>
                </p14:cNvPr>
                <p14:cNvContentPartPr/>
                <p14:nvPr/>
              </p14:nvContentPartPr>
              <p14:xfrm>
                <a:off x="2123649" y="924638"/>
                <a:ext cx="309960" cy="343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06E206E-9F23-451B-99A0-41F804BC03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05649" y="906998"/>
                  <a:ext cx="3456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40F71AF-7B68-467E-893F-5EFE6F640682}"/>
                    </a:ext>
                  </a:extLst>
                </p14:cNvPr>
                <p14:cNvContentPartPr/>
                <p14:nvPr/>
              </p14:nvContentPartPr>
              <p14:xfrm>
                <a:off x="2392929" y="1180598"/>
                <a:ext cx="412560" cy="149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40F71AF-7B68-467E-893F-5EFE6F64068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74929" y="1162958"/>
                  <a:ext cx="448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59ADE43-B625-4173-983B-B71AB4CD5AA5}"/>
                    </a:ext>
                  </a:extLst>
                </p14:cNvPr>
                <p14:cNvContentPartPr/>
                <p14:nvPr/>
              </p14:nvContentPartPr>
              <p14:xfrm>
                <a:off x="2786409" y="1197878"/>
                <a:ext cx="288720" cy="113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59ADE43-B625-4173-983B-B71AB4CD5AA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68769" y="1179878"/>
                  <a:ext cx="324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278B2B1-BFAF-475B-B2D5-8851AD7CE092}"/>
                    </a:ext>
                  </a:extLst>
                </p14:cNvPr>
                <p14:cNvContentPartPr/>
                <p14:nvPr/>
              </p14:nvContentPartPr>
              <p14:xfrm>
                <a:off x="2441529" y="1169438"/>
                <a:ext cx="689760" cy="402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278B2B1-BFAF-475B-B2D5-8851AD7CE09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23529" y="1151798"/>
                  <a:ext cx="7254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54C6B7F-AC3C-4A6B-AE09-F9D7CDA5CA03}"/>
                    </a:ext>
                  </a:extLst>
                </p14:cNvPr>
                <p14:cNvContentPartPr/>
                <p14:nvPr/>
              </p14:nvContentPartPr>
              <p14:xfrm>
                <a:off x="2450169" y="747518"/>
                <a:ext cx="536040" cy="849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54C6B7F-AC3C-4A6B-AE09-F9D7CDA5CA0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32529" y="729878"/>
                  <a:ext cx="571680" cy="88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ADD4CDB-E334-45D9-9C9C-1DDDB901BAAC}"/>
                    </a:ext>
                  </a:extLst>
                </p14:cNvPr>
                <p14:cNvContentPartPr/>
                <p14:nvPr/>
              </p14:nvContentPartPr>
              <p14:xfrm>
                <a:off x="3117969" y="571838"/>
                <a:ext cx="199080" cy="167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ADD4CDB-E334-45D9-9C9C-1DDDB901BAA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99969" y="553838"/>
                  <a:ext cx="2347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158A2DA-B10E-4C56-A129-2C5F62FB708F}"/>
                    </a:ext>
                  </a:extLst>
                </p14:cNvPr>
                <p14:cNvContentPartPr/>
                <p14:nvPr/>
              </p14:nvContentPartPr>
              <p14:xfrm>
                <a:off x="3353769" y="962438"/>
                <a:ext cx="59040" cy="92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158A2DA-B10E-4C56-A129-2C5F62FB708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35769" y="944438"/>
                  <a:ext cx="94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3181C43-0AF1-49C3-83AF-E77785AF8457}"/>
                    </a:ext>
                  </a:extLst>
                </p14:cNvPr>
                <p14:cNvContentPartPr/>
                <p14:nvPr/>
              </p14:nvContentPartPr>
              <p14:xfrm>
                <a:off x="3385809" y="989438"/>
                <a:ext cx="64080" cy="91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3181C43-0AF1-49C3-83AF-E77785AF845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68169" y="971438"/>
                  <a:ext cx="99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DA9F4A4-5CB0-4894-9C79-38B84A1DBBFA}"/>
                    </a:ext>
                  </a:extLst>
                </p14:cNvPr>
                <p14:cNvContentPartPr/>
                <p14:nvPr/>
              </p14:nvContentPartPr>
              <p14:xfrm>
                <a:off x="3186369" y="1034438"/>
                <a:ext cx="111600" cy="140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DA9F4A4-5CB0-4894-9C79-38B84A1DBBF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68369" y="1016438"/>
                  <a:ext cx="147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A25946-CCE7-4ED3-BBFD-D375D2320EF8}"/>
                    </a:ext>
                  </a:extLst>
                </p14:cNvPr>
                <p14:cNvContentPartPr/>
                <p14:nvPr/>
              </p14:nvContentPartPr>
              <p14:xfrm>
                <a:off x="2707209" y="844718"/>
                <a:ext cx="23760" cy="45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A25946-CCE7-4ED3-BBFD-D375D2320EF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89569" y="827078"/>
                  <a:ext cx="594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644E4D1-A319-4B07-9635-9E47C41E9C82}"/>
                    </a:ext>
                  </a:extLst>
                </p14:cNvPr>
                <p14:cNvContentPartPr/>
                <p14:nvPr/>
              </p14:nvContentPartPr>
              <p14:xfrm>
                <a:off x="2686689" y="810518"/>
                <a:ext cx="128880" cy="106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644E4D1-A319-4B07-9635-9E47C41E9C8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69049" y="792518"/>
                  <a:ext cx="164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89D9E11-B1CD-4443-AD07-ED633F77CD0B}"/>
                    </a:ext>
                  </a:extLst>
                </p14:cNvPr>
                <p14:cNvContentPartPr/>
                <p14:nvPr/>
              </p14:nvContentPartPr>
              <p14:xfrm>
                <a:off x="2120769" y="1534838"/>
                <a:ext cx="61920" cy="106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89D9E11-B1CD-4443-AD07-ED633F77CD0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03129" y="1517198"/>
                  <a:ext cx="97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2C2ED61-E2C7-47E9-AD13-79D618AB4365}"/>
                    </a:ext>
                  </a:extLst>
                </p14:cNvPr>
                <p14:cNvContentPartPr/>
                <p14:nvPr/>
              </p14:nvContentPartPr>
              <p14:xfrm>
                <a:off x="2038329" y="1542398"/>
                <a:ext cx="160920" cy="95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2C2ED61-E2C7-47E9-AD13-79D618AB436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20329" y="1524398"/>
                  <a:ext cx="196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843DECD-3D5C-48AB-8D8E-C9C1B34FA93A}"/>
                    </a:ext>
                  </a:extLst>
                </p14:cNvPr>
                <p14:cNvContentPartPr/>
                <p14:nvPr/>
              </p14:nvContentPartPr>
              <p14:xfrm>
                <a:off x="1314009" y="889358"/>
                <a:ext cx="4118400" cy="1112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843DECD-3D5C-48AB-8D8E-C9C1B34FA93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96009" y="871718"/>
                  <a:ext cx="4154040" cy="11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CE8B71D-584F-43C0-94A7-9ADB06B92B1D}"/>
              </a:ext>
            </a:extLst>
          </p:cNvPr>
          <p:cNvGrpSpPr/>
          <p:nvPr/>
        </p:nvGrpSpPr>
        <p:grpSpPr>
          <a:xfrm>
            <a:off x="6779529" y="386438"/>
            <a:ext cx="716040" cy="316080"/>
            <a:chOff x="6779529" y="386438"/>
            <a:chExt cx="716040" cy="31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E9FC2D4-AA01-491B-B08D-ED1DEE19B60C}"/>
                    </a:ext>
                  </a:extLst>
                </p14:cNvPr>
                <p14:cNvContentPartPr/>
                <p14:nvPr/>
              </p14:nvContentPartPr>
              <p14:xfrm>
                <a:off x="6779529" y="386438"/>
                <a:ext cx="623520" cy="313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E9FC2D4-AA01-491B-B08D-ED1DEE19B60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61889" y="368438"/>
                  <a:ext cx="6591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EEE530E-FE6B-4542-B27A-1CB5A06DF6F2}"/>
                    </a:ext>
                  </a:extLst>
                </p14:cNvPr>
                <p14:cNvContentPartPr/>
                <p14:nvPr/>
              </p14:nvContentPartPr>
              <p14:xfrm>
                <a:off x="7477569" y="409478"/>
                <a:ext cx="18000" cy="293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EEE530E-FE6B-4542-B27A-1CB5A06DF6F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59569" y="391478"/>
                  <a:ext cx="536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EB5089D-5EFB-4070-AA3A-29D996CA8145}"/>
                    </a:ext>
                  </a:extLst>
                </p14:cNvPr>
                <p14:cNvContentPartPr/>
                <p14:nvPr/>
              </p14:nvContentPartPr>
              <p14:xfrm>
                <a:off x="7348329" y="634478"/>
                <a:ext cx="77040" cy="20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EB5089D-5EFB-4070-AA3A-29D996CA814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30329" y="616838"/>
                  <a:ext cx="11268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DF8A61D-0832-4A9B-A3F4-0100C4312255}"/>
              </a:ext>
            </a:extLst>
          </p:cNvPr>
          <p:cNvGrpSpPr/>
          <p:nvPr/>
        </p:nvGrpSpPr>
        <p:grpSpPr>
          <a:xfrm>
            <a:off x="7880409" y="337838"/>
            <a:ext cx="790200" cy="517320"/>
            <a:chOff x="7880409" y="337838"/>
            <a:chExt cx="79020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BD9F22E-FC8C-40FE-8EF1-EB8A75F26E85}"/>
                    </a:ext>
                  </a:extLst>
                </p14:cNvPr>
                <p14:cNvContentPartPr/>
                <p14:nvPr/>
              </p14:nvContentPartPr>
              <p14:xfrm>
                <a:off x="8013969" y="519998"/>
                <a:ext cx="3600" cy="57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BD9F22E-FC8C-40FE-8EF1-EB8A75F26E8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95969" y="502358"/>
                  <a:ext cx="39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7A2DDFA-05A3-4A78-BF92-24362C4DF743}"/>
                    </a:ext>
                  </a:extLst>
                </p14:cNvPr>
                <p14:cNvContentPartPr/>
                <p14:nvPr/>
              </p14:nvContentPartPr>
              <p14:xfrm>
                <a:off x="7880409" y="337838"/>
                <a:ext cx="312840" cy="501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7A2DDFA-05A3-4A78-BF92-24362C4DF74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62769" y="320198"/>
                  <a:ext cx="34848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F2A90B5-1038-48AA-939B-01B2F3436299}"/>
                    </a:ext>
                  </a:extLst>
                </p14:cNvPr>
                <p14:cNvContentPartPr/>
                <p14:nvPr/>
              </p14:nvContentPartPr>
              <p14:xfrm>
                <a:off x="8254809" y="472838"/>
                <a:ext cx="205560" cy="3027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F2A90B5-1038-48AA-939B-01B2F343629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37169" y="455198"/>
                  <a:ext cx="2412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2C5C09A-C11E-4CA8-80E6-079123FB8908}"/>
                    </a:ext>
                  </a:extLst>
                </p14:cNvPr>
                <p14:cNvContentPartPr/>
                <p14:nvPr/>
              </p14:nvContentPartPr>
              <p14:xfrm>
                <a:off x="8563689" y="704678"/>
                <a:ext cx="106920" cy="98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2C5C09A-C11E-4CA8-80E6-079123FB890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45689" y="686678"/>
                  <a:ext cx="142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4DFAA8B-D2F7-464B-A38F-F4A1027562C3}"/>
                    </a:ext>
                  </a:extLst>
                </p14:cNvPr>
                <p14:cNvContentPartPr/>
                <p14:nvPr/>
              </p14:nvContentPartPr>
              <p14:xfrm>
                <a:off x="8643969" y="847958"/>
                <a:ext cx="8640" cy="7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4DFAA8B-D2F7-464B-A38F-F4A1027562C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26329" y="829958"/>
                  <a:ext cx="4428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451B0B1-BEE2-440A-8A9B-A67631E2AE4C}"/>
                  </a:ext>
                </a:extLst>
              </p14:cNvPr>
              <p14:cNvContentPartPr/>
              <p14:nvPr/>
            </p14:nvContentPartPr>
            <p14:xfrm>
              <a:off x="6665409" y="1673798"/>
              <a:ext cx="1387800" cy="1425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451B0B1-BEE2-440A-8A9B-A67631E2AE4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647769" y="1656158"/>
                <a:ext cx="1423440" cy="1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7628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38092-4A0F-4BE6-8C0B-B2635085E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 1: Add polinomial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42A78-30FB-47A0-A8B9-C577F9134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1856"/>
            <a:ext cx="3826768" cy="3570108"/>
          </a:xfrm>
        </p:spPr>
        <p:txBody>
          <a:bodyPr>
            <a:normAutofit/>
          </a:bodyPr>
          <a:lstStyle/>
          <a:p>
            <a:r>
              <a:rPr lang="en-US" sz="1800" i="1"/>
              <a:t>(similar idea to polynomial regression)</a:t>
            </a:r>
          </a:p>
          <a:p>
            <a:endParaRPr lang="en-US" sz="1800" i="1"/>
          </a:p>
          <a:p>
            <a:pPr marL="268288" indent="-268288">
              <a:spcBef>
                <a:spcPts val="0"/>
              </a:spcBef>
              <a:buAutoNum type="arabicPeriod"/>
            </a:pPr>
            <a:endParaRPr lang="en-US" sz="2000" b="1"/>
          </a:p>
          <a:p>
            <a:pPr>
              <a:spcBef>
                <a:spcPts val="0"/>
              </a:spcBef>
            </a:pPr>
            <a:endParaRPr lang="en-US" sz="2000" b="1"/>
          </a:p>
          <a:p>
            <a:pPr>
              <a:spcBef>
                <a:spcPts val="0"/>
              </a:spcBef>
            </a:pPr>
            <a:endParaRPr lang="en-US" sz="2000" b="1"/>
          </a:p>
          <a:p>
            <a:pPr>
              <a:spcBef>
                <a:spcPts val="0"/>
              </a:spcBef>
            </a:pPr>
            <a:endParaRPr lang="en-US" sz="2000" b="1"/>
          </a:p>
          <a:p>
            <a:pPr>
              <a:spcBef>
                <a:spcPts val="0"/>
              </a:spcBef>
            </a:pPr>
            <a:endParaRPr lang="en-US" sz="900"/>
          </a:p>
          <a:p>
            <a:r>
              <a:rPr lang="en-US" sz="2000">
                <a:sym typeface="Wingdings" panose="05000000000000000000" pitchFamily="2" charset="2"/>
              </a:rPr>
              <a:t></a:t>
            </a:r>
            <a:endParaRPr lang="en-US" sz="2000" b="1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5E2128E-E3A3-44ED-87A4-73EA58F0C7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" t="9328" r="8164"/>
          <a:stretch/>
        </p:blipFill>
        <p:spPr>
          <a:xfrm>
            <a:off x="4067944" y="1419622"/>
            <a:ext cx="4680520" cy="35435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FC8CEFC-09B5-4B25-ABFF-246AD029F515}"/>
                  </a:ext>
                </a:extLst>
              </p14:cNvPr>
              <p14:cNvContentPartPr/>
              <p14:nvPr/>
            </p14:nvContentPartPr>
            <p14:xfrm>
              <a:off x="1896489" y="1520776"/>
              <a:ext cx="1947240" cy="45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FC8CEFC-09B5-4B25-ABFF-246AD029F5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8489" y="1503136"/>
                <a:ext cx="198288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3108BA4-AEAF-4396-B5E9-C52F251B7CDA}"/>
              </a:ext>
            </a:extLst>
          </p:cNvPr>
          <p:cNvGrpSpPr/>
          <p:nvPr/>
        </p:nvGrpSpPr>
        <p:grpSpPr>
          <a:xfrm>
            <a:off x="3461409" y="157096"/>
            <a:ext cx="4017600" cy="778320"/>
            <a:chOff x="3461409" y="157096"/>
            <a:chExt cx="4017600" cy="77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1318933-9264-444C-9515-129FEE46B8BC}"/>
                    </a:ext>
                  </a:extLst>
                </p14:cNvPr>
                <p14:cNvContentPartPr/>
                <p14:nvPr/>
              </p14:nvContentPartPr>
              <p14:xfrm>
                <a:off x="4497849" y="357256"/>
                <a:ext cx="101520" cy="29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1318933-9264-444C-9515-129FEE46B8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79849" y="339616"/>
                  <a:ext cx="137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DEF33DE-5BAD-4868-8D16-7F8C813B70D3}"/>
                    </a:ext>
                  </a:extLst>
                </p14:cNvPr>
                <p14:cNvContentPartPr/>
                <p14:nvPr/>
              </p14:nvContentPartPr>
              <p14:xfrm>
                <a:off x="3461409" y="157096"/>
                <a:ext cx="4017600" cy="778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DEF33DE-5BAD-4868-8D16-7F8C813B70D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43409" y="139096"/>
                  <a:ext cx="4053240" cy="81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C9219F-CFD4-4128-839E-B3593F95B8C1}"/>
                  </a:ext>
                </a:extLst>
              </p14:cNvPr>
              <p14:cNvContentPartPr/>
              <p14:nvPr/>
            </p14:nvContentPartPr>
            <p14:xfrm>
              <a:off x="5224329" y="1960336"/>
              <a:ext cx="3006720" cy="2025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C9219F-CFD4-4128-839E-B3593F95B8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06329" y="1942696"/>
                <a:ext cx="3042360" cy="206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F6CFF329-9CD4-470F-8C8B-2E7B4B19B547}"/>
              </a:ext>
            </a:extLst>
          </p:cNvPr>
          <p:cNvGrpSpPr/>
          <p:nvPr/>
        </p:nvGrpSpPr>
        <p:grpSpPr>
          <a:xfrm>
            <a:off x="204489" y="1824256"/>
            <a:ext cx="3837240" cy="1719720"/>
            <a:chOff x="204489" y="1824256"/>
            <a:chExt cx="3837240" cy="171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8FFDF65-451E-4D7C-BE7D-3A3DCCFC2DD3}"/>
                    </a:ext>
                  </a:extLst>
                </p14:cNvPr>
                <p14:cNvContentPartPr/>
                <p14:nvPr/>
              </p14:nvContentPartPr>
              <p14:xfrm>
                <a:off x="495729" y="1951696"/>
                <a:ext cx="97920" cy="127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8FFDF65-451E-4D7C-BE7D-3A3DCCFC2DD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8089" y="1933696"/>
                  <a:ext cx="133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C1F443E-F125-469B-A71D-476B36157179}"/>
                    </a:ext>
                  </a:extLst>
                </p14:cNvPr>
                <p14:cNvContentPartPr/>
                <p14:nvPr/>
              </p14:nvContentPartPr>
              <p14:xfrm>
                <a:off x="666009" y="2070856"/>
                <a:ext cx="4320" cy="7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C1F443E-F125-469B-A71D-476B361571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009" y="2053216"/>
                  <a:ext cx="39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FFE4739-814D-4C7B-AEBA-AB6EA17EACE8}"/>
                    </a:ext>
                  </a:extLst>
                </p14:cNvPr>
                <p14:cNvContentPartPr/>
                <p14:nvPr/>
              </p14:nvContentPartPr>
              <p14:xfrm>
                <a:off x="927009" y="1824256"/>
                <a:ext cx="532440" cy="324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FFE4739-814D-4C7B-AEBA-AB6EA17EACE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9009" y="1806616"/>
                  <a:ext cx="5680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B2A1D6E-966E-42BB-96C6-008643DF50F0}"/>
                    </a:ext>
                  </a:extLst>
                </p14:cNvPr>
                <p14:cNvContentPartPr/>
                <p14:nvPr/>
              </p14:nvContentPartPr>
              <p14:xfrm>
                <a:off x="1829889" y="1881136"/>
                <a:ext cx="361080" cy="379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B2A1D6E-966E-42BB-96C6-008643DF50F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11889" y="1863496"/>
                  <a:ext cx="3967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117478A-0D96-4004-B5C6-FEA1C79916D8}"/>
                    </a:ext>
                  </a:extLst>
                </p14:cNvPr>
                <p14:cNvContentPartPr/>
                <p14:nvPr/>
              </p14:nvContentPartPr>
              <p14:xfrm>
                <a:off x="2250369" y="1876816"/>
                <a:ext cx="531000" cy="306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117478A-0D96-4004-B5C6-FEA1C79916D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32729" y="1858816"/>
                  <a:ext cx="5666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4AF7D5D-04A2-4FE2-9B8E-ADBD0F495F00}"/>
                    </a:ext>
                  </a:extLst>
                </p14:cNvPr>
                <p14:cNvContentPartPr/>
                <p14:nvPr/>
              </p14:nvContentPartPr>
              <p14:xfrm>
                <a:off x="2802249" y="2101456"/>
                <a:ext cx="98640" cy="117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4AF7D5D-04A2-4FE2-9B8E-ADBD0F495F0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784249" y="2083816"/>
                  <a:ext cx="134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874FA7-9A81-400E-BF95-0C6812E6BA50}"/>
                    </a:ext>
                  </a:extLst>
                </p14:cNvPr>
                <p14:cNvContentPartPr/>
                <p14:nvPr/>
              </p14:nvContentPartPr>
              <p14:xfrm>
                <a:off x="2902689" y="2098216"/>
                <a:ext cx="139680" cy="170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874FA7-9A81-400E-BF95-0C6812E6BA5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85049" y="2080216"/>
                  <a:ext cx="175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BF21C76-F141-4923-880D-BCA94F33D7CC}"/>
                    </a:ext>
                  </a:extLst>
                </p14:cNvPr>
                <p14:cNvContentPartPr/>
                <p14:nvPr/>
              </p14:nvContentPartPr>
              <p14:xfrm>
                <a:off x="813609" y="2346976"/>
                <a:ext cx="67320" cy="375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BF21C76-F141-4923-880D-BCA94F33D7C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5969" y="2329336"/>
                  <a:ext cx="1029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44C176F-7FBE-49B7-9B89-E9D49111C65C}"/>
                    </a:ext>
                  </a:extLst>
                </p14:cNvPr>
                <p14:cNvContentPartPr/>
                <p14:nvPr/>
              </p14:nvContentPartPr>
              <p14:xfrm>
                <a:off x="966609" y="2490616"/>
                <a:ext cx="119160" cy="267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44C176F-7FBE-49B7-9B89-E9D49111C65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8969" y="2472616"/>
                  <a:ext cx="1548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0E3A22C-F6B6-44C0-8862-F179070B90C0}"/>
                    </a:ext>
                  </a:extLst>
                </p14:cNvPr>
                <p14:cNvContentPartPr/>
                <p14:nvPr/>
              </p14:nvContentPartPr>
              <p14:xfrm>
                <a:off x="1151649" y="2494216"/>
                <a:ext cx="87120" cy="126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0E3A22C-F6B6-44C0-8862-F179070B90C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34009" y="2476576"/>
                  <a:ext cx="122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DC4878A-E5C4-46B2-8ACF-5CB624002851}"/>
                    </a:ext>
                  </a:extLst>
                </p14:cNvPr>
                <p14:cNvContentPartPr/>
                <p14:nvPr/>
              </p14:nvContentPartPr>
              <p14:xfrm>
                <a:off x="1358649" y="2385856"/>
                <a:ext cx="90360" cy="335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DC4878A-E5C4-46B2-8ACF-5CB62400285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40649" y="2367856"/>
                  <a:ext cx="1260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95A953A-9AFC-4DEB-8194-A854C07950C4}"/>
                    </a:ext>
                  </a:extLst>
                </p14:cNvPr>
                <p14:cNvContentPartPr/>
                <p14:nvPr/>
              </p14:nvContentPartPr>
              <p14:xfrm>
                <a:off x="1505889" y="2580256"/>
                <a:ext cx="28440" cy="136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95A953A-9AFC-4DEB-8194-A854C07950C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87889" y="2562256"/>
                  <a:ext cx="64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1B27059-8CA4-4153-9191-528C63B6AAAB}"/>
                    </a:ext>
                  </a:extLst>
                </p14:cNvPr>
                <p14:cNvContentPartPr/>
                <p14:nvPr/>
              </p14:nvContentPartPr>
              <p14:xfrm>
                <a:off x="1564569" y="2473696"/>
                <a:ext cx="36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1B27059-8CA4-4153-9191-528C63B6AAA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46929" y="24560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5822631-9F6B-48B3-A47F-EE14A6E0FD4C}"/>
                    </a:ext>
                  </a:extLst>
                </p14:cNvPr>
                <p14:cNvContentPartPr/>
                <p14:nvPr/>
              </p14:nvContentPartPr>
              <p14:xfrm>
                <a:off x="1649169" y="2600056"/>
                <a:ext cx="83520" cy="103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5822631-9F6B-48B3-A47F-EE14A6E0FD4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31529" y="2582416"/>
                  <a:ext cx="119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C6496A1-37A4-44EC-8EC7-12C55FC35DD2}"/>
                    </a:ext>
                  </a:extLst>
                </p14:cNvPr>
                <p14:cNvContentPartPr/>
                <p14:nvPr/>
              </p14:nvContentPartPr>
              <p14:xfrm>
                <a:off x="1805409" y="2562256"/>
                <a:ext cx="63720" cy="152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C6496A1-37A4-44EC-8EC7-12C55FC35DD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87769" y="2544256"/>
                  <a:ext cx="99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20CD964-28FB-46DF-BFEE-0943A5C26A1C}"/>
                    </a:ext>
                  </a:extLst>
                </p14:cNvPr>
                <p14:cNvContentPartPr/>
                <p14:nvPr/>
              </p14:nvContentPartPr>
              <p14:xfrm>
                <a:off x="2011689" y="2579536"/>
                <a:ext cx="243360" cy="156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20CD964-28FB-46DF-BFEE-0943A5C26A1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93689" y="2561536"/>
                  <a:ext cx="279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6BABA6B-8321-4E87-A861-14FCE86CE335}"/>
                    </a:ext>
                  </a:extLst>
                </p14:cNvPr>
                <p14:cNvContentPartPr/>
                <p14:nvPr/>
              </p14:nvContentPartPr>
              <p14:xfrm>
                <a:off x="2305449" y="2521216"/>
                <a:ext cx="360" cy="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6BABA6B-8321-4E87-A861-14FCE86CE33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87449" y="25032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063ECF2-C4D8-499F-A610-C6B511ED7745}"/>
                    </a:ext>
                  </a:extLst>
                </p14:cNvPr>
                <p14:cNvContentPartPr/>
                <p14:nvPr/>
              </p14:nvContentPartPr>
              <p14:xfrm>
                <a:off x="2389329" y="2538856"/>
                <a:ext cx="334080" cy="201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063ECF2-C4D8-499F-A610-C6B511ED774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71689" y="2520856"/>
                  <a:ext cx="369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CF1248E-2378-4EF2-91AE-2713727201AA}"/>
                    </a:ext>
                  </a:extLst>
                </p14:cNvPr>
                <p14:cNvContentPartPr/>
                <p14:nvPr/>
              </p14:nvContentPartPr>
              <p14:xfrm>
                <a:off x="2912769" y="2555776"/>
                <a:ext cx="284040" cy="366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CF1248E-2378-4EF2-91AE-2713727201A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95129" y="2538136"/>
                  <a:ext cx="3196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7E1998A-1EDD-4FC1-A53F-9C8F347D9B85}"/>
                    </a:ext>
                  </a:extLst>
                </p14:cNvPr>
                <p14:cNvContentPartPr/>
                <p14:nvPr/>
              </p14:nvContentPartPr>
              <p14:xfrm>
                <a:off x="3239649" y="2578096"/>
                <a:ext cx="213120" cy="273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7E1998A-1EDD-4FC1-A53F-9C8F347D9B8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21649" y="2560096"/>
                  <a:ext cx="2487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6A041BD-B58C-453C-8855-87E9C2B1F323}"/>
                    </a:ext>
                  </a:extLst>
                </p14:cNvPr>
                <p14:cNvContentPartPr/>
                <p14:nvPr/>
              </p14:nvContentPartPr>
              <p14:xfrm>
                <a:off x="3461049" y="2781856"/>
                <a:ext cx="244440" cy="113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6A041BD-B58C-453C-8855-87E9C2B1F32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43049" y="2763856"/>
                  <a:ext cx="280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41E5186-827F-46C7-ACD1-87CD91DDE2FF}"/>
                    </a:ext>
                  </a:extLst>
                </p14:cNvPr>
                <p14:cNvContentPartPr/>
                <p14:nvPr/>
              </p14:nvContentPartPr>
              <p14:xfrm>
                <a:off x="3747249" y="2802736"/>
                <a:ext cx="113040" cy="140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41E5186-827F-46C7-ACD1-87CD91DDE2F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29609" y="2784736"/>
                  <a:ext cx="148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0AE1DAD-BC19-4B3C-9796-A9F978550B39}"/>
                    </a:ext>
                  </a:extLst>
                </p14:cNvPr>
                <p14:cNvContentPartPr/>
                <p14:nvPr/>
              </p14:nvContentPartPr>
              <p14:xfrm>
                <a:off x="3889449" y="2815696"/>
                <a:ext cx="42120" cy="68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0AE1DAD-BC19-4B3C-9796-A9F978550B3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71449" y="2797696"/>
                  <a:ext cx="77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845E8B4-29B7-4D8F-B4C6-428D1CC59F9B}"/>
                    </a:ext>
                  </a:extLst>
                </p14:cNvPr>
                <p14:cNvContentPartPr/>
                <p14:nvPr/>
              </p14:nvContentPartPr>
              <p14:xfrm>
                <a:off x="3967569" y="2626696"/>
                <a:ext cx="74160" cy="375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845E8B4-29B7-4D8F-B4C6-428D1CC59F9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49569" y="2609056"/>
                  <a:ext cx="1098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A166A0A-9182-47BB-BABD-13E03C7F66E0}"/>
                    </a:ext>
                  </a:extLst>
                </p14:cNvPr>
                <p14:cNvContentPartPr/>
                <p14:nvPr/>
              </p14:nvContentPartPr>
              <p14:xfrm>
                <a:off x="551889" y="3125656"/>
                <a:ext cx="103680" cy="184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A166A0A-9182-47BB-BABD-13E03C7F66E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3889" y="3108016"/>
                  <a:ext cx="139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6AB448B-6A07-4423-BD08-79CD09133BDF}"/>
                    </a:ext>
                  </a:extLst>
                </p14:cNvPr>
                <p14:cNvContentPartPr/>
                <p14:nvPr/>
              </p14:nvContentPartPr>
              <p14:xfrm>
                <a:off x="821889" y="3286936"/>
                <a:ext cx="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6AB448B-6A07-4423-BD08-79CD09133BD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03889" y="32689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99452D-921E-48F0-9761-861FBC782848}"/>
                    </a:ext>
                  </a:extLst>
                </p14:cNvPr>
                <p14:cNvContentPartPr/>
                <p14:nvPr/>
              </p14:nvContentPartPr>
              <p14:xfrm>
                <a:off x="1097289" y="3138616"/>
                <a:ext cx="3600" cy="160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99452D-921E-48F0-9761-861FBC78284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79289" y="3120616"/>
                  <a:ext cx="39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FC666B6-60B2-4530-A85E-4EADEBCA1D96}"/>
                    </a:ext>
                  </a:extLst>
                </p14:cNvPr>
                <p14:cNvContentPartPr/>
                <p14:nvPr/>
              </p14:nvContentPartPr>
              <p14:xfrm>
                <a:off x="1106649" y="3077776"/>
                <a:ext cx="101520" cy="134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FC666B6-60B2-4530-A85E-4EADEBCA1D9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89009" y="3059776"/>
                  <a:ext cx="137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C47D974-2EC7-46D6-867A-6E65B48BF192}"/>
                    </a:ext>
                  </a:extLst>
                </p14:cNvPr>
                <p14:cNvContentPartPr/>
                <p14:nvPr/>
              </p14:nvContentPartPr>
              <p14:xfrm>
                <a:off x="1269369" y="3137896"/>
                <a:ext cx="55800" cy="168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C47D974-2EC7-46D6-867A-6E65B48BF19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251369" y="3120256"/>
                  <a:ext cx="91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A432756-A6FB-4E2F-80DC-8B7487E60E4E}"/>
                    </a:ext>
                  </a:extLst>
                </p14:cNvPr>
                <p14:cNvContentPartPr/>
                <p14:nvPr/>
              </p14:nvContentPartPr>
              <p14:xfrm>
                <a:off x="1423809" y="3114496"/>
                <a:ext cx="78120" cy="203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A432756-A6FB-4E2F-80DC-8B7487E60E4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405809" y="3096496"/>
                  <a:ext cx="113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09BECB6-3FE3-471F-9021-8A8D4352E272}"/>
                    </a:ext>
                  </a:extLst>
                </p14:cNvPr>
                <p14:cNvContentPartPr/>
                <p14:nvPr/>
              </p14:nvContentPartPr>
              <p14:xfrm>
                <a:off x="1870209" y="3103696"/>
                <a:ext cx="138240" cy="207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09BECB6-3FE3-471F-9021-8A8D4352E27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852209" y="3085696"/>
                  <a:ext cx="1738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5CAE31D-8956-4E40-B822-75AA5559DDC0}"/>
                    </a:ext>
                  </a:extLst>
                </p14:cNvPr>
                <p14:cNvContentPartPr/>
                <p14:nvPr/>
              </p14:nvContentPartPr>
              <p14:xfrm>
                <a:off x="2046969" y="3065536"/>
                <a:ext cx="50400" cy="258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5CAE31D-8956-4E40-B822-75AA5559DDC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029329" y="3047536"/>
                  <a:ext cx="860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DB385A-E167-4BFB-8594-CCDF6CFDA474}"/>
                    </a:ext>
                  </a:extLst>
                </p14:cNvPr>
                <p14:cNvContentPartPr/>
                <p14:nvPr/>
              </p14:nvContentPartPr>
              <p14:xfrm>
                <a:off x="2174769" y="3222136"/>
                <a:ext cx="90720" cy="105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DB385A-E167-4BFB-8594-CCDF6CFDA4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157129" y="3204496"/>
                  <a:ext cx="126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D72D1B2-961A-40AE-BAD2-DD87115B3410}"/>
                    </a:ext>
                  </a:extLst>
                </p14:cNvPr>
                <p14:cNvContentPartPr/>
                <p14:nvPr/>
              </p14:nvContentPartPr>
              <p14:xfrm>
                <a:off x="2295729" y="3243736"/>
                <a:ext cx="104760" cy="114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D72D1B2-961A-40AE-BAD2-DD87115B341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278089" y="3226096"/>
                  <a:ext cx="140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596C76C-7B88-4EFD-AF40-FA2472166B28}"/>
                    </a:ext>
                  </a:extLst>
                </p14:cNvPr>
                <p14:cNvContentPartPr/>
                <p14:nvPr/>
              </p14:nvContentPartPr>
              <p14:xfrm>
                <a:off x="2504889" y="3267496"/>
                <a:ext cx="281520" cy="133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596C76C-7B88-4EFD-AF40-FA2472166B2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487249" y="3249496"/>
                  <a:ext cx="317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B4E9406-46C8-4BD0-96B6-697CC42C30A4}"/>
                    </a:ext>
                  </a:extLst>
                </p14:cNvPr>
                <p14:cNvContentPartPr/>
                <p14:nvPr/>
              </p14:nvContentPartPr>
              <p14:xfrm>
                <a:off x="3027249" y="3232936"/>
                <a:ext cx="122040" cy="178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B4E9406-46C8-4BD0-96B6-697CC42C30A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009249" y="3215296"/>
                  <a:ext cx="157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39DF17F-FAAC-464B-B31C-B1F0D8E26BC2}"/>
                    </a:ext>
                  </a:extLst>
                </p14:cNvPr>
                <p14:cNvContentPartPr/>
                <p14:nvPr/>
              </p14:nvContentPartPr>
              <p14:xfrm>
                <a:off x="3253329" y="3203776"/>
                <a:ext cx="156600" cy="189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39DF17F-FAAC-464B-B31C-B1F0D8E26BC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35329" y="3185776"/>
                  <a:ext cx="1922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6930502-8C69-4F64-849A-D9564499F0EC}"/>
                    </a:ext>
                  </a:extLst>
                </p14:cNvPr>
                <p14:cNvContentPartPr/>
                <p14:nvPr/>
              </p14:nvContentPartPr>
              <p14:xfrm>
                <a:off x="3489129" y="3246256"/>
                <a:ext cx="11160" cy="166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6930502-8C69-4F64-849A-D9564499F0E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471129" y="3228256"/>
                  <a:ext cx="468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DC269B7-10EB-4D13-B5F8-01D0B32FC3AF}"/>
                    </a:ext>
                  </a:extLst>
                </p14:cNvPr>
                <p14:cNvContentPartPr/>
                <p14:nvPr/>
              </p14:nvContentPartPr>
              <p14:xfrm>
                <a:off x="3515049" y="3230056"/>
                <a:ext cx="179640" cy="216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DC269B7-10EB-4D13-B5F8-01D0B32FC3A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497049" y="3212416"/>
                  <a:ext cx="2152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74F6D32-AFF1-4711-9040-AAE0C8C67B26}"/>
                    </a:ext>
                  </a:extLst>
                </p14:cNvPr>
                <p14:cNvContentPartPr/>
                <p14:nvPr/>
              </p14:nvContentPartPr>
              <p14:xfrm>
                <a:off x="985689" y="3521296"/>
                <a:ext cx="7200" cy="22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74F6D32-AFF1-4711-9040-AAE0C8C67B2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68049" y="3503296"/>
                  <a:ext cx="428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D607ADE-95B9-4F12-885B-62FA69711D87}"/>
                    </a:ext>
                  </a:extLst>
                </p14:cNvPr>
                <p14:cNvContentPartPr/>
                <p14:nvPr/>
              </p14:nvContentPartPr>
              <p14:xfrm>
                <a:off x="204489" y="2538856"/>
                <a:ext cx="675720" cy="978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D607ADE-95B9-4F12-885B-62FA69711D8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86489" y="2521216"/>
                  <a:ext cx="711360" cy="10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F855386-25AF-43AA-B6F1-4B1511E3DF5B}"/>
                    </a:ext>
                  </a:extLst>
                </p14:cNvPr>
                <p14:cNvContentPartPr/>
                <p14:nvPr/>
              </p14:nvContentPartPr>
              <p14:xfrm>
                <a:off x="649449" y="2433736"/>
                <a:ext cx="73080" cy="281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F855386-25AF-43AA-B6F1-4B1511E3DF5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1809" y="2416096"/>
                  <a:ext cx="10872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75CD452-84EA-464D-A4C5-73B1312BFA66}"/>
              </a:ext>
            </a:extLst>
          </p:cNvPr>
          <p:cNvGrpSpPr/>
          <p:nvPr/>
        </p:nvGrpSpPr>
        <p:grpSpPr>
          <a:xfrm>
            <a:off x="1083609" y="3786616"/>
            <a:ext cx="3183120" cy="736200"/>
            <a:chOff x="1083609" y="3786616"/>
            <a:chExt cx="3183120" cy="73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F26ECE6-1F90-4597-AB11-18543BC9979E}"/>
                    </a:ext>
                  </a:extLst>
                </p14:cNvPr>
                <p14:cNvContentPartPr/>
                <p14:nvPr/>
              </p14:nvContentPartPr>
              <p14:xfrm>
                <a:off x="1083609" y="3874096"/>
                <a:ext cx="10440" cy="192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F26ECE6-1F90-4597-AB11-18543BC9979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65609" y="3856456"/>
                  <a:ext cx="460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0E297D5-DBD5-4938-9306-6C81F47E97CC}"/>
                    </a:ext>
                  </a:extLst>
                </p14:cNvPr>
                <p14:cNvContentPartPr/>
                <p14:nvPr/>
              </p14:nvContentPartPr>
              <p14:xfrm>
                <a:off x="1093689" y="3828736"/>
                <a:ext cx="151560" cy="192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0E297D5-DBD5-4938-9306-6C81F47E97C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76049" y="3810736"/>
                  <a:ext cx="187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2CD95F3-CC2C-480F-9E17-A1087C77E460}"/>
                    </a:ext>
                  </a:extLst>
                </p14:cNvPr>
                <p14:cNvContentPartPr/>
                <p14:nvPr/>
              </p14:nvContentPartPr>
              <p14:xfrm>
                <a:off x="1294569" y="3975616"/>
                <a:ext cx="125640" cy="91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2CD95F3-CC2C-480F-9E17-A1087C77E46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76929" y="3957976"/>
                  <a:ext cx="161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0B74EA5-549A-43B7-9CB9-32C9389ED28F}"/>
                    </a:ext>
                  </a:extLst>
                </p14:cNvPr>
                <p14:cNvContentPartPr/>
                <p14:nvPr/>
              </p14:nvContentPartPr>
              <p14:xfrm>
                <a:off x="1582209" y="4003336"/>
                <a:ext cx="360" cy="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0B74EA5-549A-43B7-9CB9-32C9389ED28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64569" y="39853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AC0E129-6677-453D-BBB8-4CFDB553F2CF}"/>
                    </a:ext>
                  </a:extLst>
                </p14:cNvPr>
                <p14:cNvContentPartPr/>
                <p14:nvPr/>
              </p14:nvContentPartPr>
              <p14:xfrm>
                <a:off x="1572849" y="4016296"/>
                <a:ext cx="102240" cy="99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AC0E129-6677-453D-BBB8-4CFDB553F2C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54849" y="3998656"/>
                  <a:ext cx="137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D1DF48F-AB69-4210-B1C9-2FE35F73D1D4}"/>
                    </a:ext>
                  </a:extLst>
                </p14:cNvPr>
                <p14:cNvContentPartPr/>
                <p14:nvPr/>
              </p14:nvContentPartPr>
              <p14:xfrm>
                <a:off x="1814049" y="3786616"/>
                <a:ext cx="259920" cy="338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D1DF48F-AB69-4210-B1C9-2FE35F73D1D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96049" y="3768616"/>
                  <a:ext cx="2955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FC0CF8C-5E2E-4299-8801-79CDB313FC91}"/>
                    </a:ext>
                  </a:extLst>
                </p14:cNvPr>
                <p14:cNvContentPartPr/>
                <p14:nvPr/>
              </p14:nvContentPartPr>
              <p14:xfrm>
                <a:off x="2097729" y="3870496"/>
                <a:ext cx="360" cy="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FC0CF8C-5E2E-4299-8801-79CDB313FC9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79729" y="38524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456723E-0524-4FFA-ABC0-11D81169DD06}"/>
                    </a:ext>
                  </a:extLst>
                </p14:cNvPr>
                <p14:cNvContentPartPr/>
                <p14:nvPr/>
              </p14:nvContentPartPr>
              <p14:xfrm>
                <a:off x="2184489" y="3978136"/>
                <a:ext cx="90000" cy="146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456723E-0524-4FFA-ABC0-11D81169DD0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166489" y="3960136"/>
                  <a:ext cx="1256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10FB05D-D954-445B-9BCD-44B758869B22}"/>
                    </a:ext>
                  </a:extLst>
                </p14:cNvPr>
                <p14:cNvContentPartPr/>
                <p14:nvPr/>
              </p14:nvContentPartPr>
              <p14:xfrm>
                <a:off x="2352609" y="4004776"/>
                <a:ext cx="115920" cy="167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10FB05D-D954-445B-9BCD-44B758869B2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34609" y="3986776"/>
                  <a:ext cx="151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EA2AF5C-087F-4E0D-9066-48F377BD22FC}"/>
                    </a:ext>
                  </a:extLst>
                </p14:cNvPr>
                <p14:cNvContentPartPr/>
                <p14:nvPr/>
              </p14:nvContentPartPr>
              <p14:xfrm>
                <a:off x="2501649" y="4060576"/>
                <a:ext cx="221760" cy="160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EA2AF5C-087F-4E0D-9066-48F377BD22F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83649" y="4042576"/>
                  <a:ext cx="2574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DAEB31B-3D3B-4BEC-9C9D-4595EB9575D8}"/>
                    </a:ext>
                  </a:extLst>
                </p14:cNvPr>
                <p14:cNvContentPartPr/>
                <p14:nvPr/>
              </p14:nvContentPartPr>
              <p14:xfrm>
                <a:off x="2945529" y="3890296"/>
                <a:ext cx="123480" cy="284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DAEB31B-3D3B-4BEC-9C9D-4595EB9575D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927889" y="3872656"/>
                  <a:ext cx="1591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91CFBD8-AAC6-4E70-807C-94C164501490}"/>
                    </a:ext>
                  </a:extLst>
                </p14:cNvPr>
                <p14:cNvContentPartPr/>
                <p14:nvPr/>
              </p14:nvContentPartPr>
              <p14:xfrm>
                <a:off x="3121929" y="3946096"/>
                <a:ext cx="513720" cy="254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91CFBD8-AAC6-4E70-807C-94C16450149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104289" y="3928456"/>
                  <a:ext cx="5493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6E3EF6C-A131-49E0-97C5-CAAAE827E73D}"/>
                    </a:ext>
                  </a:extLst>
                </p14:cNvPr>
                <p14:cNvContentPartPr/>
                <p14:nvPr/>
              </p14:nvContentPartPr>
              <p14:xfrm>
                <a:off x="3718089" y="4120696"/>
                <a:ext cx="135720" cy="167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6E3EF6C-A131-49E0-97C5-CAAAE827E7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00089" y="4103056"/>
                  <a:ext cx="171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3FF3934-3BA2-4ED1-9073-324EE759BD92}"/>
                    </a:ext>
                  </a:extLst>
                </p14:cNvPr>
                <p14:cNvContentPartPr/>
                <p14:nvPr/>
              </p14:nvContentPartPr>
              <p14:xfrm>
                <a:off x="3900609" y="4163176"/>
                <a:ext cx="113400" cy="132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3FF3934-3BA2-4ED1-9073-324EE759BD9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882609" y="4145536"/>
                  <a:ext cx="1490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3458658-DA9A-4414-80D2-CE35666C0E66}"/>
                    </a:ext>
                  </a:extLst>
                </p14:cNvPr>
                <p14:cNvContentPartPr/>
                <p14:nvPr/>
              </p14:nvContentPartPr>
              <p14:xfrm>
                <a:off x="4081329" y="4171816"/>
                <a:ext cx="185400" cy="351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3458658-DA9A-4414-80D2-CE35666C0E6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063329" y="4154176"/>
                  <a:ext cx="2210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D5E682C-C08E-4DC5-837A-8A52A52156CD}"/>
                    </a:ext>
                  </a:extLst>
                </p14:cNvPr>
                <p14:cNvContentPartPr/>
                <p14:nvPr/>
              </p14:nvContentPartPr>
              <p14:xfrm>
                <a:off x="1201689" y="4292056"/>
                <a:ext cx="2089800" cy="156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D5E682C-C08E-4DC5-837A-8A52A52156C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84049" y="4274416"/>
                  <a:ext cx="2125440" cy="19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0662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9D60B-8436-4321-9E16-8ACB815C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C000"/>
                </a:solidFill>
              </a:rPr>
              <a:t>Kernel trick </a:t>
            </a:r>
            <a:r>
              <a:rPr lang="en-US"/>
              <a:t>for method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4F20-11B2-441F-865C-926A47AE6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Polynomial models can deal with non-linear data. </a:t>
            </a:r>
          </a:p>
          <a:p>
            <a:r>
              <a:rPr lang="en-US"/>
              <a:t>However, </a:t>
            </a:r>
          </a:p>
          <a:p>
            <a:endParaRPr lang="en-US">
              <a:sym typeface="Wingdings" panose="05000000000000000000" pitchFamily="2" charset="2"/>
            </a:endParaRPr>
          </a:p>
          <a:p>
            <a:endParaRPr lang="en-US">
              <a:sym typeface="Wingdings" panose="05000000000000000000" pitchFamily="2" charset="2"/>
            </a:endParaRPr>
          </a:p>
          <a:p>
            <a:r>
              <a:rPr lang="en-US">
                <a:sym typeface="Wingdings" panose="05000000000000000000" pitchFamily="2" charset="2"/>
              </a:rPr>
              <a:t> </a:t>
            </a:r>
            <a:r>
              <a:rPr lang="en-US" b="1">
                <a:sym typeface="Wingdings" panose="05000000000000000000" pitchFamily="2" charset="2"/>
              </a:rPr>
              <a:t>Kernel trick</a:t>
            </a:r>
            <a:r>
              <a:rPr lang="en-US">
                <a:sym typeface="Wingdings" panose="05000000000000000000" pitchFamily="2" charset="2"/>
              </a:rPr>
              <a:t>: </a:t>
            </a:r>
            <a:r>
              <a:rPr lang="en-US" strike="sngStrike">
                <a:sym typeface="Wingdings" panose="05000000000000000000" pitchFamily="2" charset="2"/>
              </a:rPr>
              <a:t> </a:t>
            </a:r>
            <a:endParaRPr lang="en-US">
              <a:sym typeface="Wingdings" panose="05000000000000000000" pitchFamily="2" charset="2"/>
            </a:endParaRPr>
          </a:p>
          <a:p>
            <a:endParaRPr lang="en-US">
              <a:sym typeface="Wingdings" panose="05000000000000000000" pitchFamily="2" charset="2"/>
            </a:endParaRPr>
          </a:p>
          <a:p>
            <a:r>
              <a:rPr lang="en-US">
                <a:sym typeface="Wingdings" panose="05000000000000000000" pitchFamily="2" charset="2"/>
              </a:rPr>
              <a:t>&gt;&gt;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5AE28-3A32-40B5-965B-0C248953D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AF718C2-A39E-4C1A-8493-FAAE90816167}"/>
                  </a:ext>
                </a:extLst>
              </p14:cNvPr>
              <p14:cNvContentPartPr/>
              <p14:nvPr/>
            </p14:nvContentPartPr>
            <p14:xfrm>
              <a:off x="4521969" y="1594216"/>
              <a:ext cx="1616760" cy="37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AF718C2-A39E-4C1A-8493-FAAE908161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3969" y="1576576"/>
                <a:ext cx="16524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3002C94-F8CD-44C0-8B7E-14B4FC0143BE}"/>
                  </a:ext>
                </a:extLst>
              </p14:cNvPr>
              <p14:cNvContentPartPr/>
              <p14:nvPr/>
            </p14:nvContentPartPr>
            <p14:xfrm>
              <a:off x="542889" y="1578736"/>
              <a:ext cx="2007360" cy="74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3002C94-F8CD-44C0-8B7E-14B4FC0143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249" y="1561096"/>
                <a:ext cx="2043000" cy="11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DA1E7ADD-1CB5-44ED-A80B-6C34F4F536D4}"/>
              </a:ext>
            </a:extLst>
          </p:cNvPr>
          <p:cNvGrpSpPr/>
          <p:nvPr/>
        </p:nvGrpSpPr>
        <p:grpSpPr>
          <a:xfrm>
            <a:off x="940689" y="2164816"/>
            <a:ext cx="355680" cy="157680"/>
            <a:chOff x="940689" y="2164816"/>
            <a:chExt cx="355680" cy="1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E51D6B-36AE-49C4-B3AF-CF66C4D641B7}"/>
                    </a:ext>
                  </a:extLst>
                </p14:cNvPr>
                <p14:cNvContentPartPr/>
                <p14:nvPr/>
              </p14:nvContentPartPr>
              <p14:xfrm>
                <a:off x="940689" y="2164816"/>
                <a:ext cx="314280" cy="157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E51D6B-36AE-49C4-B3AF-CF66C4D641B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2689" y="2147176"/>
                  <a:ext cx="349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6A54447-2B48-43B7-8F0D-ADB084B4AB8F}"/>
                    </a:ext>
                  </a:extLst>
                </p14:cNvPr>
                <p14:cNvContentPartPr/>
                <p14:nvPr/>
              </p14:nvContentPartPr>
              <p14:xfrm>
                <a:off x="1296009" y="2292256"/>
                <a:ext cx="360" cy="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6A54447-2B48-43B7-8F0D-ADB084B4AB8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8009" y="22746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ED81DA-001E-4E1F-9D37-EB87EEFEF190}"/>
              </a:ext>
            </a:extLst>
          </p:cNvPr>
          <p:cNvGrpSpPr/>
          <p:nvPr/>
        </p:nvGrpSpPr>
        <p:grpSpPr>
          <a:xfrm>
            <a:off x="1700649" y="1663696"/>
            <a:ext cx="3027240" cy="783000"/>
            <a:chOff x="1700649" y="1663696"/>
            <a:chExt cx="3027240" cy="78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61855B9-8431-4824-A551-E73F8A642782}"/>
                    </a:ext>
                  </a:extLst>
                </p14:cNvPr>
                <p14:cNvContentPartPr/>
                <p14:nvPr/>
              </p14:nvContentPartPr>
              <p14:xfrm>
                <a:off x="3261969" y="1663696"/>
                <a:ext cx="155520" cy="323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61855B9-8431-4824-A551-E73F8A64278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44329" y="1646056"/>
                  <a:ext cx="1911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BC33F3-BF05-4C3A-B7AA-0275233D4EA7}"/>
                    </a:ext>
                  </a:extLst>
                </p14:cNvPr>
                <p14:cNvContentPartPr/>
                <p14:nvPr/>
              </p14:nvContentPartPr>
              <p14:xfrm>
                <a:off x="3447369" y="1851616"/>
                <a:ext cx="135000" cy="111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BC33F3-BF05-4C3A-B7AA-0275233D4E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29369" y="1833976"/>
                  <a:ext cx="170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DC4155F-69B0-4FBD-8DE1-105EA896EA2A}"/>
                    </a:ext>
                  </a:extLst>
                </p14:cNvPr>
                <p14:cNvContentPartPr/>
                <p14:nvPr/>
              </p14:nvContentPartPr>
              <p14:xfrm>
                <a:off x="3613689" y="1864216"/>
                <a:ext cx="141840" cy="437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DC4155F-69B0-4FBD-8DE1-105EA896EA2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95689" y="1846216"/>
                  <a:ext cx="1774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368CD1-75C0-4F99-A60D-FE8729E27FD1}"/>
                    </a:ext>
                  </a:extLst>
                </p14:cNvPr>
                <p14:cNvContentPartPr/>
                <p14:nvPr/>
              </p14:nvContentPartPr>
              <p14:xfrm>
                <a:off x="3837609" y="1897696"/>
                <a:ext cx="80640" cy="144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368CD1-75C0-4F99-A60D-FE8729E27FD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19609" y="1880056"/>
                  <a:ext cx="116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0291956-52F3-421D-BDE7-1B19645CF803}"/>
                    </a:ext>
                  </a:extLst>
                </p14:cNvPr>
                <p14:cNvContentPartPr/>
                <p14:nvPr/>
              </p14:nvContentPartPr>
              <p14:xfrm>
                <a:off x="4393809" y="1801576"/>
                <a:ext cx="122400" cy="291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0291956-52F3-421D-BDE7-1B19645CF8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76169" y="1783576"/>
                  <a:ext cx="1580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6B5A93D-AC7E-4C0E-896A-78F2A3E86B30}"/>
                    </a:ext>
                  </a:extLst>
                </p14:cNvPr>
                <p14:cNvContentPartPr/>
                <p14:nvPr/>
              </p14:nvContentPartPr>
              <p14:xfrm>
                <a:off x="4564809" y="1790416"/>
                <a:ext cx="163080" cy="353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6B5A93D-AC7E-4C0E-896A-78F2A3E86B3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46809" y="1772416"/>
                  <a:ext cx="1987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8D5E056-155A-4423-8A21-0189F65A6244}"/>
                    </a:ext>
                  </a:extLst>
                </p14:cNvPr>
                <p14:cNvContentPartPr/>
                <p14:nvPr/>
              </p14:nvContentPartPr>
              <p14:xfrm>
                <a:off x="3985929" y="1849816"/>
                <a:ext cx="92520" cy="146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8D5E056-155A-4423-8A21-0189F65A62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67929" y="1832176"/>
                  <a:ext cx="128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749F975-8B70-4BB4-82C7-B34B90B9DF85}"/>
                    </a:ext>
                  </a:extLst>
                </p14:cNvPr>
                <p14:cNvContentPartPr/>
                <p14:nvPr/>
              </p14:nvContentPartPr>
              <p14:xfrm>
                <a:off x="4155129" y="1857016"/>
                <a:ext cx="95400" cy="119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749F975-8B70-4BB4-82C7-B34B90B9DF8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37489" y="1839376"/>
                  <a:ext cx="131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AC17AF2-37D1-4CEA-95B9-9D56A725F78B}"/>
                    </a:ext>
                  </a:extLst>
                </p14:cNvPr>
                <p14:cNvContentPartPr/>
                <p14:nvPr/>
              </p14:nvContentPartPr>
              <p14:xfrm>
                <a:off x="1700649" y="2088856"/>
                <a:ext cx="129600" cy="357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AC17AF2-37D1-4CEA-95B9-9D56A725F78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82649" y="2070856"/>
                  <a:ext cx="1652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A4391C-A751-4974-B566-9A8A2E1BBA59}"/>
                    </a:ext>
                  </a:extLst>
                </p14:cNvPr>
                <p14:cNvContentPartPr/>
                <p14:nvPr/>
              </p14:nvContentPartPr>
              <p14:xfrm>
                <a:off x="1879569" y="2197216"/>
                <a:ext cx="182880" cy="133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A4391C-A751-4974-B566-9A8A2E1BBA5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61929" y="2179216"/>
                  <a:ext cx="218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81A1754-A76F-4EEA-8D98-85D1BE13570F}"/>
                    </a:ext>
                  </a:extLst>
                </p14:cNvPr>
                <p14:cNvContentPartPr/>
                <p14:nvPr/>
              </p14:nvContentPartPr>
              <p14:xfrm>
                <a:off x="2101689" y="2083096"/>
                <a:ext cx="414360" cy="237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81A1754-A76F-4EEA-8D98-85D1BE1357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84049" y="2065096"/>
                  <a:ext cx="450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56D7C58-89C1-4A36-874A-380168754993}"/>
                    </a:ext>
                  </a:extLst>
                </p14:cNvPr>
                <p14:cNvContentPartPr/>
                <p14:nvPr/>
              </p14:nvContentPartPr>
              <p14:xfrm>
                <a:off x="2545929" y="2210176"/>
                <a:ext cx="122760" cy="123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56D7C58-89C1-4A36-874A-38016875499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28289" y="2192536"/>
                  <a:ext cx="158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BD7650-E03C-4995-91C0-F2733DCCEDE5}"/>
                    </a:ext>
                  </a:extLst>
                </p14:cNvPr>
                <p14:cNvContentPartPr/>
                <p14:nvPr/>
              </p14:nvContentPartPr>
              <p14:xfrm>
                <a:off x="2684529" y="2205496"/>
                <a:ext cx="201960" cy="122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BD7650-E03C-4995-91C0-F2733DCCEDE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66889" y="2187856"/>
                  <a:ext cx="237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7776F26-5FAF-4EC8-8F6D-9965B2685903}"/>
                    </a:ext>
                  </a:extLst>
                </p14:cNvPr>
                <p14:cNvContentPartPr/>
                <p14:nvPr/>
              </p14:nvContentPartPr>
              <p14:xfrm>
                <a:off x="2903049" y="2240056"/>
                <a:ext cx="26280" cy="132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7776F26-5FAF-4EC8-8F6D-9965B268590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85049" y="2222056"/>
                  <a:ext cx="61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C885AC6-4B7F-4CB0-8903-FB1EF4EC1B1F}"/>
                    </a:ext>
                  </a:extLst>
                </p14:cNvPr>
                <p14:cNvContentPartPr/>
                <p14:nvPr/>
              </p14:nvContentPartPr>
              <p14:xfrm>
                <a:off x="3040569" y="2135296"/>
                <a:ext cx="118440" cy="264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C885AC6-4B7F-4CB0-8903-FB1EF4EC1B1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22569" y="2117656"/>
                  <a:ext cx="154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89C52AC-796F-452A-B100-EAEF25765395}"/>
                    </a:ext>
                  </a:extLst>
                </p14:cNvPr>
                <p14:cNvContentPartPr/>
                <p14:nvPr/>
              </p14:nvContentPartPr>
              <p14:xfrm>
                <a:off x="3229569" y="2168776"/>
                <a:ext cx="84600" cy="275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89C52AC-796F-452A-B100-EAEF2576539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11569" y="2150776"/>
                  <a:ext cx="12024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0FD26B9-6FB9-4989-B77D-76881999034B}"/>
              </a:ext>
            </a:extLst>
          </p:cNvPr>
          <p:cNvGrpSpPr/>
          <p:nvPr/>
        </p:nvGrpSpPr>
        <p:grpSpPr>
          <a:xfrm>
            <a:off x="5485329" y="2658736"/>
            <a:ext cx="38520" cy="122400"/>
            <a:chOff x="5485329" y="2658736"/>
            <a:chExt cx="38520" cy="12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2FACAE1-98F2-4A24-A418-68F2D6C6FD81}"/>
                    </a:ext>
                  </a:extLst>
                </p14:cNvPr>
                <p14:cNvContentPartPr/>
                <p14:nvPr/>
              </p14:nvContentPartPr>
              <p14:xfrm>
                <a:off x="5485329" y="2658736"/>
                <a:ext cx="12600" cy="21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2FACAE1-98F2-4A24-A418-68F2D6C6FD8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67329" y="2641096"/>
                  <a:ext cx="482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473B456-EFCB-43C6-BA2E-7A422AC470D1}"/>
                    </a:ext>
                  </a:extLst>
                </p14:cNvPr>
                <p14:cNvContentPartPr/>
                <p14:nvPr/>
              </p14:nvContentPartPr>
              <p14:xfrm>
                <a:off x="5498289" y="2743696"/>
                <a:ext cx="25560" cy="37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473B456-EFCB-43C6-BA2E-7A422AC470D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80289" y="2726056"/>
                  <a:ext cx="6120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DC26270-1838-43DD-82C8-6BC7080FA4CC}"/>
                  </a:ext>
                </a:extLst>
              </p14:cNvPr>
              <p14:cNvContentPartPr/>
              <p14:nvPr/>
            </p14:nvContentPartPr>
            <p14:xfrm>
              <a:off x="5878809" y="2545696"/>
              <a:ext cx="88560" cy="2149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DC26270-1838-43DD-82C8-6BC7080FA4C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61169" y="2528056"/>
                <a:ext cx="124200" cy="25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5D19011B-027C-4797-999B-C6C6D075869C}"/>
              </a:ext>
            </a:extLst>
          </p:cNvPr>
          <p:cNvGrpSpPr/>
          <p:nvPr/>
        </p:nvGrpSpPr>
        <p:grpSpPr>
          <a:xfrm>
            <a:off x="6449409" y="2473336"/>
            <a:ext cx="1048320" cy="364320"/>
            <a:chOff x="6449409" y="2473336"/>
            <a:chExt cx="1048320" cy="36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0412EB4-D778-4C8D-9094-C1B18AA4CE26}"/>
                    </a:ext>
                  </a:extLst>
                </p14:cNvPr>
                <p14:cNvContentPartPr/>
                <p14:nvPr/>
              </p14:nvContentPartPr>
              <p14:xfrm>
                <a:off x="6449409" y="2489896"/>
                <a:ext cx="319320" cy="347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0412EB4-D778-4C8D-9094-C1B18AA4CE2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31769" y="2471896"/>
                  <a:ext cx="3549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FDB90C7-90FA-4045-99F7-B481973C938E}"/>
                    </a:ext>
                  </a:extLst>
                </p14:cNvPr>
                <p14:cNvContentPartPr/>
                <p14:nvPr/>
              </p14:nvContentPartPr>
              <p14:xfrm>
                <a:off x="6833889" y="2473336"/>
                <a:ext cx="663840" cy="277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FDB90C7-90FA-4045-99F7-B481973C938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15889" y="2455696"/>
                  <a:ext cx="69948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6314452-2ED1-40EC-A7DB-D9218FD7FC73}"/>
              </a:ext>
            </a:extLst>
          </p:cNvPr>
          <p:cNvGrpSpPr/>
          <p:nvPr/>
        </p:nvGrpSpPr>
        <p:grpSpPr>
          <a:xfrm>
            <a:off x="5921649" y="3150856"/>
            <a:ext cx="1627920" cy="197280"/>
            <a:chOff x="5921649" y="3150856"/>
            <a:chExt cx="1627920" cy="19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C27345D-61AC-4BD6-8DB4-5E423CFEF068}"/>
                    </a:ext>
                  </a:extLst>
                </p14:cNvPr>
                <p14:cNvContentPartPr/>
                <p14:nvPr/>
              </p14:nvContentPartPr>
              <p14:xfrm>
                <a:off x="5921649" y="3150856"/>
                <a:ext cx="136080" cy="197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C27345D-61AC-4BD6-8DB4-5E423CFEF0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04009" y="3133216"/>
                  <a:ext cx="171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6CFAEF8-7EDA-4E80-87B9-61408C70B493}"/>
                    </a:ext>
                  </a:extLst>
                </p14:cNvPr>
                <p14:cNvContentPartPr/>
                <p14:nvPr/>
              </p14:nvContentPartPr>
              <p14:xfrm>
                <a:off x="6321249" y="3294136"/>
                <a:ext cx="972000" cy="43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6CFAEF8-7EDA-4E80-87B9-61408C70B4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03249" y="3276496"/>
                  <a:ext cx="1007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A816A41-803F-4B22-B483-2F613D656941}"/>
                    </a:ext>
                  </a:extLst>
                </p14:cNvPr>
                <p14:cNvContentPartPr/>
                <p14:nvPr/>
              </p14:nvContentPartPr>
              <p14:xfrm>
                <a:off x="7453809" y="3223216"/>
                <a:ext cx="95760" cy="104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A816A41-803F-4B22-B483-2F613D65694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35809" y="3205216"/>
                  <a:ext cx="1314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B18311A-A6E8-4C8F-9EA0-A8779FF1AD46}"/>
              </a:ext>
            </a:extLst>
          </p:cNvPr>
          <p:cNvGrpSpPr/>
          <p:nvPr/>
        </p:nvGrpSpPr>
        <p:grpSpPr>
          <a:xfrm>
            <a:off x="4953609" y="1893736"/>
            <a:ext cx="2109960" cy="502200"/>
            <a:chOff x="4953609" y="1893736"/>
            <a:chExt cx="2109960" cy="50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C3A4C27-B698-4BA8-9FAB-87B3A27E8D99}"/>
                    </a:ext>
                  </a:extLst>
                </p14:cNvPr>
                <p14:cNvContentPartPr/>
                <p14:nvPr/>
              </p14:nvContentPartPr>
              <p14:xfrm>
                <a:off x="5337009" y="2111536"/>
                <a:ext cx="360" cy="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C3A4C27-B698-4BA8-9FAB-87B3A27E8D9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19009" y="20935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5CF16AE-463E-4837-8EDE-12F9BD26B8FB}"/>
                    </a:ext>
                  </a:extLst>
                </p14:cNvPr>
                <p14:cNvContentPartPr/>
                <p14:nvPr/>
              </p14:nvContentPartPr>
              <p14:xfrm>
                <a:off x="5358969" y="2019376"/>
                <a:ext cx="145800" cy="89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5CF16AE-463E-4837-8EDE-12F9BD26B8F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340969" y="2001376"/>
                  <a:ext cx="1814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D7DFDFF-BAA5-4C80-881B-B4D2C7EFBEEF}"/>
                    </a:ext>
                  </a:extLst>
                </p14:cNvPr>
                <p14:cNvContentPartPr/>
                <p14:nvPr/>
              </p14:nvContentPartPr>
              <p14:xfrm>
                <a:off x="5341689" y="2024056"/>
                <a:ext cx="165240" cy="129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D7DFDFF-BAA5-4C80-881B-B4D2C7EFBEE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324049" y="2006416"/>
                  <a:ext cx="200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95C2476-E3D9-406E-B715-E43B6847D7A9}"/>
                    </a:ext>
                  </a:extLst>
                </p14:cNvPr>
                <p14:cNvContentPartPr/>
                <p14:nvPr/>
              </p14:nvContentPartPr>
              <p14:xfrm>
                <a:off x="5606289" y="2102896"/>
                <a:ext cx="48240" cy="118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95C2476-E3D9-406E-B715-E43B6847D7A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588289" y="2084896"/>
                  <a:ext cx="83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0E03B39-3BCF-4CBF-B0EE-73DA6F65B526}"/>
                    </a:ext>
                  </a:extLst>
                </p14:cNvPr>
                <p14:cNvContentPartPr/>
                <p14:nvPr/>
              </p14:nvContentPartPr>
              <p14:xfrm>
                <a:off x="5083569" y="2173096"/>
                <a:ext cx="9360" cy="9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0E03B39-3BCF-4CBF-B0EE-73DA6F65B52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065569" y="2155096"/>
                  <a:ext cx="45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C64D76F-16AD-4858-8C40-A07A38E9B482}"/>
                    </a:ext>
                  </a:extLst>
                </p14:cNvPr>
                <p14:cNvContentPartPr/>
                <p14:nvPr/>
              </p14:nvContentPartPr>
              <p14:xfrm>
                <a:off x="5143689" y="2190016"/>
                <a:ext cx="124560" cy="1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C64D76F-16AD-4858-8C40-A07A38E9B48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125689" y="2172376"/>
                  <a:ext cx="160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BD08C69-E3DA-45F2-803B-BF73AC335D78}"/>
                    </a:ext>
                  </a:extLst>
                </p14:cNvPr>
                <p14:cNvContentPartPr/>
                <p14:nvPr/>
              </p14:nvContentPartPr>
              <p14:xfrm>
                <a:off x="5900049" y="1965016"/>
                <a:ext cx="8640" cy="165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BD08C69-E3DA-45F2-803B-BF73AC335D7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82409" y="1947376"/>
                  <a:ext cx="44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12D882C-BE12-42DD-A10D-192E02E83B6C}"/>
                    </a:ext>
                  </a:extLst>
                </p14:cNvPr>
                <p14:cNvContentPartPr/>
                <p14:nvPr/>
              </p14:nvContentPartPr>
              <p14:xfrm>
                <a:off x="5844609" y="2042416"/>
                <a:ext cx="164520" cy="34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12D882C-BE12-42DD-A10D-192E02E83B6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826969" y="2024776"/>
                  <a:ext cx="2001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E3C35C9-D6DA-486B-A0CE-5B1BB92988F8}"/>
                    </a:ext>
                  </a:extLst>
                </p14:cNvPr>
                <p14:cNvContentPartPr/>
                <p14:nvPr/>
              </p14:nvContentPartPr>
              <p14:xfrm>
                <a:off x="6144129" y="2130616"/>
                <a:ext cx="36000" cy="1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E3C35C9-D6DA-486B-A0CE-5B1BB92988F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126129" y="2112616"/>
                  <a:ext cx="71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33290CE-419D-45ED-BED8-CD0261CC357D}"/>
                    </a:ext>
                  </a:extLst>
                </p14:cNvPr>
                <p14:cNvContentPartPr/>
                <p14:nvPr/>
              </p14:nvContentPartPr>
              <p14:xfrm>
                <a:off x="6249969" y="2139256"/>
                <a:ext cx="135720" cy="15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33290CE-419D-45ED-BED8-CD0261CC357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32329" y="2121256"/>
                  <a:ext cx="171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8FBB74C-A65C-47C6-BC64-DE3C0114BB0E}"/>
                    </a:ext>
                  </a:extLst>
                </p14:cNvPr>
                <p14:cNvContentPartPr/>
                <p14:nvPr/>
              </p14:nvContentPartPr>
              <p14:xfrm>
                <a:off x="6523929" y="1982296"/>
                <a:ext cx="123480" cy="116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8FBB74C-A65C-47C6-BC64-DE3C0114BB0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06289" y="1964656"/>
                  <a:ext cx="159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6C4C922-BD67-4C63-8A55-90AF222726B4}"/>
                    </a:ext>
                  </a:extLst>
                </p14:cNvPr>
                <p14:cNvContentPartPr/>
                <p14:nvPr/>
              </p14:nvContentPartPr>
              <p14:xfrm>
                <a:off x="6705729" y="2055016"/>
                <a:ext cx="81720" cy="136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6C4C922-BD67-4C63-8A55-90AF222726B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88089" y="2037016"/>
                  <a:ext cx="117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E3B94A6-7E90-4212-907A-1A752244B191}"/>
                    </a:ext>
                  </a:extLst>
                </p14:cNvPr>
                <p14:cNvContentPartPr/>
                <p14:nvPr/>
              </p14:nvContentPartPr>
              <p14:xfrm>
                <a:off x="7008489" y="1975456"/>
                <a:ext cx="16200" cy="146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E3B94A6-7E90-4212-907A-1A752244B19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990849" y="1957816"/>
                  <a:ext cx="51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DD7E808-8926-4FE6-951D-F9D732882B8E}"/>
                    </a:ext>
                  </a:extLst>
                </p14:cNvPr>
                <p14:cNvContentPartPr/>
                <p14:nvPr/>
              </p14:nvContentPartPr>
              <p14:xfrm>
                <a:off x="6942969" y="2040616"/>
                <a:ext cx="120600" cy="18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DD7E808-8926-4FE6-951D-F9D732882B8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925329" y="2022976"/>
                  <a:ext cx="156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F8AB4A6-4C6A-4FE4-9F9F-8152C72A85FC}"/>
                    </a:ext>
                  </a:extLst>
                </p14:cNvPr>
                <p14:cNvContentPartPr/>
                <p14:nvPr/>
              </p14:nvContentPartPr>
              <p14:xfrm>
                <a:off x="4953609" y="1893736"/>
                <a:ext cx="79560" cy="5022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F8AB4A6-4C6A-4FE4-9F9F-8152C72A85F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935969" y="1875736"/>
                  <a:ext cx="115200" cy="53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5F09DF3-D226-41CB-A126-C155FB8F4392}"/>
              </a:ext>
            </a:extLst>
          </p:cNvPr>
          <p:cNvGrpSpPr/>
          <p:nvPr/>
        </p:nvGrpSpPr>
        <p:grpSpPr>
          <a:xfrm>
            <a:off x="7281369" y="1825336"/>
            <a:ext cx="685080" cy="401400"/>
            <a:chOff x="7281369" y="1825336"/>
            <a:chExt cx="685080" cy="40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EB42A4C-4D62-45B2-9E6D-615F943B0BEE}"/>
                    </a:ext>
                  </a:extLst>
                </p14:cNvPr>
                <p14:cNvContentPartPr/>
                <p14:nvPr/>
              </p14:nvContentPartPr>
              <p14:xfrm>
                <a:off x="7281369" y="2107936"/>
                <a:ext cx="15480" cy="1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EB42A4C-4D62-45B2-9E6D-615F943B0BE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263369" y="2089936"/>
                  <a:ext cx="51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34B8FAA-F065-447A-9465-37FD992F5892}"/>
                    </a:ext>
                  </a:extLst>
                </p14:cNvPr>
                <p14:cNvContentPartPr/>
                <p14:nvPr/>
              </p14:nvContentPartPr>
              <p14:xfrm>
                <a:off x="7364529" y="2094976"/>
                <a:ext cx="206640" cy="23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34B8FAA-F065-447A-9465-37FD992F589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46889" y="2076976"/>
                  <a:ext cx="242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8A91F6D-CDDA-405C-A6A3-22EAE21EDADC}"/>
                    </a:ext>
                  </a:extLst>
                </p14:cNvPr>
                <p14:cNvContentPartPr/>
                <p14:nvPr/>
              </p14:nvContentPartPr>
              <p14:xfrm>
                <a:off x="7668729" y="1973656"/>
                <a:ext cx="102240" cy="92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8A91F6D-CDDA-405C-A6A3-22EAE21EDAD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651089" y="1956016"/>
                  <a:ext cx="137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9C511C1-A962-489D-AF5C-DC1819DDD8F8}"/>
                    </a:ext>
                  </a:extLst>
                </p14:cNvPr>
                <p14:cNvContentPartPr/>
                <p14:nvPr/>
              </p14:nvContentPartPr>
              <p14:xfrm>
                <a:off x="7687089" y="1963216"/>
                <a:ext cx="108360" cy="117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9C511C1-A962-489D-AF5C-DC1819DDD8F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669449" y="1945576"/>
                  <a:ext cx="144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EBAFCB8-05C0-49F0-85A4-4A3D9B9F8F74}"/>
                    </a:ext>
                  </a:extLst>
                </p14:cNvPr>
                <p14:cNvContentPartPr/>
                <p14:nvPr/>
              </p14:nvContentPartPr>
              <p14:xfrm>
                <a:off x="7886169" y="1825336"/>
                <a:ext cx="80280" cy="397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EBAFCB8-05C0-49F0-85A4-4A3D9B9F8F7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68169" y="1807696"/>
                  <a:ext cx="1159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6E13281-6A06-406F-AD86-BF246F2B78FF}"/>
                    </a:ext>
                  </a:extLst>
                </p14:cNvPr>
                <p14:cNvContentPartPr/>
                <p14:nvPr/>
              </p14:nvContentPartPr>
              <p14:xfrm>
                <a:off x="7807689" y="2061856"/>
                <a:ext cx="61200" cy="164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6E13281-6A06-406F-AD86-BF246F2B78F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789689" y="2044216"/>
                  <a:ext cx="9684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EF15128-CC34-4058-98A2-031FBB6F6260}"/>
                  </a:ext>
                </a:extLst>
              </p14:cNvPr>
              <p14:cNvContentPartPr/>
              <p14:nvPr/>
            </p14:nvContentPartPr>
            <p14:xfrm>
              <a:off x="6164649" y="3555496"/>
              <a:ext cx="360" cy="144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EF15128-CC34-4058-98A2-031FBB6F626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146649" y="3537856"/>
                <a:ext cx="36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36D40AE6-9F79-45EA-8370-56F2D2353169}"/>
                  </a:ext>
                </a:extLst>
              </p14:cNvPr>
              <p14:cNvContentPartPr/>
              <p14:nvPr/>
            </p14:nvContentPartPr>
            <p14:xfrm>
              <a:off x="6510249" y="3761056"/>
              <a:ext cx="722160" cy="1112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36D40AE6-9F79-45EA-8370-56F2D2353169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492609" y="3743056"/>
                <a:ext cx="7578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FEE0044-BED1-454B-85F5-2695149155BA}"/>
                  </a:ext>
                </a:extLst>
              </p14:cNvPr>
              <p14:cNvContentPartPr/>
              <p14:nvPr/>
            </p14:nvContentPartPr>
            <p14:xfrm>
              <a:off x="8087409" y="1664776"/>
              <a:ext cx="117720" cy="20232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FEE0044-BED1-454B-85F5-2695149155B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069769" y="1647136"/>
                <a:ext cx="15336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1DFE1C6-8606-4EE6-8967-08A6965E0E69}"/>
                  </a:ext>
                </a:extLst>
              </p14:cNvPr>
              <p14:cNvContentPartPr/>
              <p14:nvPr/>
            </p14:nvContentPartPr>
            <p14:xfrm>
              <a:off x="343089" y="2758456"/>
              <a:ext cx="208440" cy="2502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1DFE1C6-8606-4EE6-8967-08A6965E0E69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25089" y="2740816"/>
                <a:ext cx="244080" cy="2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9200D83-BE9A-42F4-A0AF-98B361369DA8}"/>
              </a:ext>
            </a:extLst>
          </p:cNvPr>
          <p:cNvGrpSpPr/>
          <p:nvPr/>
        </p:nvGrpSpPr>
        <p:grpSpPr>
          <a:xfrm>
            <a:off x="5791689" y="3536416"/>
            <a:ext cx="558000" cy="278640"/>
            <a:chOff x="5791689" y="3536416"/>
            <a:chExt cx="558000" cy="27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1F13916-5FCF-4181-945F-0457D2CE827D}"/>
                    </a:ext>
                  </a:extLst>
                </p14:cNvPr>
                <p14:cNvContentPartPr/>
                <p14:nvPr/>
              </p14:nvContentPartPr>
              <p14:xfrm>
                <a:off x="5791689" y="3654856"/>
                <a:ext cx="172800" cy="1602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1F13916-5FCF-4181-945F-0457D2CE827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773689" y="3636856"/>
                  <a:ext cx="208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AF524EE-471A-4685-9340-E8B45E7EFF94}"/>
                    </a:ext>
                  </a:extLst>
                </p14:cNvPr>
                <p14:cNvContentPartPr/>
                <p14:nvPr/>
              </p14:nvContentPartPr>
              <p14:xfrm>
                <a:off x="6023169" y="3686536"/>
                <a:ext cx="97560" cy="1094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AF524EE-471A-4685-9340-E8B45E7EFF9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005529" y="3668896"/>
                  <a:ext cx="133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8F744D6-5517-4D4C-9769-C2B6B231BD70}"/>
                    </a:ext>
                  </a:extLst>
                </p14:cNvPr>
                <p14:cNvContentPartPr/>
                <p14:nvPr/>
              </p14:nvContentPartPr>
              <p14:xfrm>
                <a:off x="6139449" y="3691216"/>
                <a:ext cx="77760" cy="94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8F744D6-5517-4D4C-9769-C2B6B231BD7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121449" y="3673576"/>
                  <a:ext cx="113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CBBC07B-B9A7-4CE5-98A1-E1925E15B4A6}"/>
                    </a:ext>
                  </a:extLst>
                </p14:cNvPr>
                <p14:cNvContentPartPr/>
                <p14:nvPr/>
              </p14:nvContentPartPr>
              <p14:xfrm>
                <a:off x="6274089" y="3536416"/>
                <a:ext cx="75600" cy="143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CBBC07B-B9A7-4CE5-98A1-E1925E15B4A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256089" y="3518416"/>
                  <a:ext cx="11124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807C465E-40ED-40C8-84F5-7D21A579AF90}"/>
              </a:ext>
            </a:extLst>
          </p:cNvPr>
          <p:cNvGrpSpPr/>
          <p:nvPr/>
        </p:nvGrpSpPr>
        <p:grpSpPr>
          <a:xfrm>
            <a:off x="36729" y="1529056"/>
            <a:ext cx="417240" cy="1856160"/>
            <a:chOff x="36729" y="1529056"/>
            <a:chExt cx="417240" cy="185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8960813-4AF6-4961-AB57-5DCA9E9B31D1}"/>
                    </a:ext>
                  </a:extLst>
                </p14:cNvPr>
                <p14:cNvContentPartPr/>
                <p14:nvPr/>
              </p14:nvContentPartPr>
              <p14:xfrm>
                <a:off x="36729" y="1599256"/>
                <a:ext cx="399960" cy="17859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8960813-4AF6-4961-AB57-5DCA9E9B31D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8729" y="1581256"/>
                  <a:ext cx="435600" cy="18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8732DAD-26E7-4473-BE4D-7D1D4D3A3420}"/>
                    </a:ext>
                  </a:extLst>
                </p14:cNvPr>
                <p14:cNvContentPartPr/>
                <p14:nvPr/>
              </p14:nvContentPartPr>
              <p14:xfrm>
                <a:off x="383049" y="1529056"/>
                <a:ext cx="70920" cy="175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8732DAD-26E7-4473-BE4D-7D1D4D3A342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65049" y="1511416"/>
                  <a:ext cx="10656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BEAA3B0-2433-4520-887B-E557FC8C7277}"/>
              </a:ext>
            </a:extLst>
          </p:cNvPr>
          <p:cNvGrpSpPr/>
          <p:nvPr/>
        </p:nvGrpSpPr>
        <p:grpSpPr>
          <a:xfrm>
            <a:off x="6540489" y="1188136"/>
            <a:ext cx="258480" cy="336240"/>
            <a:chOff x="6540489" y="1188136"/>
            <a:chExt cx="25848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564BBF8-2F5F-489D-AC87-6EC06E94B1D1}"/>
                    </a:ext>
                  </a:extLst>
                </p14:cNvPr>
                <p14:cNvContentPartPr/>
                <p14:nvPr/>
              </p14:nvContentPartPr>
              <p14:xfrm>
                <a:off x="6540489" y="1188136"/>
                <a:ext cx="32400" cy="3362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564BBF8-2F5F-489D-AC87-6EC06E94B1D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522489" y="1170496"/>
                  <a:ext cx="68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673CF81-2DCC-4373-A812-8660D1316559}"/>
                    </a:ext>
                  </a:extLst>
                </p14:cNvPr>
                <p14:cNvContentPartPr/>
                <p14:nvPr/>
              </p14:nvContentPartPr>
              <p14:xfrm>
                <a:off x="6759009" y="1204336"/>
                <a:ext cx="39960" cy="2880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673CF81-2DCC-4373-A812-8660D131655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741369" y="1186336"/>
                  <a:ext cx="75600" cy="32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9FCAB46-5021-45ED-93D3-77EDD76A3210}"/>
                  </a:ext>
                </a:extLst>
              </p14:cNvPr>
              <p14:cNvContentPartPr/>
              <p14:nvPr/>
            </p14:nvContentPartPr>
            <p14:xfrm>
              <a:off x="7093449" y="1228816"/>
              <a:ext cx="33840" cy="2487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9FCAB46-5021-45ED-93D3-77EDD76A3210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075449" y="1211176"/>
                <a:ext cx="69480" cy="28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279DEE8-8ACF-4FF4-9876-C1BCCFF4D254}"/>
              </a:ext>
            </a:extLst>
          </p:cNvPr>
          <p:cNvGrpSpPr/>
          <p:nvPr/>
        </p:nvGrpSpPr>
        <p:grpSpPr>
          <a:xfrm>
            <a:off x="660609" y="2537776"/>
            <a:ext cx="4528800" cy="1296000"/>
            <a:chOff x="660609" y="2537776"/>
            <a:chExt cx="4528800" cy="129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20DC199-320F-49FA-8C12-8F930230C878}"/>
                    </a:ext>
                  </a:extLst>
                </p14:cNvPr>
                <p14:cNvContentPartPr/>
                <p14:nvPr/>
              </p14:nvContentPartPr>
              <p14:xfrm>
                <a:off x="2787849" y="2782576"/>
                <a:ext cx="495720" cy="156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20DC199-320F-49FA-8C12-8F930230C87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770209" y="2764576"/>
                  <a:ext cx="531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2EDF47D-F17A-4B3A-99EA-C48D35790760}"/>
                    </a:ext>
                  </a:extLst>
                </p14:cNvPr>
                <p14:cNvContentPartPr/>
                <p14:nvPr/>
              </p14:nvContentPartPr>
              <p14:xfrm>
                <a:off x="3437289" y="2585296"/>
                <a:ext cx="146880" cy="210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2EDF47D-F17A-4B3A-99EA-C48D3579076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419649" y="2567296"/>
                  <a:ext cx="182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B4D8CFF-AA7E-40FB-AE2E-89D65DCB5317}"/>
                    </a:ext>
                  </a:extLst>
                </p14:cNvPr>
                <p14:cNvContentPartPr/>
                <p14:nvPr/>
              </p14:nvContentPartPr>
              <p14:xfrm>
                <a:off x="3675609" y="2690416"/>
                <a:ext cx="100800" cy="74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B4D8CFF-AA7E-40FB-AE2E-89D65DCB531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657969" y="2672776"/>
                  <a:ext cx="136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2BB60FB-A96D-4EFA-8AC3-EC8179A16160}"/>
                    </a:ext>
                  </a:extLst>
                </p14:cNvPr>
                <p14:cNvContentPartPr/>
                <p14:nvPr/>
              </p14:nvContentPartPr>
              <p14:xfrm>
                <a:off x="3865689" y="2705536"/>
                <a:ext cx="119880" cy="293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2BB60FB-A96D-4EFA-8AC3-EC8179A1616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847689" y="2687536"/>
                  <a:ext cx="1555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2852750-51E3-44C9-8F33-952A069380BE}"/>
                    </a:ext>
                  </a:extLst>
                </p14:cNvPr>
                <p14:cNvContentPartPr/>
                <p14:nvPr/>
              </p14:nvContentPartPr>
              <p14:xfrm>
                <a:off x="4081329" y="2672776"/>
                <a:ext cx="92520" cy="142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2852750-51E3-44C9-8F33-952A069380B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063689" y="2655136"/>
                  <a:ext cx="128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BCD19F8-6668-46A4-97EE-95F9AC845CDB}"/>
                    </a:ext>
                  </a:extLst>
                </p14:cNvPr>
                <p14:cNvContentPartPr/>
                <p14:nvPr/>
              </p14:nvContentPartPr>
              <p14:xfrm>
                <a:off x="4228569" y="2646136"/>
                <a:ext cx="93960" cy="120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BCD19F8-6668-46A4-97EE-95F9AC845CD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210569" y="2628136"/>
                  <a:ext cx="129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06EFF96-18C5-4984-B791-617C2FFEBC4D}"/>
                    </a:ext>
                  </a:extLst>
                </p14:cNvPr>
                <p14:cNvContentPartPr/>
                <p14:nvPr/>
              </p14:nvContentPartPr>
              <p14:xfrm>
                <a:off x="4385889" y="2654056"/>
                <a:ext cx="110880" cy="105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06EFF96-18C5-4984-B791-617C2FFEBC4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367889" y="2636056"/>
                  <a:ext cx="146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BCA22C4-E17B-4C30-BD32-33F350DB3E09}"/>
                    </a:ext>
                  </a:extLst>
                </p14:cNvPr>
                <p14:cNvContentPartPr/>
                <p14:nvPr/>
              </p14:nvContentPartPr>
              <p14:xfrm>
                <a:off x="4676049" y="2665576"/>
                <a:ext cx="95400" cy="5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BCA22C4-E17B-4C30-BD32-33F350DB3E0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658409" y="2647936"/>
                  <a:ext cx="131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AAA4CCF-59AA-4F33-B485-64A4974B6D42}"/>
                    </a:ext>
                  </a:extLst>
                </p14:cNvPr>
                <p14:cNvContentPartPr/>
                <p14:nvPr/>
              </p14:nvContentPartPr>
              <p14:xfrm>
                <a:off x="4694049" y="2703016"/>
                <a:ext cx="106920" cy="15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AAA4CCF-59AA-4F33-B485-64A4974B6D4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676049" y="2685376"/>
                  <a:ext cx="142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51427E9-3606-46B9-8B4E-E89403164CEB}"/>
                    </a:ext>
                  </a:extLst>
                </p14:cNvPr>
                <p14:cNvContentPartPr/>
                <p14:nvPr/>
              </p14:nvContentPartPr>
              <p14:xfrm>
                <a:off x="4953609" y="2537776"/>
                <a:ext cx="89280" cy="230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51427E9-3606-46B9-8B4E-E89403164CE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935609" y="2520136"/>
                  <a:ext cx="1249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6EAECB1-F8AB-468E-8ED9-5DF64F56A285}"/>
                    </a:ext>
                  </a:extLst>
                </p14:cNvPr>
                <p14:cNvContentPartPr/>
                <p14:nvPr/>
              </p14:nvContentPartPr>
              <p14:xfrm>
                <a:off x="2833569" y="3032776"/>
                <a:ext cx="501840" cy="127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6EAECB1-F8AB-468E-8ED9-5DF64F56A28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815929" y="3015136"/>
                  <a:ext cx="537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8C9BB85-AAB6-4633-BE8B-D44E95F5E639}"/>
                    </a:ext>
                  </a:extLst>
                </p14:cNvPr>
                <p14:cNvContentPartPr/>
                <p14:nvPr/>
              </p14:nvContentPartPr>
              <p14:xfrm>
                <a:off x="3589569" y="3261016"/>
                <a:ext cx="753480" cy="25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8C9BB85-AAB6-4633-BE8B-D44E95F5E63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571569" y="3243016"/>
                  <a:ext cx="789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3A1DA07-F0FF-4124-9767-E7AE8E1855B8}"/>
                    </a:ext>
                  </a:extLst>
                </p14:cNvPr>
                <p14:cNvContentPartPr/>
                <p14:nvPr/>
              </p14:nvContentPartPr>
              <p14:xfrm>
                <a:off x="4834089" y="3027736"/>
                <a:ext cx="172440" cy="232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3A1DA07-F0FF-4124-9767-E7AE8E1855B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816089" y="3010096"/>
                  <a:ext cx="2080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ABCBE8A-7CFF-412F-A599-6B8935CA51B5}"/>
                    </a:ext>
                  </a:extLst>
                </p14:cNvPr>
                <p14:cNvContentPartPr/>
                <p14:nvPr/>
              </p14:nvContentPartPr>
              <p14:xfrm>
                <a:off x="5133249" y="3144016"/>
                <a:ext cx="18000" cy="932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ABCBE8A-7CFF-412F-A599-6B8935CA51B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115609" y="3126376"/>
                  <a:ext cx="53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1A69575-065D-4D8A-A68C-F402623BDF87}"/>
                    </a:ext>
                  </a:extLst>
                </p14:cNvPr>
                <p14:cNvContentPartPr/>
                <p14:nvPr/>
              </p14:nvContentPartPr>
              <p14:xfrm>
                <a:off x="2966769" y="3139336"/>
                <a:ext cx="925920" cy="653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1A69575-065D-4D8A-A68C-F402623BDF8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949129" y="3121336"/>
                  <a:ext cx="96156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0F12B31-53C9-4E0C-9176-5D50AEE0620A}"/>
                    </a:ext>
                  </a:extLst>
                </p14:cNvPr>
                <p14:cNvContentPartPr/>
                <p14:nvPr/>
              </p14:nvContentPartPr>
              <p14:xfrm>
                <a:off x="3945609" y="3767896"/>
                <a:ext cx="555840" cy="64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0F12B31-53C9-4E0C-9176-5D50AEE0620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927609" y="3749896"/>
                  <a:ext cx="591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09822F2-DD53-4252-91E3-B724816DF605}"/>
                    </a:ext>
                  </a:extLst>
                </p14:cNvPr>
                <p14:cNvContentPartPr/>
                <p14:nvPr/>
              </p14:nvContentPartPr>
              <p14:xfrm>
                <a:off x="4797729" y="3589696"/>
                <a:ext cx="102240" cy="244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09822F2-DD53-4252-91E3-B724816DF60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779729" y="3571696"/>
                  <a:ext cx="137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3605552-5CE8-4A8E-83BB-AA4883EBD2B6}"/>
                    </a:ext>
                  </a:extLst>
                </p14:cNvPr>
                <p14:cNvContentPartPr/>
                <p14:nvPr/>
              </p14:nvContentPartPr>
              <p14:xfrm>
                <a:off x="5023449" y="3736216"/>
                <a:ext cx="38520" cy="568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3605552-5CE8-4A8E-83BB-AA4883EBD2B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005449" y="3718576"/>
                  <a:ext cx="74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9453A86-3179-470F-9872-B3E29094B2AF}"/>
                    </a:ext>
                  </a:extLst>
                </p14:cNvPr>
                <p14:cNvContentPartPr/>
                <p14:nvPr/>
              </p14:nvContentPartPr>
              <p14:xfrm>
                <a:off x="5172129" y="3669976"/>
                <a:ext cx="17280" cy="39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9453A86-3179-470F-9872-B3E29094B2A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154489" y="3651976"/>
                  <a:ext cx="52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8717EF-B97E-48C2-AA1C-A6F9E91B445B}"/>
                    </a:ext>
                  </a:extLst>
                </p14:cNvPr>
                <p14:cNvContentPartPr/>
                <p14:nvPr/>
              </p14:nvContentPartPr>
              <p14:xfrm>
                <a:off x="1287729" y="2782216"/>
                <a:ext cx="119160" cy="340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8717EF-B97E-48C2-AA1C-A6F9E91B445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270089" y="2764216"/>
                  <a:ext cx="1548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4D021D6-6991-4BD6-A1CF-0FBFE5F13E7E}"/>
                    </a:ext>
                  </a:extLst>
                </p14:cNvPr>
                <p14:cNvContentPartPr/>
                <p14:nvPr/>
              </p14:nvContentPartPr>
              <p14:xfrm>
                <a:off x="1512729" y="2854216"/>
                <a:ext cx="132120" cy="108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4D021D6-6991-4BD6-A1CF-0FBFE5F13E7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494729" y="2836216"/>
                  <a:ext cx="167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960BE57-47C5-491F-8F4C-AA523BF4FDBA}"/>
                    </a:ext>
                  </a:extLst>
                </p14:cNvPr>
                <p14:cNvContentPartPr/>
                <p14:nvPr/>
              </p14:nvContentPartPr>
              <p14:xfrm>
                <a:off x="1680849" y="2729656"/>
                <a:ext cx="456120" cy="237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960BE57-47C5-491F-8F4C-AA523BF4FDB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662849" y="2711656"/>
                  <a:ext cx="491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0C7FC81-264A-4690-B3FA-45479FA3C070}"/>
                    </a:ext>
                  </a:extLst>
                </p14:cNvPr>
                <p14:cNvContentPartPr/>
                <p14:nvPr/>
              </p14:nvContentPartPr>
              <p14:xfrm>
                <a:off x="2164689" y="2883376"/>
                <a:ext cx="75600" cy="79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0C7FC81-264A-4690-B3FA-45479FA3C07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146689" y="2865376"/>
                  <a:ext cx="1112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C55061B-0B9E-441B-8996-30B84532762D}"/>
                    </a:ext>
                  </a:extLst>
                </p14:cNvPr>
                <p14:cNvContentPartPr/>
                <p14:nvPr/>
              </p14:nvContentPartPr>
              <p14:xfrm>
                <a:off x="2291049" y="2878696"/>
                <a:ext cx="113760" cy="127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C55061B-0B9E-441B-8996-30B84532762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273049" y="2860696"/>
                  <a:ext cx="149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C51F7F-A802-4160-9557-1C1A08D9EF5B}"/>
                    </a:ext>
                  </a:extLst>
                </p14:cNvPr>
                <p14:cNvContentPartPr/>
                <p14:nvPr/>
              </p14:nvContentPartPr>
              <p14:xfrm>
                <a:off x="2469969" y="2858176"/>
                <a:ext cx="115200" cy="224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C51F7F-A802-4160-9557-1C1A08D9EF5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452329" y="2840176"/>
                  <a:ext cx="1508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EBBC89-F88F-4C95-B4AC-D97DA8D0277C}"/>
                    </a:ext>
                  </a:extLst>
                </p14:cNvPr>
                <p14:cNvContentPartPr/>
                <p14:nvPr/>
              </p14:nvContentPartPr>
              <p14:xfrm>
                <a:off x="660609" y="2740096"/>
                <a:ext cx="115560" cy="2894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EBBC89-F88F-4C95-B4AC-D97DA8D0277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42609" y="2722096"/>
                  <a:ext cx="1512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662410E-7079-4B25-B426-6CD768F17B27}"/>
                    </a:ext>
                  </a:extLst>
                </p14:cNvPr>
                <p14:cNvContentPartPr/>
                <p14:nvPr/>
              </p14:nvContentPartPr>
              <p14:xfrm>
                <a:off x="918009" y="2740816"/>
                <a:ext cx="122040" cy="2260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662410E-7079-4B25-B426-6CD768F17B2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00009" y="2722816"/>
                  <a:ext cx="1576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A711416-F1D7-4878-9C7D-73136E88CC35}"/>
                    </a:ext>
                  </a:extLst>
                </p14:cNvPr>
                <p14:cNvContentPartPr/>
                <p14:nvPr/>
              </p14:nvContentPartPr>
              <p14:xfrm>
                <a:off x="1108809" y="2784376"/>
                <a:ext cx="22320" cy="138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A711416-F1D7-4878-9C7D-73136E88CC3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90809" y="2766376"/>
                  <a:ext cx="57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6251C6B-5737-493E-858A-BA6B349F14CE}"/>
                    </a:ext>
                  </a:extLst>
                </p14:cNvPr>
                <p14:cNvContentPartPr/>
                <p14:nvPr/>
              </p14:nvContentPartPr>
              <p14:xfrm>
                <a:off x="1090809" y="2896336"/>
                <a:ext cx="93240" cy="23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6251C6B-5737-493E-858A-BA6B349F14C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73169" y="2878336"/>
                  <a:ext cx="1288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E1CBEB4-74DE-4F5C-B687-32EC799495E3}"/>
                    </a:ext>
                  </a:extLst>
                </p14:cNvPr>
                <p14:cNvContentPartPr/>
                <p14:nvPr/>
              </p14:nvContentPartPr>
              <p14:xfrm>
                <a:off x="3854529" y="3077056"/>
                <a:ext cx="44640" cy="6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E1CBEB4-74DE-4F5C-B687-32EC799495E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836889" y="3059416"/>
                  <a:ext cx="80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5445225-7A00-48F3-881E-1B303575E095}"/>
                    </a:ext>
                  </a:extLst>
                </p14:cNvPr>
                <p14:cNvContentPartPr/>
                <p14:nvPr/>
              </p14:nvContentPartPr>
              <p14:xfrm>
                <a:off x="929529" y="3594376"/>
                <a:ext cx="1292760" cy="14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5445225-7A00-48F3-881E-1B303575E09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11889" y="3576376"/>
                  <a:ext cx="13284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D3C8FB0-4C89-4DA6-BF7F-867C698291C8}"/>
              </a:ext>
            </a:extLst>
          </p:cNvPr>
          <p:cNvGrpSpPr/>
          <p:nvPr/>
        </p:nvGrpSpPr>
        <p:grpSpPr>
          <a:xfrm>
            <a:off x="7347609" y="1025776"/>
            <a:ext cx="1018440" cy="528840"/>
            <a:chOff x="7347609" y="1025776"/>
            <a:chExt cx="1018440" cy="52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4A53BD1-0BFB-4C38-BE03-2801DD4DE115}"/>
                    </a:ext>
                  </a:extLst>
                </p14:cNvPr>
                <p14:cNvContentPartPr/>
                <p14:nvPr/>
              </p14:nvContentPartPr>
              <p14:xfrm>
                <a:off x="7491249" y="1173016"/>
                <a:ext cx="25560" cy="3024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4A53BD1-0BFB-4C38-BE03-2801DD4DE11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473249" y="1155016"/>
                  <a:ext cx="612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AB624C3-83D5-4335-9BC3-C6FFCD5C5767}"/>
                    </a:ext>
                  </a:extLst>
                </p14:cNvPr>
                <p14:cNvContentPartPr/>
                <p14:nvPr/>
              </p14:nvContentPartPr>
              <p14:xfrm>
                <a:off x="7748649" y="1150696"/>
                <a:ext cx="275760" cy="2505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AB624C3-83D5-4335-9BC3-C6FFCD5C576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731009" y="1133056"/>
                  <a:ext cx="3114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0FFE6A5-74EE-4D46-BB12-1BF053C762EB}"/>
                    </a:ext>
                  </a:extLst>
                </p14:cNvPr>
                <p14:cNvContentPartPr/>
                <p14:nvPr/>
              </p14:nvContentPartPr>
              <p14:xfrm>
                <a:off x="8135649" y="1220896"/>
                <a:ext cx="224640" cy="1879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0FFE6A5-74EE-4D46-BB12-1BF053C762E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117649" y="1202896"/>
                  <a:ext cx="260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E764BF0-402D-4904-BAD7-A8874969D8D0}"/>
                    </a:ext>
                  </a:extLst>
                </p14:cNvPr>
                <p14:cNvContentPartPr/>
                <p14:nvPr/>
              </p14:nvContentPartPr>
              <p14:xfrm>
                <a:off x="7572969" y="1025776"/>
                <a:ext cx="793080" cy="5288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E764BF0-402D-4904-BAD7-A8874969D8D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555329" y="1008136"/>
                  <a:ext cx="82872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CF80750-22C2-4CB0-85CA-73C483B7C0F2}"/>
                    </a:ext>
                  </a:extLst>
                </p14:cNvPr>
                <p14:cNvContentPartPr/>
                <p14:nvPr/>
              </p14:nvContentPartPr>
              <p14:xfrm>
                <a:off x="7347609" y="1066456"/>
                <a:ext cx="885240" cy="4654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CF80750-22C2-4CB0-85CA-73C483B7C0F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329609" y="1048816"/>
                  <a:ext cx="920880" cy="50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5040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13BA3-4B4F-41F8-A744-97DB6DFBB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50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553E-433A-4F56-8334-89744B9A0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 2: Add </a:t>
            </a:r>
            <a:r>
              <a:rPr lang="en-US">
                <a:solidFill>
                  <a:srgbClr val="FFC000"/>
                </a:solidFill>
              </a:rPr>
              <a:t>similarity features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AC0E88-A6F2-4BA4-86D2-0B765AB233CD}"/>
              </a:ext>
            </a:extLst>
          </p:cNvPr>
          <p:cNvCxnSpPr/>
          <p:nvPr/>
        </p:nvCxnSpPr>
        <p:spPr>
          <a:xfrm>
            <a:off x="3880776" y="2289748"/>
            <a:ext cx="4176464" cy="0"/>
          </a:xfrm>
          <a:prstGeom prst="straightConnector1">
            <a:avLst/>
          </a:prstGeom>
          <a:ln w="28575"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BDF539-6410-45F7-85B8-8B4A86AAAABB}"/>
                  </a:ext>
                </a:extLst>
              </p14:cNvPr>
              <p14:cNvContentPartPr/>
              <p14:nvPr/>
            </p14:nvContentPartPr>
            <p14:xfrm>
              <a:off x="1882616" y="1219174"/>
              <a:ext cx="213120" cy="311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BDF539-6410-45F7-85B8-8B4A86AAAA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4616" y="1201174"/>
                <a:ext cx="2487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49C4C27-8710-4831-A34D-F5B09CAED805}"/>
                  </a:ext>
                </a:extLst>
              </p14:cNvPr>
              <p14:cNvContentPartPr/>
              <p14:nvPr/>
            </p14:nvContentPartPr>
            <p14:xfrm>
              <a:off x="2096816" y="1390174"/>
              <a:ext cx="76680" cy="83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49C4C27-8710-4831-A34D-F5B09CAED8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8816" y="1372174"/>
                <a:ext cx="1123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AB6CEA-8BE9-45CA-A966-BDE04A17B04F}"/>
                  </a:ext>
                </a:extLst>
              </p14:cNvPr>
              <p14:cNvContentPartPr/>
              <p14:nvPr/>
            </p14:nvContentPartPr>
            <p14:xfrm>
              <a:off x="2158736" y="1255894"/>
              <a:ext cx="300240" cy="255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AB6CEA-8BE9-45CA-A966-BDE04A17B0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40736" y="1237894"/>
                <a:ext cx="335880" cy="29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9DF0C62-F66C-445F-B1F1-E1ED85CCB66D}"/>
              </a:ext>
            </a:extLst>
          </p:cNvPr>
          <p:cNvGrpSpPr/>
          <p:nvPr/>
        </p:nvGrpSpPr>
        <p:grpSpPr>
          <a:xfrm>
            <a:off x="481136" y="1754134"/>
            <a:ext cx="327960" cy="207720"/>
            <a:chOff x="302808" y="739992"/>
            <a:chExt cx="327960" cy="20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93D9878-C40F-4002-B3DF-A6621F26C3D9}"/>
                    </a:ext>
                  </a:extLst>
                </p14:cNvPr>
                <p14:cNvContentPartPr/>
                <p14:nvPr/>
              </p14:nvContentPartPr>
              <p14:xfrm>
                <a:off x="302808" y="746112"/>
                <a:ext cx="89640" cy="187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93D9878-C40F-4002-B3DF-A6621F26C3D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5168" y="728112"/>
                  <a:ext cx="125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B144311-194D-4931-8899-8F15CD4E2C45}"/>
                    </a:ext>
                  </a:extLst>
                </p14:cNvPr>
                <p14:cNvContentPartPr/>
                <p14:nvPr/>
              </p14:nvContentPartPr>
              <p14:xfrm>
                <a:off x="531768" y="739992"/>
                <a:ext cx="99000" cy="207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B144311-194D-4931-8899-8F15CD4E2C4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3768" y="721992"/>
                  <a:ext cx="13464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1AE370-1FD0-458D-88A2-C24CA143BD6D}"/>
              </a:ext>
            </a:extLst>
          </p:cNvPr>
          <p:cNvGrpSpPr/>
          <p:nvPr/>
        </p:nvGrpSpPr>
        <p:grpSpPr>
          <a:xfrm>
            <a:off x="1028696" y="1754134"/>
            <a:ext cx="862920" cy="320400"/>
            <a:chOff x="850368" y="739992"/>
            <a:chExt cx="86292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D0AA316-0A06-47DE-B8F4-C65EF6059E84}"/>
                    </a:ext>
                  </a:extLst>
                </p14:cNvPr>
                <p14:cNvContentPartPr/>
                <p14:nvPr/>
              </p14:nvContentPartPr>
              <p14:xfrm>
                <a:off x="850368" y="803712"/>
                <a:ext cx="109080" cy="125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D0AA316-0A06-47DE-B8F4-C65EF6059E8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2368" y="786072"/>
                  <a:ext cx="144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D8C3F4A-8EA9-4975-BB7B-45D4D6176174}"/>
                    </a:ext>
                  </a:extLst>
                </p14:cNvPr>
                <p14:cNvContentPartPr/>
                <p14:nvPr/>
              </p14:nvContentPartPr>
              <p14:xfrm>
                <a:off x="1024248" y="810192"/>
                <a:ext cx="128520" cy="184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D8C3F4A-8EA9-4975-BB7B-45D4D617617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6608" y="792552"/>
                  <a:ext cx="1641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7713E23-4935-4983-A4BF-301293ABC2EE}"/>
                    </a:ext>
                  </a:extLst>
                </p14:cNvPr>
                <p14:cNvContentPartPr/>
                <p14:nvPr/>
              </p14:nvContentPartPr>
              <p14:xfrm>
                <a:off x="1210728" y="804792"/>
                <a:ext cx="113040" cy="91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7713E23-4935-4983-A4BF-301293ABC2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92728" y="786792"/>
                  <a:ext cx="148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32DDE5C-2A3D-497E-B5CA-6ABAC37F1D96}"/>
                    </a:ext>
                  </a:extLst>
                </p14:cNvPr>
                <p14:cNvContentPartPr/>
                <p14:nvPr/>
              </p14:nvContentPartPr>
              <p14:xfrm>
                <a:off x="1369848" y="808032"/>
                <a:ext cx="209160" cy="141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32DDE5C-2A3D-497E-B5CA-6ABAC37F1D9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52208" y="790032"/>
                  <a:ext cx="244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284ED81-1CCB-4207-813D-24962945BEB3}"/>
                    </a:ext>
                  </a:extLst>
                </p14:cNvPr>
                <p14:cNvContentPartPr/>
                <p14:nvPr/>
              </p14:nvContentPartPr>
              <p14:xfrm>
                <a:off x="1562808" y="739992"/>
                <a:ext cx="150480" cy="320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284ED81-1CCB-4207-813D-24962945BEB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44808" y="721992"/>
                  <a:ext cx="186120" cy="35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D8AFC5C-2371-435D-88AC-B016849A32B4}"/>
                  </a:ext>
                </a:extLst>
              </p14:cNvPr>
              <p14:cNvContentPartPr/>
              <p14:nvPr/>
            </p14:nvContentPartPr>
            <p14:xfrm>
              <a:off x="379616" y="1699054"/>
              <a:ext cx="66960" cy="393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D8AFC5C-2371-435D-88AC-B016849A32B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1616" y="1681414"/>
                <a:ext cx="102600" cy="42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CB69044-1DC3-4DE6-81A1-5ABFD032328A}"/>
              </a:ext>
            </a:extLst>
          </p:cNvPr>
          <p:cNvGrpSpPr/>
          <p:nvPr/>
        </p:nvGrpSpPr>
        <p:grpSpPr>
          <a:xfrm>
            <a:off x="385736" y="1206934"/>
            <a:ext cx="1294920" cy="405000"/>
            <a:chOff x="207408" y="192792"/>
            <a:chExt cx="12949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BA2D6CD-9CF8-4BDF-9FFE-EA00634E69A4}"/>
                    </a:ext>
                  </a:extLst>
                </p14:cNvPr>
                <p14:cNvContentPartPr/>
                <p14:nvPr/>
              </p14:nvContentPartPr>
              <p14:xfrm>
                <a:off x="207408" y="242472"/>
                <a:ext cx="78840" cy="232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BA2D6CD-9CF8-4BDF-9FFE-EA00634E69A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9768" y="224832"/>
                  <a:ext cx="1144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FCEAF8D-2C85-4566-BD82-AE69C0837F34}"/>
                    </a:ext>
                  </a:extLst>
                </p14:cNvPr>
                <p14:cNvContentPartPr/>
                <p14:nvPr/>
              </p14:nvContentPartPr>
              <p14:xfrm>
                <a:off x="446088" y="192792"/>
                <a:ext cx="173880" cy="405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FCEAF8D-2C85-4566-BD82-AE69C0837F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8448" y="175152"/>
                  <a:ext cx="2095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3449775-4D23-4E84-91A6-FC65366C0EAE}"/>
                    </a:ext>
                  </a:extLst>
                </p14:cNvPr>
                <p14:cNvContentPartPr/>
                <p14:nvPr/>
              </p14:nvContentPartPr>
              <p14:xfrm>
                <a:off x="640848" y="355872"/>
                <a:ext cx="90720" cy="115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3449775-4D23-4E84-91A6-FC65366C0EA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2848" y="337872"/>
                  <a:ext cx="126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EEFAF01-838B-46BA-BBA5-E366132EBBBF}"/>
                    </a:ext>
                  </a:extLst>
                </p14:cNvPr>
                <p14:cNvContentPartPr/>
                <p14:nvPr/>
              </p14:nvContentPartPr>
              <p14:xfrm>
                <a:off x="725808" y="377472"/>
                <a:ext cx="158040" cy="94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EEFAF01-838B-46BA-BBA5-E366132EBBB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7808" y="359472"/>
                  <a:ext cx="193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828A13-D370-4E3E-A649-F4BF71AEC32C}"/>
                    </a:ext>
                  </a:extLst>
                </p14:cNvPr>
                <p14:cNvContentPartPr/>
                <p14:nvPr/>
              </p14:nvContentPartPr>
              <p14:xfrm>
                <a:off x="881328" y="206112"/>
                <a:ext cx="285120" cy="274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828A13-D370-4E3E-A649-F4BF71AEC32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3688" y="188472"/>
                  <a:ext cx="3207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50E11D0-46F4-4FC5-9BB7-08FFCF70C48B}"/>
                    </a:ext>
                  </a:extLst>
                </p14:cNvPr>
                <p14:cNvContentPartPr/>
                <p14:nvPr/>
              </p14:nvContentPartPr>
              <p14:xfrm>
                <a:off x="1221528" y="371712"/>
                <a:ext cx="92520" cy="127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50E11D0-46F4-4FC5-9BB7-08FFCF70C4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03528" y="354072"/>
                  <a:ext cx="128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0300C72-4D13-480E-9352-56E364FB3711}"/>
                    </a:ext>
                  </a:extLst>
                </p14:cNvPr>
                <p14:cNvContentPartPr/>
                <p14:nvPr/>
              </p14:nvContentPartPr>
              <p14:xfrm>
                <a:off x="1364088" y="369552"/>
                <a:ext cx="138240" cy="108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0300C72-4D13-480E-9352-56E364FB371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46088" y="351552"/>
                  <a:ext cx="173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78EA04C-42E4-41A6-8F9A-3263EF26EE7A}"/>
                    </a:ext>
                  </a:extLst>
                </p14:cNvPr>
                <p14:cNvContentPartPr/>
                <p14:nvPr/>
              </p14:nvContentPartPr>
              <p14:xfrm>
                <a:off x="353928" y="391872"/>
                <a:ext cx="97200" cy="7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78EA04C-42E4-41A6-8F9A-3263EF26EE7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5928" y="374232"/>
                  <a:ext cx="13284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54A652E-20CD-4F4B-A67C-BD41EA432F8F}"/>
                  </a:ext>
                </a:extLst>
              </p14:cNvPr>
              <p14:cNvContentPartPr/>
              <p14:nvPr/>
            </p14:nvContentPartPr>
            <p14:xfrm>
              <a:off x="7171816" y="2237188"/>
              <a:ext cx="67320" cy="75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54A652E-20CD-4F4B-A67C-BD41EA432F8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54176" y="2219188"/>
                <a:ext cx="1029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0F71384-33E6-4640-B86E-1F644ADAD6E7}"/>
                  </a:ext>
                </a:extLst>
              </p14:cNvPr>
              <p14:cNvContentPartPr/>
              <p14:nvPr/>
            </p14:nvContentPartPr>
            <p14:xfrm>
              <a:off x="7179016" y="2220628"/>
              <a:ext cx="57240" cy="71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0F71384-33E6-4640-B86E-1F644ADAD6E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61016" y="2202628"/>
                <a:ext cx="928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AD6F70C-76E8-4B65-8A83-B632FF27F9C9}"/>
                  </a:ext>
                </a:extLst>
              </p14:cNvPr>
              <p14:cNvContentPartPr/>
              <p14:nvPr/>
            </p14:nvContentPartPr>
            <p14:xfrm>
              <a:off x="4626976" y="2233588"/>
              <a:ext cx="84600" cy="90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AD6F70C-76E8-4B65-8A83-B632FF27F9C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08976" y="2215588"/>
                <a:ext cx="1202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2E62D50-259A-48BF-9EE2-59A3505F032E}"/>
                  </a:ext>
                </a:extLst>
              </p14:cNvPr>
              <p14:cNvContentPartPr/>
              <p14:nvPr/>
            </p14:nvContentPartPr>
            <p14:xfrm>
              <a:off x="4635256" y="2235748"/>
              <a:ext cx="37080" cy="34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2E62D50-259A-48BF-9EE2-59A3505F032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17616" y="2217748"/>
                <a:ext cx="7272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FD17331A-469B-4235-AA24-02E4370C6A67}"/>
              </a:ext>
            </a:extLst>
          </p:cNvPr>
          <p:cNvGrpSpPr/>
          <p:nvPr/>
        </p:nvGrpSpPr>
        <p:grpSpPr>
          <a:xfrm>
            <a:off x="4977976" y="2230708"/>
            <a:ext cx="86040" cy="98280"/>
            <a:chOff x="4523448" y="1232832"/>
            <a:chExt cx="86040" cy="9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A720D58-3AE6-4D8E-BD5F-4D5E76977C0D}"/>
                    </a:ext>
                  </a:extLst>
                </p14:cNvPr>
                <p14:cNvContentPartPr/>
                <p14:nvPr/>
              </p14:nvContentPartPr>
              <p14:xfrm>
                <a:off x="4556208" y="1290072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A720D58-3AE6-4D8E-BD5F-4D5E76977C0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38568" y="127207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E951B7C-955A-476F-98D3-8B1EC8938397}"/>
                    </a:ext>
                  </a:extLst>
                </p14:cNvPr>
                <p14:cNvContentPartPr/>
                <p14:nvPr/>
              </p14:nvContentPartPr>
              <p14:xfrm>
                <a:off x="4523448" y="1232832"/>
                <a:ext cx="86040" cy="98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E951B7C-955A-476F-98D3-8B1EC893839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05448" y="1215192"/>
                  <a:ext cx="121680" cy="13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8A075C5-7796-49E1-BD3E-7F6C12C340A5}"/>
                  </a:ext>
                </a:extLst>
              </p14:cNvPr>
              <p14:cNvContentPartPr/>
              <p14:nvPr/>
            </p14:nvContentPartPr>
            <p14:xfrm>
              <a:off x="5579896" y="2244748"/>
              <a:ext cx="82080" cy="87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8A075C5-7796-49E1-BD3E-7F6C12C340A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61896" y="2226748"/>
                <a:ext cx="1177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28A96E7-BB88-4C77-879C-FB7FB272FCC2}"/>
                  </a:ext>
                </a:extLst>
              </p14:cNvPr>
              <p14:cNvContentPartPr/>
              <p14:nvPr/>
            </p14:nvContentPartPr>
            <p14:xfrm>
              <a:off x="6636136" y="2213068"/>
              <a:ext cx="81720" cy="102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28A96E7-BB88-4C77-879C-FB7FB272FCC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618496" y="2195428"/>
                <a:ext cx="1173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5A45F96-6AD3-4CF2-816C-CCC5C2E49B7C}"/>
                  </a:ext>
                </a:extLst>
              </p14:cNvPr>
              <p14:cNvContentPartPr/>
              <p14:nvPr/>
            </p14:nvContentPartPr>
            <p14:xfrm>
              <a:off x="6236176" y="2208388"/>
              <a:ext cx="85320" cy="96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5A45F96-6AD3-4CF2-816C-CCC5C2E49B7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218176" y="2190748"/>
                <a:ext cx="1209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F61E3A6-8A52-43A2-9F17-341AE1E9A920}"/>
                  </a:ext>
                </a:extLst>
              </p14:cNvPr>
              <p14:cNvContentPartPr/>
              <p14:nvPr/>
            </p14:nvContentPartPr>
            <p14:xfrm>
              <a:off x="5902456" y="2201188"/>
              <a:ext cx="22680" cy="177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F61E3A6-8A52-43A2-9F17-341AE1E9A92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84456" y="2183548"/>
                <a:ext cx="583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FE24030-6E4E-41F1-8F97-6CD413A41ABF}"/>
                  </a:ext>
                </a:extLst>
              </p14:cNvPr>
              <p14:cNvContentPartPr/>
              <p14:nvPr/>
            </p14:nvContentPartPr>
            <p14:xfrm>
              <a:off x="5910736" y="2603668"/>
              <a:ext cx="91080" cy="236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FE24030-6E4E-41F1-8F97-6CD413A41AB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93096" y="2586028"/>
                <a:ext cx="12672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3CC639C-F461-4AE4-9BF6-A85F89A857F1}"/>
                  </a:ext>
                </a:extLst>
              </p14:cNvPr>
              <p14:cNvContentPartPr/>
              <p14:nvPr/>
            </p14:nvContentPartPr>
            <p14:xfrm>
              <a:off x="6049616" y="2555134"/>
              <a:ext cx="20520" cy="115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3CC639C-F461-4AE4-9BF6-A85F89A857F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31976" y="2537134"/>
                <a:ext cx="56160" cy="15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C10B924F-4B83-4E21-B249-A9CED5D6559F}"/>
              </a:ext>
            </a:extLst>
          </p:cNvPr>
          <p:cNvGrpSpPr/>
          <p:nvPr/>
        </p:nvGrpSpPr>
        <p:grpSpPr>
          <a:xfrm>
            <a:off x="7894880" y="2505478"/>
            <a:ext cx="249120" cy="217440"/>
            <a:chOff x="7716552" y="1491336"/>
            <a:chExt cx="24912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DB0A1BE-14F1-4025-ADDE-6D75F9D45A36}"/>
                    </a:ext>
                  </a:extLst>
                </p14:cNvPr>
                <p14:cNvContentPartPr/>
                <p14:nvPr/>
              </p14:nvContentPartPr>
              <p14:xfrm>
                <a:off x="7724472" y="1491336"/>
                <a:ext cx="82080" cy="127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DB0A1BE-14F1-4025-ADDE-6D75F9D45A3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06472" y="1473696"/>
                  <a:ext cx="117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9D4C83F-6499-4127-9BB0-A95D9CC2FEF5}"/>
                    </a:ext>
                  </a:extLst>
                </p14:cNvPr>
                <p14:cNvContentPartPr/>
                <p14:nvPr/>
              </p14:nvContentPartPr>
              <p14:xfrm>
                <a:off x="7716552" y="1526976"/>
                <a:ext cx="119880" cy="102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9D4C83F-6499-4127-9BB0-A95D9CC2FEF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98912" y="1508976"/>
                  <a:ext cx="155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281232A-BCFF-41D5-A598-CF90BC5F203C}"/>
                    </a:ext>
                  </a:extLst>
                </p14:cNvPr>
                <p14:cNvContentPartPr/>
                <p14:nvPr/>
              </p14:nvContentPartPr>
              <p14:xfrm>
                <a:off x="7878912" y="1546416"/>
                <a:ext cx="86760" cy="162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281232A-BCFF-41D5-A598-CF90BC5F20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61272" y="1528776"/>
                  <a:ext cx="12240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FFBB5D9-A7D0-48CC-AA60-82D9ABB04E8E}"/>
              </a:ext>
            </a:extLst>
          </p:cNvPr>
          <p:cNvGrpSpPr/>
          <p:nvPr/>
        </p:nvGrpSpPr>
        <p:grpSpPr>
          <a:xfrm>
            <a:off x="5844056" y="2208454"/>
            <a:ext cx="119880" cy="142560"/>
            <a:chOff x="5665728" y="1194312"/>
            <a:chExt cx="11988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938FD8A-DA98-4916-B20E-AE0CB5635CBE}"/>
                    </a:ext>
                  </a:extLst>
                </p14:cNvPr>
                <p14:cNvContentPartPr/>
                <p14:nvPr/>
              </p14:nvContentPartPr>
              <p14:xfrm>
                <a:off x="5693448" y="1194312"/>
                <a:ext cx="87120" cy="142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938FD8A-DA98-4916-B20E-AE0CB5635CB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75808" y="1176312"/>
                  <a:ext cx="122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6923084-977E-47DB-A336-8FDAC8F888F8}"/>
                    </a:ext>
                  </a:extLst>
                </p14:cNvPr>
                <p14:cNvContentPartPr/>
                <p14:nvPr/>
              </p14:nvContentPartPr>
              <p14:xfrm>
                <a:off x="5665728" y="1215912"/>
                <a:ext cx="119880" cy="99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6923084-977E-47DB-A336-8FDAC8F888F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48088" y="1197912"/>
                  <a:ext cx="15552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F59C42A-E4C4-4C6A-B77A-F3AEDEA7BE98}"/>
              </a:ext>
            </a:extLst>
          </p:cNvPr>
          <p:cNvGrpSpPr/>
          <p:nvPr/>
        </p:nvGrpSpPr>
        <p:grpSpPr>
          <a:xfrm>
            <a:off x="379120" y="2519017"/>
            <a:ext cx="1523880" cy="406800"/>
            <a:chOff x="207768" y="2288712"/>
            <a:chExt cx="152388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ABEB873-773A-4037-8714-221A31D76633}"/>
                    </a:ext>
                  </a:extLst>
                </p14:cNvPr>
                <p14:cNvContentPartPr/>
                <p14:nvPr/>
              </p14:nvContentPartPr>
              <p14:xfrm>
                <a:off x="207768" y="2318952"/>
                <a:ext cx="162360" cy="271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ABEB873-773A-4037-8714-221A31D7663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0128" y="2300952"/>
                  <a:ext cx="1980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01B7D53-A641-4674-8953-10C3147E76B5}"/>
                    </a:ext>
                  </a:extLst>
                </p14:cNvPr>
                <p14:cNvContentPartPr/>
                <p14:nvPr/>
              </p14:nvContentPartPr>
              <p14:xfrm>
                <a:off x="454008" y="2458272"/>
                <a:ext cx="82800" cy="19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01B7D53-A641-4674-8953-10C3147E76B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6008" y="2440632"/>
                  <a:ext cx="1184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5E3BF22-3391-497D-917C-B5DBA06AFF74}"/>
                    </a:ext>
                  </a:extLst>
                </p14:cNvPr>
                <p14:cNvContentPartPr/>
                <p14:nvPr/>
              </p14:nvContentPartPr>
              <p14:xfrm>
                <a:off x="620328" y="2288712"/>
                <a:ext cx="100800" cy="406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5E3BF22-3391-497D-917C-B5DBA06AFF7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2328" y="2270712"/>
                  <a:ext cx="13644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39360FA-E7BD-42E5-A72C-8B920B242E58}"/>
                    </a:ext>
                  </a:extLst>
                </p14:cNvPr>
                <p14:cNvContentPartPr/>
                <p14:nvPr/>
              </p14:nvContentPartPr>
              <p14:xfrm>
                <a:off x="775848" y="2438832"/>
                <a:ext cx="262080" cy="155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39360FA-E7BD-42E5-A72C-8B920B242E5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7848" y="2421192"/>
                  <a:ext cx="297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05D6981-2BBF-432C-8EE8-F47F3248680C}"/>
                    </a:ext>
                  </a:extLst>
                </p14:cNvPr>
                <p14:cNvContentPartPr/>
                <p14:nvPr/>
              </p14:nvContentPartPr>
              <p14:xfrm>
                <a:off x="1032528" y="2316792"/>
                <a:ext cx="270360" cy="260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05D6981-2BBF-432C-8EE8-F47F3248680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14528" y="2299152"/>
                  <a:ext cx="3060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DACA29E-8601-4206-9484-60C1FDEBB895}"/>
                    </a:ext>
                  </a:extLst>
                </p14:cNvPr>
                <p14:cNvContentPartPr/>
                <p14:nvPr/>
              </p14:nvContentPartPr>
              <p14:xfrm>
                <a:off x="1337088" y="2522712"/>
                <a:ext cx="65520" cy="67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DACA29E-8601-4206-9484-60C1FDEBB89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19088" y="2505072"/>
                  <a:ext cx="101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F758239-FBE3-45DE-91C0-B5063CC1EC03}"/>
                    </a:ext>
                  </a:extLst>
                </p14:cNvPr>
                <p14:cNvContentPartPr/>
                <p14:nvPr/>
              </p14:nvContentPartPr>
              <p14:xfrm>
                <a:off x="1508088" y="2510112"/>
                <a:ext cx="223560" cy="164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F758239-FBE3-45DE-91C0-B5063CC1EC0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90088" y="2492112"/>
                  <a:ext cx="25920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7820545-4A8B-4BAB-857D-DA792E677202}"/>
                  </a:ext>
                </a:extLst>
              </p14:cNvPr>
              <p14:cNvContentPartPr/>
              <p14:nvPr/>
            </p14:nvContentPartPr>
            <p14:xfrm>
              <a:off x="2108200" y="2552857"/>
              <a:ext cx="734760" cy="3290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7820545-4A8B-4BAB-857D-DA792E67720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090560" y="2534857"/>
                <a:ext cx="770400" cy="36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A332E6D-C7F6-4A32-B40A-BE0EA750A8E6}"/>
              </a:ext>
            </a:extLst>
          </p:cNvPr>
          <p:cNvGrpSpPr/>
          <p:nvPr/>
        </p:nvGrpSpPr>
        <p:grpSpPr>
          <a:xfrm>
            <a:off x="455080" y="3073777"/>
            <a:ext cx="1563120" cy="441720"/>
            <a:chOff x="283728" y="2843472"/>
            <a:chExt cx="156312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72F3E9D-34AF-4B4B-925A-515127D432C0}"/>
                    </a:ext>
                  </a:extLst>
                </p14:cNvPr>
                <p14:cNvContentPartPr/>
                <p14:nvPr/>
              </p14:nvContentPartPr>
              <p14:xfrm>
                <a:off x="420528" y="2915112"/>
                <a:ext cx="100800" cy="185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72F3E9D-34AF-4B4B-925A-515127D432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2528" y="2897112"/>
                  <a:ext cx="136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1C7B7C8-A2C9-4E15-91D2-EEE182395128}"/>
                    </a:ext>
                  </a:extLst>
                </p14:cNvPr>
                <p14:cNvContentPartPr/>
                <p14:nvPr/>
              </p14:nvContentPartPr>
              <p14:xfrm>
                <a:off x="598728" y="2910072"/>
                <a:ext cx="139320" cy="210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1C7B7C8-A2C9-4E15-91D2-EEE18239512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0728" y="2892432"/>
                  <a:ext cx="1749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FE05CF3-55DA-49E1-AD17-5C6852BBE306}"/>
                    </a:ext>
                  </a:extLst>
                </p14:cNvPr>
                <p14:cNvContentPartPr/>
                <p14:nvPr/>
              </p14:nvContentPartPr>
              <p14:xfrm>
                <a:off x="902208" y="2991432"/>
                <a:ext cx="83160" cy="151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FE05CF3-55DA-49E1-AD17-5C6852BBE30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84208" y="2973792"/>
                  <a:ext cx="118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3BEA2FD-9464-4E75-B15E-91408C01A480}"/>
                    </a:ext>
                  </a:extLst>
                </p14:cNvPr>
                <p14:cNvContentPartPr/>
                <p14:nvPr/>
              </p14:nvContentPartPr>
              <p14:xfrm>
                <a:off x="1045128" y="3013032"/>
                <a:ext cx="141840" cy="217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3BEA2FD-9464-4E75-B15E-91408C01A48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27488" y="2995032"/>
                  <a:ext cx="177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03D6F02-A396-4698-8CAA-95AB543D2024}"/>
                    </a:ext>
                  </a:extLst>
                </p14:cNvPr>
                <p14:cNvContentPartPr/>
                <p14:nvPr/>
              </p14:nvContentPartPr>
              <p14:xfrm>
                <a:off x="1265088" y="3019152"/>
                <a:ext cx="99360" cy="99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03D6F02-A396-4698-8CAA-95AB543D202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47088" y="3001152"/>
                  <a:ext cx="135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16186A8-61B1-44E2-A635-304F9518EF95}"/>
                    </a:ext>
                  </a:extLst>
                </p14:cNvPr>
                <p14:cNvContentPartPr/>
                <p14:nvPr/>
              </p14:nvContentPartPr>
              <p14:xfrm>
                <a:off x="1429968" y="3011952"/>
                <a:ext cx="244800" cy="1429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16186A8-61B1-44E2-A635-304F9518EF9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11968" y="2994312"/>
                  <a:ext cx="2804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D178591-FBC4-4AB4-A143-95B63DFE9D4F}"/>
                    </a:ext>
                  </a:extLst>
                </p14:cNvPr>
                <p14:cNvContentPartPr/>
                <p14:nvPr/>
              </p14:nvContentPartPr>
              <p14:xfrm>
                <a:off x="1771968" y="2912232"/>
                <a:ext cx="74880" cy="3330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D178591-FBC4-4AB4-A143-95B63DFE9D4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54328" y="2894232"/>
                  <a:ext cx="1105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56A814E-FDBB-4AC3-A747-3C4EEE8C306B}"/>
                    </a:ext>
                  </a:extLst>
                </p14:cNvPr>
                <p14:cNvContentPartPr/>
                <p14:nvPr/>
              </p14:nvContentPartPr>
              <p14:xfrm>
                <a:off x="283728" y="2843472"/>
                <a:ext cx="98280" cy="441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56A814E-FDBB-4AC3-A747-3C4EEE8C306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5728" y="2825832"/>
                  <a:ext cx="133920" cy="4773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674472B-6F1D-4DFB-940C-7D89D1C420D5}"/>
              </a:ext>
            </a:extLst>
          </p:cNvPr>
          <p:cNvCxnSpPr/>
          <p:nvPr/>
        </p:nvCxnSpPr>
        <p:spPr>
          <a:xfrm>
            <a:off x="3873800" y="4530247"/>
            <a:ext cx="4176464" cy="0"/>
          </a:xfrm>
          <a:prstGeom prst="straightConnector1">
            <a:avLst/>
          </a:prstGeom>
          <a:ln w="28575"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8DF0516E-0BE3-4479-AB77-93BC1606A9A2}"/>
              </a:ext>
            </a:extLst>
          </p:cNvPr>
          <p:cNvCxnSpPr>
            <a:cxnSpLocks/>
          </p:cNvCxnSpPr>
          <p:nvPr/>
        </p:nvCxnSpPr>
        <p:spPr>
          <a:xfrm flipV="1">
            <a:off x="4018544" y="2950214"/>
            <a:ext cx="0" cy="1771030"/>
          </a:xfrm>
          <a:prstGeom prst="straightConnector1">
            <a:avLst/>
          </a:prstGeom>
          <a:ln w="28575"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946BC51-4054-484E-8E26-0071FB167CA9}"/>
              </a:ext>
            </a:extLst>
          </p:cNvPr>
          <p:cNvGrpSpPr/>
          <p:nvPr/>
        </p:nvGrpSpPr>
        <p:grpSpPr>
          <a:xfrm>
            <a:off x="7996624" y="4757161"/>
            <a:ext cx="298440" cy="177840"/>
            <a:chOff x="7604688" y="4310832"/>
            <a:chExt cx="29844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403A6BE-9F26-4DCE-96B4-F86A477B7F28}"/>
                    </a:ext>
                  </a:extLst>
                </p14:cNvPr>
                <p14:cNvContentPartPr/>
                <p14:nvPr/>
              </p14:nvContentPartPr>
              <p14:xfrm>
                <a:off x="7604688" y="4310832"/>
                <a:ext cx="213480" cy="131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403A6BE-9F26-4DCE-96B4-F86A477B7F2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86688" y="4292832"/>
                  <a:ext cx="249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BA04888-EEBC-48BE-B973-45298745F638}"/>
                    </a:ext>
                  </a:extLst>
                </p14:cNvPr>
                <p14:cNvContentPartPr/>
                <p14:nvPr/>
              </p14:nvContentPartPr>
              <p14:xfrm>
                <a:off x="7815648" y="4330272"/>
                <a:ext cx="87480" cy="158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BA04888-EEBC-48BE-B973-45298745F63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97648" y="4312632"/>
                  <a:ext cx="123120" cy="19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FF9D4F10-BF7D-462A-89D9-4083D4FC7910}"/>
                  </a:ext>
                </a:extLst>
              </p14:cNvPr>
              <p14:cNvContentPartPr/>
              <p14:nvPr/>
            </p14:nvContentPartPr>
            <p14:xfrm>
              <a:off x="1213964" y="2191560"/>
              <a:ext cx="7560" cy="1789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FF9D4F10-BF7D-462A-89D9-4083D4FC791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5964" y="2173560"/>
                <a:ext cx="4320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98FA8300-FA56-4339-B758-8CCFE708453A}"/>
              </a:ext>
            </a:extLst>
          </p:cNvPr>
          <p:cNvGrpSpPr/>
          <p:nvPr/>
        </p:nvGrpSpPr>
        <p:grpSpPr>
          <a:xfrm>
            <a:off x="1102004" y="2181840"/>
            <a:ext cx="287280" cy="289440"/>
            <a:chOff x="1102004" y="2181840"/>
            <a:chExt cx="28728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AD1F4D6-B084-400B-8A8C-45D923474059}"/>
                    </a:ext>
                  </a:extLst>
                </p14:cNvPr>
                <p14:cNvContentPartPr/>
                <p14:nvPr/>
              </p14:nvContentPartPr>
              <p14:xfrm>
                <a:off x="1206044" y="2181840"/>
                <a:ext cx="119520" cy="193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AD1F4D6-B084-400B-8A8C-45D92347405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88404" y="2164200"/>
                  <a:ext cx="1551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5800642-6D65-4F03-8BEF-B14D3985DA83}"/>
                    </a:ext>
                  </a:extLst>
                </p14:cNvPr>
                <p14:cNvContentPartPr/>
                <p14:nvPr/>
              </p14:nvContentPartPr>
              <p14:xfrm>
                <a:off x="1126484" y="2362200"/>
                <a:ext cx="262800" cy="109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5800642-6D65-4F03-8BEF-B14D3985DA8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08484" y="2344560"/>
                  <a:ext cx="298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5C45D94-E3F7-4FB7-AA36-7E8BEE44DC06}"/>
                    </a:ext>
                  </a:extLst>
                </p14:cNvPr>
                <p14:cNvContentPartPr/>
                <p14:nvPr/>
              </p14:nvContentPartPr>
              <p14:xfrm>
                <a:off x="1137644" y="2378760"/>
                <a:ext cx="131760" cy="554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5C45D94-E3F7-4FB7-AA36-7E8BEE44DC0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20004" y="2361120"/>
                  <a:ext cx="167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A92779D-A613-435F-BAEE-B4FD4930902C}"/>
                    </a:ext>
                  </a:extLst>
                </p14:cNvPr>
                <p14:cNvContentPartPr/>
                <p14:nvPr/>
              </p14:nvContentPartPr>
              <p14:xfrm>
                <a:off x="1186244" y="2198400"/>
                <a:ext cx="146160" cy="2390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A92779D-A613-435F-BAEE-B4FD4930902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68244" y="2180400"/>
                  <a:ext cx="1818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A5D2011-687B-46CE-935E-864CCE52F6A6}"/>
                    </a:ext>
                  </a:extLst>
                </p14:cNvPr>
                <p14:cNvContentPartPr/>
                <p14:nvPr/>
              </p14:nvContentPartPr>
              <p14:xfrm>
                <a:off x="1111724" y="2379480"/>
                <a:ext cx="182520" cy="77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A5D2011-687B-46CE-935E-864CCE52F6A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93724" y="2361840"/>
                  <a:ext cx="218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F08533D-FBB9-469A-80F6-E9B270328468}"/>
                    </a:ext>
                  </a:extLst>
                </p14:cNvPr>
                <p14:cNvContentPartPr/>
                <p14:nvPr/>
              </p14:nvContentPartPr>
              <p14:xfrm>
                <a:off x="1102004" y="2208840"/>
                <a:ext cx="203400" cy="1857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F08533D-FBB9-469A-80F6-E9B27032846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84004" y="2190840"/>
                  <a:ext cx="23904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0E0054A-F369-4D95-BB15-44F7F2FDF655}"/>
              </a:ext>
            </a:extLst>
          </p:cNvPr>
          <p:cNvGrpSpPr/>
          <p:nvPr/>
        </p:nvGrpSpPr>
        <p:grpSpPr>
          <a:xfrm>
            <a:off x="2973249" y="1291456"/>
            <a:ext cx="195840" cy="174240"/>
            <a:chOff x="2973249" y="1291456"/>
            <a:chExt cx="195840" cy="17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DADF261-C4CC-4DD3-B8A6-E827CDF36EE8}"/>
                    </a:ext>
                  </a:extLst>
                </p14:cNvPr>
                <p14:cNvContentPartPr/>
                <p14:nvPr/>
              </p14:nvContentPartPr>
              <p14:xfrm>
                <a:off x="3000249" y="1332856"/>
                <a:ext cx="147960" cy="105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DADF261-C4CC-4DD3-B8A6-E827CDF36EE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982609" y="1314856"/>
                  <a:ext cx="183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78E749A-648B-49CB-A360-07188F2ED917}"/>
                    </a:ext>
                  </a:extLst>
                </p14:cNvPr>
                <p14:cNvContentPartPr/>
                <p14:nvPr/>
              </p14:nvContentPartPr>
              <p14:xfrm>
                <a:off x="2973249" y="1291456"/>
                <a:ext cx="195840" cy="174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78E749A-648B-49CB-A360-07188F2ED91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55249" y="1273816"/>
                  <a:ext cx="23148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0702CE7-4F51-4176-A1D1-58F1613285CB}"/>
              </a:ext>
            </a:extLst>
          </p:cNvPr>
          <p:cNvGrpSpPr/>
          <p:nvPr/>
        </p:nvGrpSpPr>
        <p:grpSpPr>
          <a:xfrm>
            <a:off x="3391929" y="1237456"/>
            <a:ext cx="1005840" cy="372240"/>
            <a:chOff x="3391929" y="1237456"/>
            <a:chExt cx="1005840" cy="37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ABC8C21-565B-44FD-B135-8B4BDB9FC243}"/>
                    </a:ext>
                  </a:extLst>
                </p14:cNvPr>
                <p14:cNvContentPartPr/>
                <p14:nvPr/>
              </p14:nvContentPartPr>
              <p14:xfrm>
                <a:off x="3391929" y="1325296"/>
                <a:ext cx="144000" cy="65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ABC8C21-565B-44FD-B135-8B4BDB9FC24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74289" y="1307656"/>
                  <a:ext cx="1796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5171CD2-837F-40B4-B700-38E9D302BA37}"/>
                    </a:ext>
                  </a:extLst>
                </p14:cNvPr>
                <p14:cNvContentPartPr/>
                <p14:nvPr/>
              </p14:nvContentPartPr>
              <p14:xfrm>
                <a:off x="3761289" y="1239256"/>
                <a:ext cx="102960" cy="19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5171CD2-837F-40B4-B700-38E9D302BA3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43289" y="1221256"/>
                  <a:ext cx="138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F6CBB2-9421-427D-895D-6905DD5443E6}"/>
                    </a:ext>
                  </a:extLst>
                </p14:cNvPr>
                <p14:cNvContentPartPr/>
                <p14:nvPr/>
              </p14:nvContentPartPr>
              <p14:xfrm>
                <a:off x="3701529" y="1259056"/>
                <a:ext cx="127440" cy="350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F6CBB2-9421-427D-895D-6905DD5443E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83889" y="1241056"/>
                  <a:ext cx="1630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2180319-A9F7-44DE-A60B-2EFB4302A984}"/>
                    </a:ext>
                  </a:extLst>
                </p14:cNvPr>
                <p14:cNvContentPartPr/>
                <p14:nvPr/>
              </p14:nvContentPartPr>
              <p14:xfrm>
                <a:off x="3905289" y="1345816"/>
                <a:ext cx="136440" cy="104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2180319-A9F7-44DE-A60B-2EFB4302A98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887289" y="1327816"/>
                  <a:ext cx="172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AB53127-2C10-4331-B3A0-4A6B24446483}"/>
                    </a:ext>
                  </a:extLst>
                </p14:cNvPr>
                <p14:cNvContentPartPr/>
                <p14:nvPr/>
              </p14:nvContentPartPr>
              <p14:xfrm>
                <a:off x="4139649" y="1372816"/>
                <a:ext cx="54000" cy="78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AB53127-2C10-4331-B3A0-4A6B244464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22009" y="1355176"/>
                  <a:ext cx="89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CC1A12D-154F-47A2-801F-7CAA290D1D0A}"/>
                    </a:ext>
                  </a:extLst>
                </p14:cNvPr>
                <p14:cNvContentPartPr/>
                <p14:nvPr/>
              </p14:nvContentPartPr>
              <p14:xfrm>
                <a:off x="4274289" y="1237456"/>
                <a:ext cx="123480" cy="345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CC1A12D-154F-47A2-801F-7CAA290D1D0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56649" y="1219816"/>
                  <a:ext cx="15912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0B51FFF-95EA-494B-A912-5F8F7D15DECC}"/>
              </a:ext>
            </a:extLst>
          </p:cNvPr>
          <p:cNvGrpSpPr/>
          <p:nvPr/>
        </p:nvGrpSpPr>
        <p:grpSpPr>
          <a:xfrm>
            <a:off x="6306849" y="2577736"/>
            <a:ext cx="854280" cy="430920"/>
            <a:chOff x="6306849" y="2577736"/>
            <a:chExt cx="85428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1880704-0487-434E-B0BE-2773C8632F70}"/>
                    </a:ext>
                  </a:extLst>
                </p14:cNvPr>
                <p14:cNvContentPartPr/>
                <p14:nvPr/>
              </p14:nvContentPartPr>
              <p14:xfrm>
                <a:off x="6306849" y="2577736"/>
                <a:ext cx="64440" cy="4309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1880704-0487-434E-B0BE-2773C8632F7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288849" y="2559736"/>
                  <a:ext cx="10008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2DB9DD0-AB2B-4001-8FAE-BDFD817E2BBA}"/>
                    </a:ext>
                  </a:extLst>
                </p14:cNvPr>
                <p14:cNvContentPartPr/>
                <p14:nvPr/>
              </p14:nvContentPartPr>
              <p14:xfrm>
                <a:off x="6511689" y="2664496"/>
                <a:ext cx="165240" cy="212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2DB9DD0-AB2B-4001-8FAE-BDFD817E2BB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94049" y="2646856"/>
                  <a:ext cx="2008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0D0676E-E516-4F80-911E-CAE4C5529258}"/>
                    </a:ext>
                  </a:extLst>
                </p14:cNvPr>
                <p14:cNvContentPartPr/>
                <p14:nvPr/>
              </p14:nvContentPartPr>
              <p14:xfrm>
                <a:off x="6672249" y="2789776"/>
                <a:ext cx="440640" cy="155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0D0676E-E516-4F80-911E-CAE4C552925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54609" y="2771776"/>
                  <a:ext cx="476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5773F24-D4CA-4905-8F02-4242C6D2CBFD}"/>
                    </a:ext>
                  </a:extLst>
                </p14:cNvPr>
                <p14:cNvContentPartPr/>
                <p14:nvPr/>
              </p14:nvContentPartPr>
              <p14:xfrm>
                <a:off x="7149249" y="2731456"/>
                <a:ext cx="11880" cy="2347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5773F24-D4CA-4905-8F02-4242C6D2CBF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31609" y="2713456"/>
                  <a:ext cx="4752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B540025-5A5D-473C-AAB6-5644AB5DC131}"/>
              </a:ext>
            </a:extLst>
          </p:cNvPr>
          <p:cNvGrpSpPr/>
          <p:nvPr/>
        </p:nvGrpSpPr>
        <p:grpSpPr>
          <a:xfrm>
            <a:off x="7345089" y="2803456"/>
            <a:ext cx="678600" cy="412920"/>
            <a:chOff x="7345089" y="2803456"/>
            <a:chExt cx="678600" cy="41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D80BC7E-4290-4888-A7F2-3F9383E7969A}"/>
                    </a:ext>
                  </a:extLst>
                </p14:cNvPr>
                <p14:cNvContentPartPr/>
                <p14:nvPr/>
              </p14:nvContentPartPr>
              <p14:xfrm>
                <a:off x="7773849" y="2838016"/>
                <a:ext cx="61560" cy="180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D80BC7E-4290-4888-A7F2-3F9383E7969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56209" y="2820376"/>
                  <a:ext cx="972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367DAD5-E844-4CE5-A8B6-15924AA49CD6}"/>
                    </a:ext>
                  </a:extLst>
                </p14:cNvPr>
                <p14:cNvContentPartPr/>
                <p14:nvPr/>
              </p14:nvContentPartPr>
              <p14:xfrm>
                <a:off x="7827489" y="2969056"/>
                <a:ext cx="79920" cy="518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367DAD5-E844-4CE5-A8B6-15924AA49CD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09849" y="2951416"/>
                  <a:ext cx="115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1EDFF50-04FE-4B97-BEEA-76AF24338A27}"/>
                    </a:ext>
                  </a:extLst>
                </p14:cNvPr>
                <p14:cNvContentPartPr/>
                <p14:nvPr/>
              </p14:nvContentPartPr>
              <p14:xfrm>
                <a:off x="7345089" y="2869336"/>
                <a:ext cx="288360" cy="125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1EDFF50-04FE-4B97-BEEA-76AF24338A2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27089" y="2851336"/>
                  <a:ext cx="324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DDF687F-86CF-4E65-B521-068368409615}"/>
                    </a:ext>
                  </a:extLst>
                </p14:cNvPr>
                <p14:cNvContentPartPr/>
                <p14:nvPr/>
              </p14:nvContentPartPr>
              <p14:xfrm>
                <a:off x="7664049" y="2926936"/>
                <a:ext cx="61920" cy="925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DDF687F-86CF-4E65-B521-06836840961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46049" y="2909296"/>
                  <a:ext cx="97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485D66-2D21-408F-92C8-14790480029B}"/>
                    </a:ext>
                  </a:extLst>
                </p14:cNvPr>
                <p14:cNvContentPartPr/>
                <p14:nvPr/>
              </p14:nvContentPartPr>
              <p14:xfrm>
                <a:off x="7968609" y="2803456"/>
                <a:ext cx="55080" cy="4129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485D66-2D21-408F-92C8-14790480029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50969" y="2785456"/>
                  <a:ext cx="90720" cy="44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ACC34183-821C-4C5A-9CCA-9F56E079E5DD}"/>
                  </a:ext>
                </a:extLst>
              </p14:cNvPr>
              <p14:cNvContentPartPr/>
              <p14:nvPr/>
            </p14:nvContentPartPr>
            <p14:xfrm>
              <a:off x="7185332" y="3507854"/>
              <a:ext cx="57240" cy="712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ACC34183-821C-4C5A-9CCA-9F56E079E5D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167332" y="3489854"/>
                <a:ext cx="928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762F011-431A-4D94-9AC5-A1588AE371A3}"/>
                  </a:ext>
                </a:extLst>
              </p14:cNvPr>
              <p14:cNvContentPartPr/>
              <p14:nvPr/>
            </p14:nvContentPartPr>
            <p14:xfrm>
              <a:off x="4633292" y="3435846"/>
              <a:ext cx="84600" cy="900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762F011-431A-4D94-9AC5-A1588AE371A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615368" y="3417918"/>
                <a:ext cx="120089" cy="125498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D1F2D1C-964D-4A33-BAB3-08CF6B22FAA4}"/>
              </a:ext>
            </a:extLst>
          </p:cNvPr>
          <p:cNvGrpSpPr/>
          <p:nvPr/>
        </p:nvGrpSpPr>
        <p:grpSpPr>
          <a:xfrm>
            <a:off x="4984292" y="3723878"/>
            <a:ext cx="86040" cy="98280"/>
            <a:chOff x="4523448" y="1232832"/>
            <a:chExt cx="86040" cy="9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403B180-5C59-42E2-99A0-2E220BB8F48A}"/>
                    </a:ext>
                  </a:extLst>
                </p14:cNvPr>
                <p14:cNvContentPartPr/>
                <p14:nvPr/>
              </p14:nvContentPartPr>
              <p14:xfrm>
                <a:off x="4556208" y="1290072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A720D58-3AE6-4D8E-BD5F-4D5E76977C0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38568" y="127207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484EECC-CBEF-4E82-8BF9-520DBA0B0413}"/>
                    </a:ext>
                  </a:extLst>
                </p14:cNvPr>
                <p14:cNvContentPartPr/>
                <p14:nvPr/>
              </p14:nvContentPartPr>
              <p14:xfrm>
                <a:off x="4523448" y="1232832"/>
                <a:ext cx="86040" cy="98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E951B7C-955A-476F-98D3-8B1EC893839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05448" y="1215192"/>
                  <a:ext cx="121680" cy="13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C5594FE-86FA-4EA4-BA6F-F4D6D9A99B7B}"/>
                  </a:ext>
                </a:extLst>
              </p14:cNvPr>
              <p14:cNvContentPartPr/>
              <p14:nvPr/>
            </p14:nvContentPartPr>
            <p14:xfrm>
              <a:off x="5586212" y="4227934"/>
              <a:ext cx="82080" cy="87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C5594FE-86FA-4EA4-BA6F-F4D6D9A99B7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568291" y="4209934"/>
                <a:ext cx="117564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974D265-7D6C-4150-BB20-7CFF1F0F063B}"/>
                  </a:ext>
                </a:extLst>
              </p14:cNvPr>
              <p14:cNvContentPartPr/>
              <p14:nvPr/>
            </p14:nvContentPartPr>
            <p14:xfrm>
              <a:off x="6642452" y="3867894"/>
              <a:ext cx="81720" cy="1029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974D265-7D6C-4150-BB20-7CFF1F0F063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624452" y="3849894"/>
                <a:ext cx="1173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8A36AFC-604E-4D96-B69E-C0228D913907}"/>
                  </a:ext>
                </a:extLst>
              </p14:cNvPr>
              <p14:cNvContentPartPr/>
              <p14:nvPr/>
            </p14:nvContentPartPr>
            <p14:xfrm>
              <a:off x="6242492" y="4155926"/>
              <a:ext cx="85320" cy="964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8A36AFC-604E-4D96-B69E-C0228D91390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224492" y="4137926"/>
                <a:ext cx="1209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D72E9335-408F-48BE-BA02-468A670058D5}"/>
                  </a:ext>
                </a:extLst>
              </p14:cNvPr>
              <p14:cNvContentPartPr/>
              <p14:nvPr/>
            </p14:nvContentPartPr>
            <p14:xfrm>
              <a:off x="5908772" y="4474807"/>
              <a:ext cx="22680" cy="1771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D72E9335-408F-48BE-BA02-468A670058D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890772" y="4456807"/>
                <a:ext cx="583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E3BEEDE-6CEA-47D8-9ECC-637246F27366}"/>
                  </a:ext>
                </a:extLst>
              </p14:cNvPr>
              <p14:cNvContentPartPr/>
              <p14:nvPr/>
            </p14:nvContentPartPr>
            <p14:xfrm>
              <a:off x="5917052" y="4877287"/>
              <a:ext cx="91080" cy="2361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E3BEEDE-6CEA-47D8-9ECC-637246F2736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899052" y="4859287"/>
                <a:ext cx="12672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A2CA3F0A-6745-4D7B-AA70-AB8BC6081959}"/>
                  </a:ext>
                </a:extLst>
              </p14:cNvPr>
              <p14:cNvContentPartPr/>
              <p14:nvPr/>
            </p14:nvContentPartPr>
            <p14:xfrm>
              <a:off x="6055932" y="4828753"/>
              <a:ext cx="20520" cy="11592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A2CA3F0A-6745-4D7B-AA70-AB8BC608195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037611" y="4810809"/>
                <a:ext cx="56796" cy="15145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F3CB017-3755-4A33-B29F-6FE868F85D16}"/>
              </a:ext>
            </a:extLst>
          </p:cNvPr>
          <p:cNvGrpSpPr/>
          <p:nvPr/>
        </p:nvGrpSpPr>
        <p:grpSpPr>
          <a:xfrm>
            <a:off x="5850372" y="4482073"/>
            <a:ext cx="119880" cy="142560"/>
            <a:chOff x="5665728" y="1194312"/>
            <a:chExt cx="11988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D9A6572-2EC5-46E5-8DE3-3A34CC6EA50A}"/>
                    </a:ext>
                  </a:extLst>
                </p14:cNvPr>
                <p14:cNvContentPartPr/>
                <p14:nvPr/>
              </p14:nvContentPartPr>
              <p14:xfrm>
                <a:off x="5693448" y="1194312"/>
                <a:ext cx="87120" cy="142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938FD8A-DA98-4916-B20E-AE0CB5635CB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75808" y="1176312"/>
                  <a:ext cx="122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FBB3A90-20DA-4BF8-BBD3-B3CF16D135B0}"/>
                    </a:ext>
                  </a:extLst>
                </p14:cNvPr>
                <p14:cNvContentPartPr/>
                <p14:nvPr/>
              </p14:nvContentPartPr>
              <p14:xfrm>
                <a:off x="5665728" y="1215912"/>
                <a:ext cx="119880" cy="99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6923084-977E-47DB-A336-8FDAC8F888F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48088" y="1197912"/>
                  <a:ext cx="15552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CADAC6-6DE1-4022-86E1-9C62A2E55528}"/>
              </a:ext>
            </a:extLst>
          </p:cNvPr>
          <p:cNvGrpSpPr/>
          <p:nvPr/>
        </p:nvGrpSpPr>
        <p:grpSpPr>
          <a:xfrm>
            <a:off x="5960889" y="1260856"/>
            <a:ext cx="1213920" cy="113760"/>
            <a:chOff x="5960889" y="1260856"/>
            <a:chExt cx="1213920" cy="11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E966238-31DF-4842-9093-BF7AF4F74CDD}"/>
                    </a:ext>
                  </a:extLst>
                </p14:cNvPr>
                <p14:cNvContentPartPr/>
                <p14:nvPr/>
              </p14:nvContentPartPr>
              <p14:xfrm>
                <a:off x="5960889" y="1324216"/>
                <a:ext cx="1204200" cy="50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E966238-31DF-4842-9093-BF7AF4F74CD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43249" y="1306216"/>
                  <a:ext cx="1239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B026645-1FF2-45A3-A499-FC882EEE63A2}"/>
                    </a:ext>
                  </a:extLst>
                </p14:cNvPr>
                <p14:cNvContentPartPr/>
                <p14:nvPr/>
              </p14:nvContentPartPr>
              <p14:xfrm>
                <a:off x="7109649" y="1260856"/>
                <a:ext cx="65160" cy="98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B026645-1FF2-45A3-A499-FC882EEE63A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92009" y="1242856"/>
                  <a:ext cx="10080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D99A978-10A2-47CA-9A94-DF0C340A8D7C}"/>
              </a:ext>
            </a:extLst>
          </p:cNvPr>
          <p:cNvGrpSpPr/>
          <p:nvPr/>
        </p:nvGrpSpPr>
        <p:grpSpPr>
          <a:xfrm>
            <a:off x="4953609" y="1483336"/>
            <a:ext cx="1707480" cy="606960"/>
            <a:chOff x="4953609" y="1483336"/>
            <a:chExt cx="1707480" cy="60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60BEA5C-E6E7-4334-912A-DADFE15CD355}"/>
                    </a:ext>
                  </a:extLst>
                </p14:cNvPr>
                <p14:cNvContentPartPr/>
                <p14:nvPr/>
              </p14:nvContentPartPr>
              <p14:xfrm>
                <a:off x="5651289" y="1747216"/>
                <a:ext cx="72720" cy="568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60BEA5C-E6E7-4334-912A-DADFE15CD35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33649" y="1729576"/>
                  <a:ext cx="1083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294F56F-4F0E-447F-B625-0A749ADCE519}"/>
                    </a:ext>
                  </a:extLst>
                </p14:cNvPr>
                <p14:cNvContentPartPr/>
                <p14:nvPr/>
              </p14:nvContentPartPr>
              <p14:xfrm>
                <a:off x="5675409" y="1743616"/>
                <a:ext cx="96840" cy="63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294F56F-4F0E-447F-B625-0A749ADCE51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657409" y="1725976"/>
                  <a:ext cx="1324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65BB731-1F36-4052-B339-2FD593641BE5}"/>
                    </a:ext>
                  </a:extLst>
                </p14:cNvPr>
                <p14:cNvContentPartPr/>
                <p14:nvPr/>
              </p14:nvContentPartPr>
              <p14:xfrm>
                <a:off x="5825529" y="1752256"/>
                <a:ext cx="156240" cy="106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65BB731-1F36-4052-B339-2FD593641BE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07889" y="1734256"/>
                  <a:ext cx="191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9750625-F06E-478B-88DD-63B18D39DB94}"/>
                    </a:ext>
                  </a:extLst>
                </p14:cNvPr>
                <p14:cNvContentPartPr/>
                <p14:nvPr/>
              </p14:nvContentPartPr>
              <p14:xfrm>
                <a:off x="5602689" y="2004616"/>
                <a:ext cx="214200" cy="6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9750625-F06E-478B-88DD-63B18D39DB9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85049" y="1986616"/>
                  <a:ext cx="249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C60D763-3A08-4A7A-8296-F1CFA2227475}"/>
                    </a:ext>
                  </a:extLst>
                </p14:cNvPr>
                <p14:cNvContentPartPr/>
                <p14:nvPr/>
              </p14:nvContentPartPr>
              <p14:xfrm>
                <a:off x="5801769" y="1950976"/>
                <a:ext cx="69480" cy="117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C60D763-3A08-4A7A-8296-F1CFA222747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83769" y="1932976"/>
                  <a:ext cx="105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83EA786-E774-4F19-84ED-8C0FBF4D5514}"/>
                    </a:ext>
                  </a:extLst>
                </p14:cNvPr>
                <p14:cNvContentPartPr/>
                <p14:nvPr/>
              </p14:nvContentPartPr>
              <p14:xfrm>
                <a:off x="5604129" y="1940896"/>
                <a:ext cx="46800" cy="1494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83EA786-E774-4F19-84ED-8C0FBF4D551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86129" y="1922896"/>
                  <a:ext cx="82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40525F1-B2FE-4FA1-B456-0936C1F0CAAE}"/>
                    </a:ext>
                  </a:extLst>
                </p14:cNvPr>
                <p14:cNvContentPartPr/>
                <p14:nvPr/>
              </p14:nvContentPartPr>
              <p14:xfrm>
                <a:off x="5974209" y="1997776"/>
                <a:ext cx="194760" cy="5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40525F1-B2FE-4FA1-B456-0936C1F0CAA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956209" y="1979776"/>
                  <a:ext cx="230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D602EF3-B0A5-4ED3-829B-AB8061D426DE}"/>
                    </a:ext>
                  </a:extLst>
                </p14:cNvPr>
                <p14:cNvContentPartPr/>
                <p14:nvPr/>
              </p14:nvContentPartPr>
              <p14:xfrm>
                <a:off x="6208929" y="1942336"/>
                <a:ext cx="33840" cy="109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D602EF3-B0A5-4ED3-829B-AB8061D426D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191289" y="1924336"/>
                  <a:ext cx="69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33E26E4-69C8-4C38-AF9B-9006CC077153}"/>
                    </a:ext>
                  </a:extLst>
                </p14:cNvPr>
                <p14:cNvContentPartPr/>
                <p14:nvPr/>
              </p14:nvContentPartPr>
              <p14:xfrm>
                <a:off x="5936409" y="1910296"/>
                <a:ext cx="59040" cy="138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33E26E4-69C8-4C38-AF9B-9006CC07715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918409" y="1892656"/>
                  <a:ext cx="94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E887193-17A0-414E-871F-47CB84D91F13}"/>
                    </a:ext>
                  </a:extLst>
                </p14:cNvPr>
                <p14:cNvContentPartPr/>
                <p14:nvPr/>
              </p14:nvContentPartPr>
              <p14:xfrm>
                <a:off x="5974569" y="1600336"/>
                <a:ext cx="662040" cy="48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E887193-17A0-414E-871F-47CB84D91F1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56569" y="1582696"/>
                  <a:ext cx="6976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597D211-627D-42BD-B2E6-D7FAA117D9A4}"/>
                    </a:ext>
                  </a:extLst>
                </p14:cNvPr>
                <p14:cNvContentPartPr/>
                <p14:nvPr/>
              </p14:nvContentPartPr>
              <p14:xfrm>
                <a:off x="6617169" y="1536976"/>
                <a:ext cx="43920" cy="124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597D211-627D-42BD-B2E6-D7FAA117D9A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99169" y="1519336"/>
                  <a:ext cx="79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AA4AF48-7FEF-4EAE-8F65-7CC12E051C71}"/>
                    </a:ext>
                  </a:extLst>
                </p14:cNvPr>
                <p14:cNvContentPartPr/>
                <p14:nvPr/>
              </p14:nvContentPartPr>
              <p14:xfrm>
                <a:off x="5934609" y="1555336"/>
                <a:ext cx="95040" cy="1742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AA4AF48-7FEF-4EAE-8F65-7CC12E051C7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916609" y="1537696"/>
                  <a:ext cx="130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2BBEC26-5380-4C1D-8FC7-82A38290FB5E}"/>
                    </a:ext>
                  </a:extLst>
                </p14:cNvPr>
                <p14:cNvContentPartPr/>
                <p14:nvPr/>
              </p14:nvContentPartPr>
              <p14:xfrm>
                <a:off x="5041809" y="1570816"/>
                <a:ext cx="575280" cy="59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2BBEC26-5380-4C1D-8FC7-82A38290FB5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023809" y="1553176"/>
                  <a:ext cx="610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A4BF048-7E5B-4932-A4FA-E54BDF773DF1}"/>
                    </a:ext>
                  </a:extLst>
                </p14:cNvPr>
                <p14:cNvContentPartPr/>
                <p14:nvPr/>
              </p14:nvContentPartPr>
              <p14:xfrm>
                <a:off x="5684769" y="1483336"/>
                <a:ext cx="111240" cy="132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A4BF048-7E5B-4932-A4FA-E54BDF773DF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667129" y="1465696"/>
                  <a:ext cx="146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928D7E4-2877-4CEA-B5FE-AE9BC9B27B19}"/>
                    </a:ext>
                  </a:extLst>
                </p14:cNvPr>
                <p14:cNvContentPartPr/>
                <p14:nvPr/>
              </p14:nvContentPartPr>
              <p14:xfrm>
                <a:off x="4953609" y="1502416"/>
                <a:ext cx="72720" cy="185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928D7E4-2877-4CEA-B5FE-AE9BC9B27B1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35609" y="1484776"/>
                  <a:ext cx="10836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CB91723-BAA3-431D-A70A-F6A7B140625B}"/>
              </a:ext>
            </a:extLst>
          </p:cNvPr>
          <p:cNvGrpSpPr/>
          <p:nvPr/>
        </p:nvGrpSpPr>
        <p:grpSpPr>
          <a:xfrm>
            <a:off x="3424689" y="2696176"/>
            <a:ext cx="570600" cy="536760"/>
            <a:chOff x="3424689" y="2696176"/>
            <a:chExt cx="570600" cy="53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C348B2C-5E3B-49B2-84BA-0C80F6EE85F5}"/>
                    </a:ext>
                  </a:extLst>
                </p14:cNvPr>
                <p14:cNvContentPartPr/>
                <p14:nvPr/>
              </p14:nvContentPartPr>
              <p14:xfrm>
                <a:off x="3575889" y="2906056"/>
                <a:ext cx="144000" cy="820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C348B2C-5E3B-49B2-84BA-0C80F6EE85F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557889" y="2888416"/>
                  <a:ext cx="179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C1A2260-DBEC-4016-812C-2F8A65ACD7C1}"/>
                    </a:ext>
                  </a:extLst>
                </p14:cNvPr>
                <p14:cNvContentPartPr/>
                <p14:nvPr/>
              </p14:nvContentPartPr>
              <p14:xfrm>
                <a:off x="3584889" y="2871136"/>
                <a:ext cx="117360" cy="1461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C1A2260-DBEC-4016-812C-2F8A65ACD7C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66889" y="2853136"/>
                  <a:ext cx="153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E9C07F0-1219-4EE5-8A01-55D397098393}"/>
                    </a:ext>
                  </a:extLst>
                </p14:cNvPr>
                <p14:cNvContentPartPr/>
                <p14:nvPr/>
              </p14:nvContentPartPr>
              <p14:xfrm>
                <a:off x="3776049" y="2951776"/>
                <a:ext cx="109440" cy="152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E9C07F0-1219-4EE5-8A01-55D39709839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58409" y="2933776"/>
                  <a:ext cx="145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8B9C70A-A075-44DB-901D-E0F8BC6E7096}"/>
                    </a:ext>
                  </a:extLst>
                </p14:cNvPr>
                <p14:cNvContentPartPr/>
                <p14:nvPr/>
              </p14:nvContentPartPr>
              <p14:xfrm>
                <a:off x="3424689" y="2696176"/>
                <a:ext cx="570600" cy="536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8B9C70A-A075-44DB-901D-E0F8BC6E709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407049" y="2678536"/>
                  <a:ext cx="606240" cy="57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831A771-1765-447C-90A8-0CC18B3F9726}"/>
                  </a:ext>
                </a:extLst>
              </p14:cNvPr>
              <p14:cNvContentPartPr/>
              <p14:nvPr/>
            </p14:nvContentPartPr>
            <p14:xfrm>
              <a:off x="4758129" y="3553696"/>
              <a:ext cx="3569040" cy="6159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831A771-1765-447C-90A8-0CC18B3F972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740489" y="3536056"/>
                <a:ext cx="3604680" cy="65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9EE4988B-00D1-4B7C-A20E-51B4A505950B}"/>
              </a:ext>
            </a:extLst>
          </p:cNvPr>
          <p:cNvGrpSpPr/>
          <p:nvPr/>
        </p:nvGrpSpPr>
        <p:grpSpPr>
          <a:xfrm>
            <a:off x="3165489" y="3206296"/>
            <a:ext cx="282960" cy="588240"/>
            <a:chOff x="3165489" y="3206296"/>
            <a:chExt cx="282960" cy="58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33D064C-B098-4D2B-9AD7-E27597DD0D09}"/>
                    </a:ext>
                  </a:extLst>
                </p14:cNvPr>
                <p14:cNvContentPartPr/>
                <p14:nvPr/>
              </p14:nvContentPartPr>
              <p14:xfrm>
                <a:off x="3237489" y="3206296"/>
                <a:ext cx="210960" cy="492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33D064C-B098-4D2B-9AD7-E27597DD0D0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19489" y="3188296"/>
                  <a:ext cx="24660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BB68AE1-219F-48C7-B3B8-BA4870A8EA03}"/>
                    </a:ext>
                  </a:extLst>
                </p14:cNvPr>
                <p14:cNvContentPartPr/>
                <p14:nvPr/>
              </p14:nvContentPartPr>
              <p14:xfrm>
                <a:off x="3165489" y="3564856"/>
                <a:ext cx="261000" cy="229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BB68AE1-219F-48C7-B3B8-BA4870A8EA0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147849" y="3546856"/>
                  <a:ext cx="29664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42DA899-5F55-4433-9731-76758DDA7BE3}"/>
              </a:ext>
            </a:extLst>
          </p:cNvPr>
          <p:cNvGrpSpPr/>
          <p:nvPr/>
        </p:nvGrpSpPr>
        <p:grpSpPr>
          <a:xfrm>
            <a:off x="1335609" y="3888136"/>
            <a:ext cx="191160" cy="304560"/>
            <a:chOff x="1335609" y="3888136"/>
            <a:chExt cx="19116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B1EC478-AFD9-48B6-B1A9-940D34D0E8FF}"/>
                    </a:ext>
                  </a:extLst>
                </p14:cNvPr>
                <p14:cNvContentPartPr/>
                <p14:nvPr/>
              </p14:nvContentPartPr>
              <p14:xfrm>
                <a:off x="1335609" y="3888136"/>
                <a:ext cx="18720" cy="1047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B1EC478-AFD9-48B6-B1A9-940D34D0E8F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317969" y="3870496"/>
                  <a:ext cx="54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DBD7C4C-F35E-48E5-AC39-563F7435FBA4}"/>
                    </a:ext>
                  </a:extLst>
                </p14:cNvPr>
                <p14:cNvContentPartPr/>
                <p14:nvPr/>
              </p14:nvContentPartPr>
              <p14:xfrm>
                <a:off x="1391049" y="3893176"/>
                <a:ext cx="360" cy="1134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DBD7C4C-F35E-48E5-AC39-563F7435FBA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373049" y="3875536"/>
                  <a:ext cx="36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A09CC67-94A6-4871-B4D5-2D84DD4C4F72}"/>
                    </a:ext>
                  </a:extLst>
                </p14:cNvPr>
                <p14:cNvContentPartPr/>
                <p14:nvPr/>
              </p14:nvContentPartPr>
              <p14:xfrm>
                <a:off x="1439649" y="4042576"/>
                <a:ext cx="87120" cy="150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A09CC67-94A6-4871-B4D5-2D84DD4C4F7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421649" y="4024576"/>
                  <a:ext cx="12276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5C20149-4B65-41F1-A92B-102FE09E97A5}"/>
              </a:ext>
            </a:extLst>
          </p:cNvPr>
          <p:cNvGrpSpPr/>
          <p:nvPr/>
        </p:nvGrpSpPr>
        <p:grpSpPr>
          <a:xfrm>
            <a:off x="1607769" y="3970936"/>
            <a:ext cx="1220040" cy="334800"/>
            <a:chOff x="1607769" y="3970936"/>
            <a:chExt cx="1220040" cy="33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2BFD559-41C2-489D-9D95-54741BA3126F}"/>
                    </a:ext>
                  </a:extLst>
                </p14:cNvPr>
                <p14:cNvContentPartPr/>
                <p14:nvPr/>
              </p14:nvContentPartPr>
              <p14:xfrm>
                <a:off x="1607769" y="4055536"/>
                <a:ext cx="3600" cy="154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2BFD559-41C2-489D-9D95-54741BA3126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589769" y="4037896"/>
                  <a:ext cx="39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B46679B-63FD-4ABF-8820-DC87FDC04837}"/>
                    </a:ext>
                  </a:extLst>
                </p14:cNvPr>
                <p14:cNvContentPartPr/>
                <p14:nvPr/>
              </p14:nvContentPartPr>
              <p14:xfrm>
                <a:off x="1632969" y="4015576"/>
                <a:ext cx="360" cy="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B46679B-63FD-4ABF-8820-DC87FDC0483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614969" y="39979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16A6FFD-5585-497F-9D9B-8D10BBD52B96}"/>
                    </a:ext>
                  </a:extLst>
                </p14:cNvPr>
                <p14:cNvContentPartPr/>
                <p14:nvPr/>
              </p14:nvContentPartPr>
              <p14:xfrm>
                <a:off x="1745649" y="4074616"/>
                <a:ext cx="360" cy="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16A6FFD-5585-497F-9D9B-8D10BBD52B9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28009" y="40569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5CC09E2-C4B0-4D26-9FF1-3C7312AEBF2E}"/>
                    </a:ext>
                  </a:extLst>
                </p14:cNvPr>
                <p14:cNvContentPartPr/>
                <p14:nvPr/>
              </p14:nvContentPartPr>
              <p14:xfrm>
                <a:off x="1718289" y="4060936"/>
                <a:ext cx="225720" cy="134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5CC09E2-C4B0-4D26-9FF1-3C7312AEBF2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700649" y="4043296"/>
                  <a:ext cx="261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D980486-E993-48A3-9D59-1B14D4F83608}"/>
                    </a:ext>
                  </a:extLst>
                </p14:cNvPr>
                <p14:cNvContentPartPr/>
                <p14:nvPr/>
              </p14:nvContentPartPr>
              <p14:xfrm>
                <a:off x="1934289" y="4026016"/>
                <a:ext cx="19440" cy="1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D980486-E993-48A3-9D59-1B14D4F8360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916649" y="4008376"/>
                  <a:ext cx="55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63E0743-50B6-4B1E-8C72-53BF38A12875}"/>
                    </a:ext>
                  </a:extLst>
                </p14:cNvPr>
                <p14:cNvContentPartPr/>
                <p14:nvPr/>
              </p14:nvContentPartPr>
              <p14:xfrm>
                <a:off x="2048409" y="3970936"/>
                <a:ext cx="273960" cy="260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63E0743-50B6-4B1E-8C72-53BF38A1287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030769" y="3953296"/>
                  <a:ext cx="309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D8358AA-B26A-471C-A74A-F95E5DB41E32}"/>
                    </a:ext>
                  </a:extLst>
                </p14:cNvPr>
                <p14:cNvContentPartPr/>
                <p14:nvPr/>
              </p14:nvContentPartPr>
              <p14:xfrm>
                <a:off x="2358009" y="4104136"/>
                <a:ext cx="15480" cy="104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D8358AA-B26A-471C-A74A-F95E5DB41E3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340369" y="4086496"/>
                  <a:ext cx="51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50181FE-9F8D-4DFE-986B-2123CD2075BA}"/>
                    </a:ext>
                  </a:extLst>
                </p14:cNvPr>
                <p14:cNvContentPartPr/>
                <p14:nvPr/>
              </p14:nvContentPartPr>
              <p14:xfrm>
                <a:off x="2361609" y="4004056"/>
                <a:ext cx="360" cy="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50181FE-9F8D-4DFE-986B-2123CD2075B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343609" y="39860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327E925-A422-4571-8A14-A8B42CEF851D}"/>
                    </a:ext>
                  </a:extLst>
                </p14:cNvPr>
                <p14:cNvContentPartPr/>
                <p14:nvPr/>
              </p14:nvContentPartPr>
              <p14:xfrm>
                <a:off x="2445849" y="4025296"/>
                <a:ext cx="273240" cy="2804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327E925-A422-4571-8A14-A8B42CEF851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427849" y="4007656"/>
                  <a:ext cx="3088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4ECB07C-9D1C-4607-927A-F6AAC921C167}"/>
                    </a:ext>
                  </a:extLst>
                </p14:cNvPr>
                <p14:cNvContentPartPr/>
                <p14:nvPr/>
              </p14:nvContentPartPr>
              <p14:xfrm>
                <a:off x="2769489" y="3986776"/>
                <a:ext cx="58320" cy="871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4ECB07C-9D1C-4607-927A-F6AAC921C16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751489" y="3968776"/>
                  <a:ext cx="9396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12249AC-1ECE-4443-AD8E-65672E6FF9B0}"/>
              </a:ext>
            </a:extLst>
          </p:cNvPr>
          <p:cNvGrpSpPr/>
          <p:nvPr/>
        </p:nvGrpSpPr>
        <p:grpSpPr>
          <a:xfrm>
            <a:off x="3055689" y="4002976"/>
            <a:ext cx="776880" cy="361800"/>
            <a:chOff x="3055689" y="4002976"/>
            <a:chExt cx="776880" cy="36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993D445-F39E-449A-BB5F-60FA058A0E22}"/>
                    </a:ext>
                  </a:extLst>
                </p14:cNvPr>
                <p14:cNvContentPartPr/>
                <p14:nvPr/>
              </p14:nvContentPartPr>
              <p14:xfrm>
                <a:off x="3055689" y="4002976"/>
                <a:ext cx="128880" cy="361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993D445-F39E-449A-BB5F-60FA058A0E2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38049" y="3984976"/>
                  <a:ext cx="1645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5E29591-0636-43FA-A980-6475AC96DA3C}"/>
                    </a:ext>
                  </a:extLst>
                </p14:cNvPr>
                <p14:cNvContentPartPr/>
                <p14:nvPr/>
              </p14:nvContentPartPr>
              <p14:xfrm>
                <a:off x="3233529" y="4114216"/>
                <a:ext cx="84960" cy="164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5E29591-0636-43FA-A980-6475AC96DA3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215529" y="4096216"/>
                  <a:ext cx="120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7C8BEC9-A0D9-4ED5-A351-16DC498E9A59}"/>
                    </a:ext>
                  </a:extLst>
                </p14:cNvPr>
                <p14:cNvContentPartPr/>
                <p14:nvPr/>
              </p14:nvContentPartPr>
              <p14:xfrm>
                <a:off x="3339369" y="4044376"/>
                <a:ext cx="329040" cy="221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7C8BEC9-A0D9-4ED5-A351-16DC498E9A5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21369" y="4026736"/>
                  <a:ext cx="3646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8C416E7-7CB2-42C1-8E67-AA6A2A8F3B28}"/>
                    </a:ext>
                  </a:extLst>
                </p14:cNvPr>
                <p14:cNvContentPartPr/>
                <p14:nvPr/>
              </p14:nvContentPartPr>
              <p14:xfrm>
                <a:off x="3652569" y="4181896"/>
                <a:ext cx="62280" cy="1090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8C416E7-7CB2-42C1-8E67-AA6A2A8F3B2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634569" y="4164256"/>
                  <a:ext cx="97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3E7371B-04D2-4AC9-826E-A1C2C480ACF1}"/>
                    </a:ext>
                  </a:extLst>
                </p14:cNvPr>
                <p14:cNvContentPartPr/>
                <p14:nvPr/>
              </p14:nvContentPartPr>
              <p14:xfrm>
                <a:off x="3733569" y="4154536"/>
                <a:ext cx="99000" cy="1314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3E7371B-04D2-4AC9-826E-A1C2C480ACF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715929" y="4136536"/>
                  <a:ext cx="1346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E77DA960-0E36-43B8-B784-993B093915F4}"/>
              </a:ext>
            </a:extLst>
          </p:cNvPr>
          <p:cNvGrpSpPr/>
          <p:nvPr/>
        </p:nvGrpSpPr>
        <p:grpSpPr>
          <a:xfrm>
            <a:off x="947529" y="4327336"/>
            <a:ext cx="715680" cy="322560"/>
            <a:chOff x="947529" y="4327336"/>
            <a:chExt cx="715680" cy="3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5B84256-149B-4E96-B9AA-34291F06B316}"/>
                    </a:ext>
                  </a:extLst>
                </p14:cNvPr>
                <p14:cNvContentPartPr/>
                <p14:nvPr/>
              </p14:nvContentPartPr>
              <p14:xfrm>
                <a:off x="947529" y="4427056"/>
                <a:ext cx="77040" cy="222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5B84256-149B-4E96-B9AA-34291F06B31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29529" y="4409416"/>
                  <a:ext cx="112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CD22B96-9479-4B58-919E-0036A09A849A}"/>
                    </a:ext>
                  </a:extLst>
                </p14:cNvPr>
                <p14:cNvContentPartPr/>
                <p14:nvPr/>
              </p14:nvContentPartPr>
              <p14:xfrm>
                <a:off x="1095129" y="4327336"/>
                <a:ext cx="192240" cy="2610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CD22B96-9479-4B58-919E-0036A09A849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77129" y="4309336"/>
                  <a:ext cx="2278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A15B84A-A4B3-415A-9676-7A885B299EA5}"/>
                    </a:ext>
                  </a:extLst>
                </p14:cNvPr>
                <p14:cNvContentPartPr/>
                <p14:nvPr/>
              </p14:nvContentPartPr>
              <p14:xfrm>
                <a:off x="1274049" y="4429576"/>
                <a:ext cx="14760" cy="126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A15B84A-A4B3-415A-9676-7A885B299EA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256409" y="4411576"/>
                  <a:ext cx="50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35D1A73-774B-4355-A373-606E371DA947}"/>
                    </a:ext>
                  </a:extLst>
                </p14:cNvPr>
                <p14:cNvContentPartPr/>
                <p14:nvPr/>
              </p14:nvContentPartPr>
              <p14:xfrm>
                <a:off x="1355409" y="4407256"/>
                <a:ext cx="178560" cy="2026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35D1A73-774B-4355-A373-606E371DA94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337769" y="4389616"/>
                  <a:ext cx="214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FCA6D28-BB27-45E8-A866-55C51F6FCDE7}"/>
                    </a:ext>
                  </a:extLst>
                </p14:cNvPr>
                <p14:cNvContentPartPr/>
                <p14:nvPr/>
              </p14:nvContentPartPr>
              <p14:xfrm>
                <a:off x="1490049" y="4475656"/>
                <a:ext cx="173160" cy="1116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FCA6D28-BB27-45E8-A866-55C51F6FCDE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472409" y="4458016"/>
                  <a:ext cx="20880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246C5091-6C65-4673-B298-3884834B3492}"/>
              </a:ext>
            </a:extLst>
          </p:cNvPr>
          <p:cNvGrpSpPr/>
          <p:nvPr/>
        </p:nvGrpSpPr>
        <p:grpSpPr>
          <a:xfrm>
            <a:off x="1870209" y="4454056"/>
            <a:ext cx="301320" cy="195120"/>
            <a:chOff x="1870209" y="4454056"/>
            <a:chExt cx="301320" cy="19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BB08C10-FEDA-43D9-B130-1D9D4DABA085}"/>
                    </a:ext>
                  </a:extLst>
                </p14:cNvPr>
                <p14:cNvContentPartPr/>
                <p14:nvPr/>
              </p14:nvContentPartPr>
              <p14:xfrm>
                <a:off x="1870209" y="4529296"/>
                <a:ext cx="244440" cy="57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BB08C10-FEDA-43D9-B130-1D9D4DABA08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852209" y="4511296"/>
                  <a:ext cx="280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13495D2-D227-4519-8D12-FE0E2CF0177C}"/>
                    </a:ext>
                  </a:extLst>
                </p14:cNvPr>
                <p14:cNvContentPartPr/>
                <p14:nvPr/>
              </p14:nvContentPartPr>
              <p14:xfrm>
                <a:off x="2097729" y="4454056"/>
                <a:ext cx="73800" cy="1951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13495D2-D227-4519-8D12-FE0E2CF0177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079729" y="4436416"/>
                  <a:ext cx="10944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30B404EC-4C80-474B-B0C6-627129073E6C}"/>
              </a:ext>
            </a:extLst>
          </p:cNvPr>
          <p:cNvGrpSpPr/>
          <p:nvPr/>
        </p:nvGrpSpPr>
        <p:grpSpPr>
          <a:xfrm>
            <a:off x="2392929" y="4419136"/>
            <a:ext cx="1419120" cy="336960"/>
            <a:chOff x="2392929" y="4419136"/>
            <a:chExt cx="141912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216D5E2-14B3-42DC-BE26-90477D206A71}"/>
                    </a:ext>
                  </a:extLst>
                </p14:cNvPr>
                <p14:cNvContentPartPr/>
                <p14:nvPr/>
              </p14:nvContentPartPr>
              <p14:xfrm>
                <a:off x="2392929" y="4419136"/>
                <a:ext cx="153360" cy="2559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216D5E2-14B3-42DC-BE26-90477D206A7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374929" y="4401496"/>
                  <a:ext cx="1890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AA2D7EE-0BC9-4130-92F2-E4D293E38862}"/>
                    </a:ext>
                  </a:extLst>
                </p14:cNvPr>
                <p14:cNvContentPartPr/>
                <p14:nvPr/>
              </p14:nvContentPartPr>
              <p14:xfrm>
                <a:off x="2563209" y="4563856"/>
                <a:ext cx="82440" cy="784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AA2D7EE-0BC9-4130-92F2-E4D293E3886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545209" y="4546216"/>
                  <a:ext cx="118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061F26D-B998-4E92-B8AD-8C4C4C3D6BC7}"/>
                    </a:ext>
                  </a:extLst>
                </p14:cNvPr>
                <p14:cNvContentPartPr/>
                <p14:nvPr/>
              </p14:nvContentPartPr>
              <p14:xfrm>
                <a:off x="2646369" y="4566736"/>
                <a:ext cx="60480" cy="975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061F26D-B998-4E92-B8AD-8C4C4C3D6BC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628369" y="4548736"/>
                  <a:ext cx="96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FFFD546-342E-441C-8820-8AA15C9C1C7B}"/>
                    </a:ext>
                  </a:extLst>
                </p14:cNvPr>
                <p14:cNvContentPartPr/>
                <p14:nvPr/>
              </p14:nvContentPartPr>
              <p14:xfrm>
                <a:off x="2716929" y="4579696"/>
                <a:ext cx="99720" cy="1058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FFFD546-342E-441C-8820-8AA15C9C1C7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98929" y="4561696"/>
                  <a:ext cx="135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307BF65-6DDA-4C2D-B5D3-D6F441D458BE}"/>
                    </a:ext>
                  </a:extLst>
                </p14:cNvPr>
                <p14:cNvContentPartPr/>
                <p14:nvPr/>
              </p14:nvContentPartPr>
              <p14:xfrm>
                <a:off x="2872449" y="4456576"/>
                <a:ext cx="149400" cy="2458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307BF65-6DDA-4C2D-B5D3-D6F441D458B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854809" y="4438936"/>
                  <a:ext cx="1850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B7D3D9A-80F9-4F3C-B53E-05F7D552E677}"/>
                    </a:ext>
                  </a:extLst>
                </p14:cNvPr>
                <p14:cNvContentPartPr/>
                <p14:nvPr/>
              </p14:nvContentPartPr>
              <p14:xfrm>
                <a:off x="3048129" y="4593016"/>
                <a:ext cx="127440" cy="910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B7D3D9A-80F9-4F3C-B53E-05F7D552E67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030489" y="4575016"/>
                  <a:ext cx="163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E3AAB9A-9B94-4583-9558-CF0509CE42F5}"/>
                    </a:ext>
                  </a:extLst>
                </p14:cNvPr>
                <p14:cNvContentPartPr/>
                <p14:nvPr/>
              </p14:nvContentPartPr>
              <p14:xfrm>
                <a:off x="3127689" y="4591936"/>
                <a:ext cx="56520" cy="601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E3AAB9A-9B94-4583-9558-CF0509CE42F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109689" y="4573936"/>
                  <a:ext cx="92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D9EAA03-C834-47F5-99BA-B5950554678C}"/>
                    </a:ext>
                  </a:extLst>
                </p14:cNvPr>
                <p14:cNvContentPartPr/>
                <p14:nvPr/>
              </p14:nvContentPartPr>
              <p14:xfrm>
                <a:off x="3198249" y="4592656"/>
                <a:ext cx="104400" cy="42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D9EAA03-C834-47F5-99BA-B5950554678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180249" y="4574656"/>
                  <a:ext cx="140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F7ED4DE-BE76-4F34-8EC2-E7E6B80EEA47}"/>
                    </a:ext>
                  </a:extLst>
                </p14:cNvPr>
                <p14:cNvContentPartPr/>
                <p14:nvPr/>
              </p14:nvContentPartPr>
              <p14:xfrm>
                <a:off x="3319569" y="4585096"/>
                <a:ext cx="101520" cy="1054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F7ED4DE-BE76-4F34-8EC2-E7E6B80EEA4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301569" y="4567456"/>
                  <a:ext cx="137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9B4A864-BA13-458A-B85B-C2174DE5F71F}"/>
                    </a:ext>
                  </a:extLst>
                </p14:cNvPr>
                <p14:cNvContentPartPr/>
                <p14:nvPr/>
              </p14:nvContentPartPr>
              <p14:xfrm>
                <a:off x="3433689" y="4611736"/>
                <a:ext cx="63360" cy="698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9B4A864-BA13-458A-B85B-C2174DE5F71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416049" y="4593736"/>
                  <a:ext cx="99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EB0ADD8-1742-4232-9453-E89582D4EB60}"/>
                    </a:ext>
                  </a:extLst>
                </p14:cNvPr>
                <p14:cNvContentPartPr/>
                <p14:nvPr/>
              </p14:nvContentPartPr>
              <p14:xfrm>
                <a:off x="3554649" y="4474576"/>
                <a:ext cx="43920" cy="2246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EB0ADD8-1742-4232-9453-E89582D4EB6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537009" y="4456576"/>
                  <a:ext cx="795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A27A22F-B783-4359-8D74-DAC090556325}"/>
                    </a:ext>
                  </a:extLst>
                </p14:cNvPr>
                <p14:cNvContentPartPr/>
                <p14:nvPr/>
              </p14:nvContentPartPr>
              <p14:xfrm>
                <a:off x="3611889" y="4612096"/>
                <a:ext cx="90000" cy="630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A27A22F-B783-4359-8D74-DAC09055632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594249" y="4594456"/>
                  <a:ext cx="125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CE5595A-91CD-498E-B99D-B3D8358DB3A3}"/>
                    </a:ext>
                  </a:extLst>
                </p14:cNvPr>
                <p14:cNvContentPartPr/>
                <p14:nvPr/>
              </p14:nvContentPartPr>
              <p14:xfrm>
                <a:off x="3744009" y="4453696"/>
                <a:ext cx="68040" cy="3024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CE5595A-91CD-498E-B99D-B3D8358DB3A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726009" y="4435696"/>
                  <a:ext cx="10368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9D7C5A15-8977-420A-B85D-78FD9FFAA73A}"/>
              </a:ext>
            </a:extLst>
          </p:cNvPr>
          <p:cNvGrpSpPr/>
          <p:nvPr/>
        </p:nvGrpSpPr>
        <p:grpSpPr>
          <a:xfrm>
            <a:off x="2936169" y="1700056"/>
            <a:ext cx="1317600" cy="285840"/>
            <a:chOff x="2936169" y="1700056"/>
            <a:chExt cx="1317600" cy="28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A07A756-773D-4BEE-A196-84F60F4B0B11}"/>
                    </a:ext>
                  </a:extLst>
                </p14:cNvPr>
                <p14:cNvContentPartPr/>
                <p14:nvPr/>
              </p14:nvContentPartPr>
              <p14:xfrm>
                <a:off x="2936169" y="1819216"/>
                <a:ext cx="96120" cy="1090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A07A756-773D-4BEE-A196-84F60F4B0B1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918529" y="1801576"/>
                  <a:ext cx="131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93F6437-556A-4CF0-AF55-F631C3B59E68}"/>
                    </a:ext>
                  </a:extLst>
                </p14:cNvPr>
                <p14:cNvContentPartPr/>
                <p14:nvPr/>
              </p14:nvContentPartPr>
              <p14:xfrm>
                <a:off x="3089889" y="1792576"/>
                <a:ext cx="145440" cy="1134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93F6437-556A-4CF0-AF55-F631C3B59E6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072249" y="1774576"/>
                  <a:ext cx="181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B3DC11B-7D35-47CF-8882-B97D21F5B2F5}"/>
                    </a:ext>
                  </a:extLst>
                </p14:cNvPr>
                <p14:cNvContentPartPr/>
                <p14:nvPr/>
              </p14:nvContentPartPr>
              <p14:xfrm>
                <a:off x="3416049" y="1700056"/>
                <a:ext cx="203040" cy="2689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B3DC11B-7D35-47CF-8882-B97D21F5B2F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398049" y="1682056"/>
                  <a:ext cx="2386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944C6A4-CE10-438B-89F2-971C1479B7D6}"/>
                    </a:ext>
                  </a:extLst>
                </p14:cNvPr>
                <p14:cNvContentPartPr/>
                <p14:nvPr/>
              </p14:nvContentPartPr>
              <p14:xfrm>
                <a:off x="3625209" y="1751176"/>
                <a:ext cx="4320" cy="367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944C6A4-CE10-438B-89F2-971C1479B7D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607209" y="1733176"/>
                  <a:ext cx="39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92C5C66-85F5-4E4C-BE4D-5C1E24A6A4AA}"/>
                    </a:ext>
                  </a:extLst>
                </p14:cNvPr>
                <p14:cNvContentPartPr/>
                <p14:nvPr/>
              </p14:nvContentPartPr>
              <p14:xfrm>
                <a:off x="3715929" y="1850536"/>
                <a:ext cx="105840" cy="1148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92C5C66-85F5-4E4C-BE4D-5C1E24A6A4A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697929" y="1832896"/>
                  <a:ext cx="141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19F67F7-B076-401E-8800-8CF918CB0183}"/>
                    </a:ext>
                  </a:extLst>
                </p14:cNvPr>
                <p14:cNvContentPartPr/>
                <p14:nvPr/>
              </p14:nvContentPartPr>
              <p14:xfrm>
                <a:off x="3849849" y="1831456"/>
                <a:ext cx="99360" cy="1443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19F67F7-B076-401E-8800-8CF918CB018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832209" y="1813816"/>
                  <a:ext cx="135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C56E4DA-E7D7-49A7-8770-85F0FA45949B}"/>
                    </a:ext>
                  </a:extLst>
                </p14:cNvPr>
                <p14:cNvContentPartPr/>
                <p14:nvPr/>
              </p14:nvContentPartPr>
              <p14:xfrm>
                <a:off x="3956769" y="1850176"/>
                <a:ext cx="297000" cy="1357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C56E4DA-E7D7-49A7-8770-85F0FA45949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938769" y="1832176"/>
                  <a:ext cx="33264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9102225-48EF-4DCE-8045-DA7A012AE3E2}"/>
              </a:ext>
            </a:extLst>
          </p:cNvPr>
          <p:cNvGrpSpPr/>
          <p:nvPr/>
        </p:nvGrpSpPr>
        <p:grpSpPr>
          <a:xfrm>
            <a:off x="3016809" y="2120176"/>
            <a:ext cx="1075320" cy="399960"/>
            <a:chOff x="3016809" y="2120176"/>
            <a:chExt cx="1075320" cy="39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76BB4B7-1D22-4C5B-8363-1189C0C4257A}"/>
                    </a:ext>
                  </a:extLst>
                </p14:cNvPr>
                <p14:cNvContentPartPr/>
                <p14:nvPr/>
              </p14:nvContentPartPr>
              <p14:xfrm>
                <a:off x="3016809" y="2120176"/>
                <a:ext cx="119880" cy="1724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76BB4B7-1D22-4C5B-8363-1189C0C4257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999169" y="2102176"/>
                  <a:ext cx="155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5644E24-99CB-48D3-B9A6-0FEED437D5DC}"/>
                    </a:ext>
                  </a:extLst>
                </p14:cNvPr>
                <p14:cNvContentPartPr/>
                <p14:nvPr/>
              </p14:nvContentPartPr>
              <p14:xfrm>
                <a:off x="3165489" y="2138896"/>
                <a:ext cx="581040" cy="2325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5644E24-99CB-48D3-B9A6-0FEED437D5D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147489" y="2120896"/>
                  <a:ext cx="6166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B60FD92-3265-4F53-95A1-8B649E577DCA}"/>
                    </a:ext>
                  </a:extLst>
                </p14:cNvPr>
                <p14:cNvContentPartPr/>
                <p14:nvPr/>
              </p14:nvContentPartPr>
              <p14:xfrm>
                <a:off x="3767049" y="2298736"/>
                <a:ext cx="325080" cy="2214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B60FD92-3265-4F53-95A1-8B649E577DC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749409" y="2280736"/>
                  <a:ext cx="36072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9E3A8E9D-D7DC-4A9E-9E93-3A6EF819EB0C}"/>
              </a:ext>
            </a:extLst>
          </p:cNvPr>
          <p:cNvGrpSpPr/>
          <p:nvPr/>
        </p:nvGrpSpPr>
        <p:grpSpPr>
          <a:xfrm>
            <a:off x="7625889" y="3776896"/>
            <a:ext cx="1153080" cy="715680"/>
            <a:chOff x="7625889" y="3776896"/>
            <a:chExt cx="1153080" cy="71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D89EC5B-E43D-4E1F-AF57-04630848B941}"/>
                    </a:ext>
                  </a:extLst>
                </p14:cNvPr>
                <p14:cNvContentPartPr/>
                <p14:nvPr/>
              </p14:nvContentPartPr>
              <p14:xfrm>
                <a:off x="7625889" y="3776896"/>
                <a:ext cx="268920" cy="1879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D89EC5B-E43D-4E1F-AF57-04630848B94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607889" y="3759256"/>
                  <a:ext cx="3045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3BA0370-5C7C-4741-9A11-5DD8F5588145}"/>
                    </a:ext>
                  </a:extLst>
                </p14:cNvPr>
                <p14:cNvContentPartPr/>
                <p14:nvPr/>
              </p14:nvContentPartPr>
              <p14:xfrm>
                <a:off x="7647489" y="3779416"/>
                <a:ext cx="106920" cy="478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3BA0370-5C7C-4741-9A11-5DD8F558814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29849" y="3761776"/>
                  <a:ext cx="142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6C6411E-3972-44AC-8488-1F8AFFE0F63D}"/>
                    </a:ext>
                  </a:extLst>
                </p14:cNvPr>
                <p14:cNvContentPartPr/>
                <p14:nvPr/>
              </p14:nvContentPartPr>
              <p14:xfrm>
                <a:off x="7626249" y="3797416"/>
                <a:ext cx="17280" cy="1904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6C6411E-3972-44AC-8488-1F8AFFE0F63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608609" y="3779416"/>
                  <a:ext cx="52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92E34C0-26CF-4FCD-9B72-E133B224D209}"/>
                    </a:ext>
                  </a:extLst>
                </p14:cNvPr>
                <p14:cNvContentPartPr/>
                <p14:nvPr/>
              </p14:nvContentPartPr>
              <p14:xfrm>
                <a:off x="8011089" y="3875176"/>
                <a:ext cx="228600" cy="2300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92E34C0-26CF-4FCD-9B72-E133B224D20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993449" y="3857536"/>
                  <a:ext cx="264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CB8E31F-DED4-461E-8829-E06006F5F45C}"/>
                    </a:ext>
                  </a:extLst>
                </p14:cNvPr>
                <p14:cNvContentPartPr/>
                <p14:nvPr/>
              </p14:nvContentPartPr>
              <p14:xfrm>
                <a:off x="8237889" y="3914056"/>
                <a:ext cx="11160" cy="644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CB8E31F-DED4-461E-8829-E06006F5F45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220249" y="3896416"/>
                  <a:ext cx="46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A7A5D9D-6FFB-4FE7-A134-54E8E51AC77B}"/>
                    </a:ext>
                  </a:extLst>
                </p14:cNvPr>
                <p14:cNvContentPartPr/>
                <p14:nvPr/>
              </p14:nvContentPartPr>
              <p14:xfrm>
                <a:off x="8247609" y="3978136"/>
                <a:ext cx="159480" cy="2095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A7A5D9D-6FFB-4FE7-A134-54E8E51AC77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229969" y="3960136"/>
                  <a:ext cx="1951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5CE4DAC-C836-45BE-A54A-37D442793E59}"/>
                    </a:ext>
                  </a:extLst>
                </p14:cNvPr>
                <p14:cNvContentPartPr/>
                <p14:nvPr/>
              </p14:nvContentPartPr>
              <p14:xfrm>
                <a:off x="8109009" y="4274416"/>
                <a:ext cx="110880" cy="1296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5CE4DAC-C836-45BE-A54A-37D442793E5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091009" y="4256776"/>
                  <a:ext cx="146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4AECC61-A35C-4407-83E1-95BDA2003BF8}"/>
                    </a:ext>
                  </a:extLst>
                </p14:cNvPr>
                <p14:cNvContentPartPr/>
                <p14:nvPr/>
              </p14:nvContentPartPr>
              <p14:xfrm>
                <a:off x="8210529" y="4348576"/>
                <a:ext cx="466920" cy="1440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4AECC61-A35C-4407-83E1-95BDA2003BF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192529" y="4330936"/>
                  <a:ext cx="502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3953261-63AD-414F-8C59-2801D5C8988B}"/>
                    </a:ext>
                  </a:extLst>
                </p14:cNvPr>
                <p14:cNvContentPartPr/>
                <p14:nvPr/>
              </p14:nvContentPartPr>
              <p14:xfrm>
                <a:off x="8778609" y="4478896"/>
                <a:ext cx="360" cy="3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3953261-63AD-414F-8C59-2801D5C8988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760969" y="44608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3E04E0C-4575-4ECA-8530-14446A7A1A16}"/>
                    </a:ext>
                  </a:extLst>
                </p14:cNvPr>
                <p14:cNvContentPartPr/>
                <p14:nvPr/>
              </p14:nvContentPartPr>
              <p14:xfrm>
                <a:off x="8460729" y="4143016"/>
                <a:ext cx="360" cy="3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3E04E0C-4575-4ECA-8530-14446A7A1A1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443089" y="41250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572DD996-6B88-4575-8713-DD7BA063E89D}"/>
              </a:ext>
            </a:extLst>
          </p:cNvPr>
          <p:cNvGrpSpPr/>
          <p:nvPr/>
        </p:nvGrpSpPr>
        <p:grpSpPr>
          <a:xfrm>
            <a:off x="1019169" y="4036456"/>
            <a:ext cx="200880" cy="134280"/>
            <a:chOff x="1019169" y="4036456"/>
            <a:chExt cx="20088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F143DC1-5F7E-4FFF-AF32-249FB1FC11D1}"/>
                    </a:ext>
                  </a:extLst>
                </p14:cNvPr>
                <p14:cNvContentPartPr/>
                <p14:nvPr/>
              </p14:nvContentPartPr>
              <p14:xfrm>
                <a:off x="1019169" y="4069576"/>
                <a:ext cx="185400" cy="802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F143DC1-5F7E-4FFF-AF32-249FB1FC11D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01529" y="4051936"/>
                  <a:ext cx="221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D40B4FB-8519-49A5-8B63-317A28479FC1}"/>
                    </a:ext>
                  </a:extLst>
                </p14:cNvPr>
                <p14:cNvContentPartPr/>
                <p14:nvPr/>
              </p14:nvContentPartPr>
              <p14:xfrm>
                <a:off x="1146969" y="4036456"/>
                <a:ext cx="73080" cy="1342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D40B4FB-8519-49A5-8B63-317A28479FC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29329" y="4018816"/>
                  <a:ext cx="10872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9A366EAB-C2CF-4C2F-AB91-19F6AAB0F14F}"/>
              </a:ext>
            </a:extLst>
          </p:cNvPr>
          <p:cNvGrpSpPr/>
          <p:nvPr/>
        </p:nvGrpSpPr>
        <p:grpSpPr>
          <a:xfrm>
            <a:off x="4190409" y="2804536"/>
            <a:ext cx="213120" cy="157680"/>
            <a:chOff x="4190409" y="2804536"/>
            <a:chExt cx="213120" cy="1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C03426A-4F69-4638-908B-1CA81745A2D3}"/>
                    </a:ext>
                  </a:extLst>
                </p14:cNvPr>
                <p14:cNvContentPartPr/>
                <p14:nvPr/>
              </p14:nvContentPartPr>
              <p14:xfrm>
                <a:off x="4238289" y="2902456"/>
                <a:ext cx="165240" cy="3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C03426A-4F69-4638-908B-1CA81745A2D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220649" y="2884456"/>
                  <a:ext cx="200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C5F580F-66EE-4E04-B3CB-89196F980BA2}"/>
                    </a:ext>
                  </a:extLst>
                </p14:cNvPr>
                <p14:cNvContentPartPr/>
                <p14:nvPr/>
              </p14:nvContentPartPr>
              <p14:xfrm>
                <a:off x="4190409" y="2804536"/>
                <a:ext cx="102960" cy="1576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C5F580F-66EE-4E04-B3CB-89196F980BA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172409" y="2786896"/>
                  <a:ext cx="138600" cy="19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3E503504-7810-4301-8211-097DB43509C5}"/>
                  </a:ext>
                </a:extLst>
              </p14:cNvPr>
              <p14:cNvContentPartPr/>
              <p14:nvPr/>
            </p14:nvContentPartPr>
            <p14:xfrm>
              <a:off x="6867729" y="4483576"/>
              <a:ext cx="16920" cy="13824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3E503504-7810-4301-8211-097DB43509C5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6850089" y="4465936"/>
                <a:ext cx="5256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30673A2B-068F-4384-9F14-2C56CA4EEFAE}"/>
              </a:ext>
            </a:extLst>
          </p:cNvPr>
          <p:cNvGrpSpPr/>
          <p:nvPr/>
        </p:nvGrpSpPr>
        <p:grpSpPr>
          <a:xfrm>
            <a:off x="6859089" y="4767976"/>
            <a:ext cx="322920" cy="295200"/>
            <a:chOff x="6859089" y="4767976"/>
            <a:chExt cx="32292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7A455F6-7060-4C27-ACDC-C61AC76CD684}"/>
                    </a:ext>
                  </a:extLst>
                </p14:cNvPr>
                <p14:cNvContentPartPr/>
                <p14:nvPr/>
              </p14:nvContentPartPr>
              <p14:xfrm>
                <a:off x="6859089" y="4865176"/>
                <a:ext cx="151920" cy="1980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7A455F6-7060-4C27-ACDC-C61AC76CD68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841089" y="4847536"/>
                  <a:ext cx="187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0CAE11A-8E7D-44B0-8594-3A855D9F2FB9}"/>
                    </a:ext>
                  </a:extLst>
                </p14:cNvPr>
                <p14:cNvContentPartPr/>
                <p14:nvPr/>
              </p14:nvContentPartPr>
              <p14:xfrm>
                <a:off x="7112529" y="4767976"/>
                <a:ext cx="69480" cy="1054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0CAE11A-8E7D-44B0-8594-3A855D9F2FB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094529" y="4749976"/>
                  <a:ext cx="10512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4466CE66-5762-4926-A537-58AC1029D21A}"/>
              </a:ext>
            </a:extLst>
          </p:cNvPr>
          <p:cNvGrpSpPr/>
          <p:nvPr/>
        </p:nvGrpSpPr>
        <p:grpSpPr>
          <a:xfrm>
            <a:off x="6422409" y="4158136"/>
            <a:ext cx="471960" cy="122040"/>
            <a:chOff x="6422409" y="4158136"/>
            <a:chExt cx="471960" cy="12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C32D55E-A500-4625-AF64-21D02EAB1AA5}"/>
                    </a:ext>
                  </a:extLst>
                </p14:cNvPr>
                <p14:cNvContentPartPr/>
                <p14:nvPr/>
              </p14:nvContentPartPr>
              <p14:xfrm>
                <a:off x="6437889" y="4197736"/>
                <a:ext cx="389160" cy="244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C32D55E-A500-4625-AF64-21D02EAB1AA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420249" y="4179736"/>
                  <a:ext cx="4248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FAD3896-BACA-428D-BD1B-4B2D99E9C7C4}"/>
                    </a:ext>
                  </a:extLst>
                </p14:cNvPr>
                <p14:cNvContentPartPr/>
                <p14:nvPr/>
              </p14:nvContentPartPr>
              <p14:xfrm>
                <a:off x="6852249" y="4158136"/>
                <a:ext cx="42120" cy="1220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FAD3896-BACA-428D-BD1B-4B2D99E9C7C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834249" y="4140496"/>
                  <a:ext cx="77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A897046-23C2-45D4-9A14-2CDA37B60010}"/>
                    </a:ext>
                  </a:extLst>
                </p14:cNvPr>
                <p14:cNvContentPartPr/>
                <p14:nvPr/>
              </p14:nvContentPartPr>
              <p14:xfrm>
                <a:off x="6422409" y="4212496"/>
                <a:ext cx="100080" cy="669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A897046-23C2-45D4-9A14-2CDA37B6001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404409" y="4194496"/>
                  <a:ext cx="13572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AC0A9AD8-8261-4F35-A443-5A37914DC9B8}"/>
              </a:ext>
            </a:extLst>
          </p:cNvPr>
          <p:cNvGrpSpPr/>
          <p:nvPr/>
        </p:nvGrpSpPr>
        <p:grpSpPr>
          <a:xfrm>
            <a:off x="6782409" y="3905416"/>
            <a:ext cx="258120" cy="131400"/>
            <a:chOff x="6782409" y="3905416"/>
            <a:chExt cx="258120" cy="13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2D65A4E-1833-49EC-80E7-14DDC185607B}"/>
                    </a:ext>
                  </a:extLst>
                </p14:cNvPr>
                <p14:cNvContentPartPr/>
                <p14:nvPr/>
              </p14:nvContentPartPr>
              <p14:xfrm>
                <a:off x="6782409" y="3949696"/>
                <a:ext cx="96840" cy="133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2D65A4E-1833-49EC-80E7-14DDC185607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764409" y="3932056"/>
                  <a:ext cx="132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D488782-89C4-4DBD-9634-CBA5232D5AF6}"/>
                    </a:ext>
                  </a:extLst>
                </p14:cNvPr>
                <p14:cNvContentPartPr/>
                <p14:nvPr/>
              </p14:nvContentPartPr>
              <p14:xfrm>
                <a:off x="6897249" y="3905416"/>
                <a:ext cx="143280" cy="1314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D488782-89C4-4DBD-9634-CBA5232D5AF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879249" y="3887776"/>
                  <a:ext cx="17892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8D4C239-08F5-43F5-A898-7F4402F22F68}"/>
              </a:ext>
            </a:extLst>
          </p:cNvPr>
          <p:cNvGrpSpPr/>
          <p:nvPr/>
        </p:nvGrpSpPr>
        <p:grpSpPr>
          <a:xfrm>
            <a:off x="7171209" y="4194136"/>
            <a:ext cx="288000" cy="163800"/>
            <a:chOff x="7171209" y="4194136"/>
            <a:chExt cx="288000" cy="16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840565F-BE49-4780-B2DB-4B95FDEB2A71}"/>
                    </a:ext>
                  </a:extLst>
                </p14:cNvPr>
                <p14:cNvContentPartPr/>
                <p14:nvPr/>
              </p14:nvContentPartPr>
              <p14:xfrm>
                <a:off x="7171209" y="4194496"/>
                <a:ext cx="141840" cy="1047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840565F-BE49-4780-B2DB-4B95FDEB2A7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153569" y="4176856"/>
                  <a:ext cx="177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EC2E384-B356-4603-AAFA-91824FDE1899}"/>
                    </a:ext>
                  </a:extLst>
                </p14:cNvPr>
                <p14:cNvContentPartPr/>
                <p14:nvPr/>
              </p14:nvContentPartPr>
              <p14:xfrm>
                <a:off x="7197129" y="4194136"/>
                <a:ext cx="97920" cy="907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EC2E384-B356-4603-AAFA-91824FDE189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179489" y="4176136"/>
                  <a:ext cx="133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87C2809-1F80-4336-BD7B-6F2FF5F87F88}"/>
                    </a:ext>
                  </a:extLst>
                </p14:cNvPr>
                <p14:cNvContentPartPr/>
                <p14:nvPr/>
              </p14:nvContentPartPr>
              <p14:xfrm>
                <a:off x="7405569" y="4214296"/>
                <a:ext cx="53640" cy="1436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87C2809-1F80-4336-BD7B-6F2FF5F87F8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387569" y="4196296"/>
                  <a:ext cx="89280" cy="179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0099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4B055-727C-4928-AFD6-851AB309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D0A1B-9247-415B-AFDF-3005365E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Used to </a:t>
            </a:r>
            <a:r>
              <a:rPr lang="en-US" b="1"/>
              <a:t>measure similarities </a:t>
            </a:r>
            <a:r>
              <a:rPr lang="en-US"/>
              <a:t>b/w samples.</a:t>
            </a:r>
          </a:p>
          <a:p>
            <a:endParaRPr lang="en-US"/>
          </a:p>
          <a:p>
            <a:r>
              <a:rPr lang="en-US"/>
              <a:t>Some similarity functions: </a:t>
            </a:r>
          </a:p>
          <a:p>
            <a:pPr marL="879461" lvl="1" indent="-342900"/>
            <a:r>
              <a:rPr lang="en-US"/>
              <a:t>Euclidean distance</a:t>
            </a:r>
          </a:p>
          <a:p>
            <a:pPr marL="879461" lvl="1" indent="-342900"/>
            <a:r>
              <a:rPr lang="en-US"/>
              <a:t>String kernels </a:t>
            </a:r>
          </a:p>
          <a:p>
            <a:pPr marL="879461" lvl="1" indent="-342900"/>
            <a:r>
              <a:rPr lang="en-US"/>
              <a:t>Gaussian Radial Basis Function</a:t>
            </a:r>
          </a:p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83D3E6-23D8-48D8-9D28-2A853614AC7D}"/>
                  </a:ext>
                </a:extLst>
              </p14:cNvPr>
              <p14:cNvContentPartPr/>
              <p14:nvPr/>
            </p14:nvContentPartPr>
            <p14:xfrm>
              <a:off x="1613889" y="1627696"/>
              <a:ext cx="2261520" cy="51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83D3E6-23D8-48D8-9D28-2A853614AC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5889" y="1610056"/>
                <a:ext cx="22971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77BAA99-29DE-4B97-8208-02375D3C7B6D}"/>
                  </a:ext>
                </a:extLst>
              </p14:cNvPr>
              <p14:cNvContentPartPr/>
              <p14:nvPr/>
            </p14:nvContentPartPr>
            <p14:xfrm>
              <a:off x="2559969" y="2999656"/>
              <a:ext cx="831600" cy="21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77BAA99-29DE-4B97-8208-02375D3C7B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2329" y="2981656"/>
                <a:ext cx="8672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D6ABD15-D6A8-4F23-85F6-6B2C076ABED2}"/>
                  </a:ext>
                </a:extLst>
              </p14:cNvPr>
              <p14:cNvContentPartPr/>
              <p14:nvPr/>
            </p14:nvContentPartPr>
            <p14:xfrm>
              <a:off x="1589409" y="3443896"/>
              <a:ext cx="1224720" cy="66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D6ABD15-D6A8-4F23-85F6-6B2C076ABE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71769" y="3426256"/>
                <a:ext cx="126036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70E253F-27C6-4CCE-B753-0AD766998A25}"/>
                  </a:ext>
                </a:extLst>
              </p14:cNvPr>
              <p14:cNvContentPartPr/>
              <p14:nvPr/>
            </p14:nvContentPartPr>
            <p14:xfrm>
              <a:off x="1465209" y="3923056"/>
              <a:ext cx="3093120" cy="115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70E253F-27C6-4CCE-B753-0AD766998A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7209" y="3905056"/>
                <a:ext cx="3128760" cy="15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EFFE0E77-F9A1-47A7-A811-3B9B6BA5BE46}"/>
              </a:ext>
            </a:extLst>
          </p:cNvPr>
          <p:cNvGrpSpPr/>
          <p:nvPr/>
        </p:nvGrpSpPr>
        <p:grpSpPr>
          <a:xfrm>
            <a:off x="5182929" y="3505096"/>
            <a:ext cx="883440" cy="482760"/>
            <a:chOff x="5182929" y="3505096"/>
            <a:chExt cx="88344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F537CDB-FF82-427E-BE43-4F281EE0BDDA}"/>
                    </a:ext>
                  </a:extLst>
                </p14:cNvPr>
                <p14:cNvContentPartPr/>
                <p14:nvPr/>
              </p14:nvContentPartPr>
              <p14:xfrm>
                <a:off x="5182929" y="3505096"/>
                <a:ext cx="124200" cy="482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F537CDB-FF82-427E-BE43-4F281EE0BD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65289" y="3487456"/>
                  <a:ext cx="15984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F489FA-E192-41BD-BA0C-FD5154CEED31}"/>
                    </a:ext>
                  </a:extLst>
                </p14:cNvPr>
                <p14:cNvContentPartPr/>
                <p14:nvPr/>
              </p14:nvContentPartPr>
              <p14:xfrm>
                <a:off x="5434209" y="3738376"/>
                <a:ext cx="126000" cy="101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F489FA-E192-41BD-BA0C-FD5154CEED3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16209" y="3720376"/>
                  <a:ext cx="161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239E62-C258-4A6F-95A3-3BF482419325}"/>
                    </a:ext>
                  </a:extLst>
                </p14:cNvPr>
                <p14:cNvContentPartPr/>
                <p14:nvPr/>
              </p14:nvContentPartPr>
              <p14:xfrm>
                <a:off x="5559129" y="3582136"/>
                <a:ext cx="70200" cy="257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239E62-C258-4A6F-95A3-3BF4824193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41129" y="3564136"/>
                  <a:ext cx="1058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B4B83D7-FF43-4A81-BD83-5394C59D8C4F}"/>
                    </a:ext>
                  </a:extLst>
                </p14:cNvPr>
                <p14:cNvContentPartPr/>
                <p14:nvPr/>
              </p14:nvContentPartPr>
              <p14:xfrm>
                <a:off x="5642649" y="3768616"/>
                <a:ext cx="91080" cy="65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B4B83D7-FF43-4A81-BD83-5394C59D8C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24649" y="3750976"/>
                  <a:ext cx="126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D1831FD-8718-415D-8FF5-C1CED426C4BD}"/>
                    </a:ext>
                  </a:extLst>
                </p14:cNvPr>
                <p14:cNvContentPartPr/>
                <p14:nvPr/>
              </p14:nvContentPartPr>
              <p14:xfrm>
                <a:off x="5816529" y="3778336"/>
                <a:ext cx="149400" cy="102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D1831FD-8718-415D-8FF5-C1CED426C4B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98889" y="3760336"/>
                  <a:ext cx="185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E6ACA78-9C1A-450D-9D07-F03945A25C15}"/>
                    </a:ext>
                  </a:extLst>
                </p14:cNvPr>
                <p14:cNvContentPartPr/>
                <p14:nvPr/>
              </p14:nvContentPartPr>
              <p14:xfrm>
                <a:off x="6066009" y="3841696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E6ACA78-9C1A-450D-9D07-F03945A25C1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48369" y="38236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9DDD5F-2695-499E-B2FA-3476F887569F}"/>
              </a:ext>
            </a:extLst>
          </p:cNvPr>
          <p:cNvGrpSpPr/>
          <p:nvPr/>
        </p:nvGrpSpPr>
        <p:grpSpPr>
          <a:xfrm>
            <a:off x="6471009" y="3611656"/>
            <a:ext cx="2231640" cy="993600"/>
            <a:chOff x="6471009" y="3611656"/>
            <a:chExt cx="2231640" cy="9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556BC37-4FE6-4B7C-8CA4-A1896BF88BA0}"/>
                    </a:ext>
                  </a:extLst>
                </p14:cNvPr>
                <p14:cNvContentPartPr/>
                <p14:nvPr/>
              </p14:nvContentPartPr>
              <p14:xfrm>
                <a:off x="6471009" y="3617056"/>
                <a:ext cx="118440" cy="219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556BC37-4FE6-4B7C-8CA4-A1896BF88BA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53009" y="3599416"/>
                  <a:ext cx="1540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C5A1E19-76D0-4CF5-841D-B3CDDE7F6C2B}"/>
                    </a:ext>
                  </a:extLst>
                </p14:cNvPr>
                <p14:cNvContentPartPr/>
                <p14:nvPr/>
              </p14:nvContentPartPr>
              <p14:xfrm>
                <a:off x="6541209" y="3744496"/>
                <a:ext cx="140400" cy="18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5A1E19-76D0-4CF5-841D-B3CDDE7F6C2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23209" y="3726496"/>
                  <a:ext cx="1760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D4F9B1-55E1-4483-91B0-406270EE1CAE}"/>
                    </a:ext>
                  </a:extLst>
                </p14:cNvPr>
                <p14:cNvContentPartPr/>
                <p14:nvPr/>
              </p14:nvContentPartPr>
              <p14:xfrm>
                <a:off x="6652449" y="3776176"/>
                <a:ext cx="348840" cy="79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D4F9B1-55E1-4483-91B0-406270EE1CA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34809" y="3758536"/>
                  <a:ext cx="3844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A11D32-DA8E-46EC-86BB-4BE8ACE1AFF8}"/>
                    </a:ext>
                  </a:extLst>
                </p14:cNvPr>
                <p14:cNvContentPartPr/>
                <p14:nvPr/>
              </p14:nvContentPartPr>
              <p14:xfrm>
                <a:off x="7006689" y="3765376"/>
                <a:ext cx="91800" cy="105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A11D32-DA8E-46EC-86BB-4BE8ACE1AFF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89049" y="3747736"/>
                  <a:ext cx="127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8B02725-7921-4F93-A2A1-627AB4C65AD3}"/>
                    </a:ext>
                  </a:extLst>
                </p14:cNvPr>
                <p14:cNvContentPartPr/>
                <p14:nvPr/>
              </p14:nvContentPartPr>
              <p14:xfrm>
                <a:off x="7135929" y="3777616"/>
                <a:ext cx="81360" cy="128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8B02725-7921-4F93-A2A1-627AB4C65AD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18289" y="3759616"/>
                  <a:ext cx="117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AF3EA80-2637-46FF-8FB1-547A0A59C69A}"/>
                    </a:ext>
                  </a:extLst>
                </p14:cNvPr>
                <p14:cNvContentPartPr/>
                <p14:nvPr/>
              </p14:nvContentPartPr>
              <p14:xfrm>
                <a:off x="7290009" y="3635416"/>
                <a:ext cx="16200" cy="235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AF3EA80-2637-46FF-8FB1-547A0A59C6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72369" y="3617776"/>
                  <a:ext cx="518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8585DD7-679E-44A6-AC8E-92FD20228755}"/>
                    </a:ext>
                  </a:extLst>
                </p14:cNvPr>
                <p14:cNvContentPartPr/>
                <p14:nvPr/>
              </p14:nvContentPartPr>
              <p14:xfrm>
                <a:off x="7400169" y="3771496"/>
                <a:ext cx="249840" cy="142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8585DD7-679E-44A6-AC8E-92FD2022875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82529" y="3753496"/>
                  <a:ext cx="285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D1D367A-5DA1-4656-AAC9-DEEB943C91CA}"/>
                    </a:ext>
                  </a:extLst>
                </p14:cNvPr>
                <p14:cNvContentPartPr/>
                <p14:nvPr/>
              </p14:nvContentPartPr>
              <p14:xfrm>
                <a:off x="7910649" y="3611656"/>
                <a:ext cx="104760" cy="407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D1D367A-5DA1-4656-AAC9-DEEB943C91C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93009" y="3593656"/>
                  <a:ext cx="14040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1F98212-8EDF-445C-9B87-898EFD73DA6A}"/>
                    </a:ext>
                  </a:extLst>
                </p14:cNvPr>
                <p14:cNvContentPartPr/>
                <p14:nvPr/>
              </p14:nvContentPartPr>
              <p14:xfrm>
                <a:off x="8082729" y="3741976"/>
                <a:ext cx="121680" cy="181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1F98212-8EDF-445C-9B87-898EFD73DA6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65089" y="3723976"/>
                  <a:ext cx="157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7F52709-CFBE-4A8D-B683-B5A84CC156A7}"/>
                    </a:ext>
                  </a:extLst>
                </p14:cNvPr>
                <p14:cNvContentPartPr/>
                <p14:nvPr/>
              </p14:nvContentPartPr>
              <p14:xfrm>
                <a:off x="8304489" y="3754936"/>
                <a:ext cx="72000" cy="179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7F52709-CFBE-4A8D-B683-B5A84CC156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86489" y="3737296"/>
                  <a:ext cx="107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A468B5A-8A19-45FD-8B43-75DB09B8044C}"/>
                    </a:ext>
                  </a:extLst>
                </p14:cNvPr>
                <p14:cNvContentPartPr/>
                <p14:nvPr/>
              </p14:nvContentPartPr>
              <p14:xfrm>
                <a:off x="8463249" y="3772576"/>
                <a:ext cx="130680" cy="131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A468B5A-8A19-45FD-8B43-75DB09B8044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45609" y="3754936"/>
                  <a:ext cx="166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622FB21-2E44-4AA8-99EF-B870E6BE9B8C}"/>
                    </a:ext>
                  </a:extLst>
                </p14:cNvPr>
                <p14:cNvContentPartPr/>
                <p14:nvPr/>
              </p14:nvContentPartPr>
              <p14:xfrm>
                <a:off x="8570169" y="3672496"/>
                <a:ext cx="132480" cy="385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622FB21-2E44-4AA8-99EF-B870E6BE9B8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52529" y="3654496"/>
                  <a:ext cx="1681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4EA9ED9-74C3-452D-BFF3-CBEF3B9EA628}"/>
                    </a:ext>
                  </a:extLst>
                </p14:cNvPr>
                <p14:cNvContentPartPr/>
                <p14:nvPr/>
              </p14:nvContentPartPr>
              <p14:xfrm>
                <a:off x="7348329" y="4146976"/>
                <a:ext cx="131040" cy="279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4EA9ED9-74C3-452D-BFF3-CBEF3B9EA62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30329" y="4128976"/>
                  <a:ext cx="1666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0FF32BC-D476-4CBD-A543-818832A91ABF}"/>
                    </a:ext>
                  </a:extLst>
                </p14:cNvPr>
                <p14:cNvContentPartPr/>
                <p14:nvPr/>
              </p14:nvContentPartPr>
              <p14:xfrm>
                <a:off x="7475769" y="4324456"/>
                <a:ext cx="117000" cy="66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0FF32BC-D476-4CBD-A543-818832A91A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58129" y="4306816"/>
                  <a:ext cx="1526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C9D6CF9-0445-4FC4-8CD9-25490A23C32D}"/>
                    </a:ext>
                  </a:extLst>
                </p14:cNvPr>
                <p14:cNvContentPartPr/>
                <p14:nvPr/>
              </p14:nvContentPartPr>
              <p14:xfrm>
                <a:off x="7629129" y="4298176"/>
                <a:ext cx="219240" cy="120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C9D6CF9-0445-4FC4-8CD9-25490A23C32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11129" y="4280536"/>
                  <a:ext cx="254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8FA9420-13CE-4016-A52F-8557E29F891B}"/>
                    </a:ext>
                  </a:extLst>
                </p14:cNvPr>
                <p14:cNvContentPartPr/>
                <p14:nvPr/>
              </p14:nvContentPartPr>
              <p14:xfrm>
                <a:off x="7935129" y="4343896"/>
                <a:ext cx="113040" cy="129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8FA9420-13CE-4016-A52F-8557E29F89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17489" y="4326256"/>
                  <a:ext cx="148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4613D61-6347-4622-BF33-26284B73F173}"/>
                    </a:ext>
                  </a:extLst>
                </p14:cNvPr>
                <p14:cNvContentPartPr/>
                <p14:nvPr/>
              </p14:nvContentPartPr>
              <p14:xfrm>
                <a:off x="8080209" y="4304656"/>
                <a:ext cx="106920" cy="180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4613D61-6347-4622-BF33-26284B73F17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62209" y="4286656"/>
                  <a:ext cx="142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8DEC2C8-4FE7-4967-A067-6928940EC074}"/>
                    </a:ext>
                  </a:extLst>
                </p14:cNvPr>
                <p14:cNvContentPartPr/>
                <p14:nvPr/>
              </p14:nvContentPartPr>
              <p14:xfrm>
                <a:off x="8206569" y="4213936"/>
                <a:ext cx="165240" cy="273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8DEC2C8-4FE7-4967-A067-6928940EC07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88929" y="4195936"/>
                  <a:ext cx="2008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B09BA23-47C1-4FF6-9B5F-89EBF8344255}"/>
                    </a:ext>
                  </a:extLst>
                </p14:cNvPr>
                <p14:cNvContentPartPr/>
                <p14:nvPr/>
              </p14:nvContentPartPr>
              <p14:xfrm>
                <a:off x="8434089" y="4197016"/>
                <a:ext cx="104760" cy="408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B09BA23-47C1-4FF6-9B5F-89EBF834425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16449" y="4179376"/>
                  <a:ext cx="140400" cy="44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8B51EE4-F80D-4EEF-ABBC-A0515753C8D2}"/>
                  </a:ext>
                </a:extLst>
              </p14:cNvPr>
              <p14:cNvContentPartPr/>
              <p14:nvPr/>
            </p14:nvContentPartPr>
            <p14:xfrm>
              <a:off x="4886649" y="1602856"/>
              <a:ext cx="3166560" cy="13017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8B51EE4-F80D-4EEF-ABBC-A0515753C8D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868649" y="1584856"/>
                <a:ext cx="3202200" cy="13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304DBBE-C2AE-4522-8F60-05DC44F9F76E}"/>
                  </a:ext>
                </a:extLst>
              </p14:cNvPr>
              <p14:cNvContentPartPr/>
              <p14:nvPr/>
            </p14:nvContentPartPr>
            <p14:xfrm>
              <a:off x="4852449" y="2964376"/>
              <a:ext cx="3531600" cy="770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304DBBE-C2AE-4522-8F60-05DC44F9F76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834809" y="2946376"/>
                <a:ext cx="3567240" cy="11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4FC96D04-BF65-46C2-9D89-D86B6A083410}"/>
              </a:ext>
            </a:extLst>
          </p:cNvPr>
          <p:cNvGrpSpPr/>
          <p:nvPr/>
        </p:nvGrpSpPr>
        <p:grpSpPr>
          <a:xfrm>
            <a:off x="692649" y="3581416"/>
            <a:ext cx="768960" cy="316440"/>
            <a:chOff x="692649" y="3581416"/>
            <a:chExt cx="768960" cy="31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A69C325-08F6-4C68-AFD3-05AB9740C33D}"/>
                    </a:ext>
                  </a:extLst>
                </p14:cNvPr>
                <p14:cNvContentPartPr/>
                <p14:nvPr/>
              </p14:nvContentPartPr>
              <p14:xfrm>
                <a:off x="692649" y="3798856"/>
                <a:ext cx="296280" cy="18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A69C325-08F6-4C68-AFD3-05AB9740C33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4649" y="3781216"/>
                  <a:ext cx="331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896FCC1-25BC-41CF-97C1-BDA89047759B}"/>
                    </a:ext>
                  </a:extLst>
                </p14:cNvPr>
                <p14:cNvContentPartPr/>
                <p14:nvPr/>
              </p14:nvContentPartPr>
              <p14:xfrm>
                <a:off x="922689" y="3738736"/>
                <a:ext cx="96840" cy="159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896FCC1-25BC-41CF-97C1-BDA89047759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5049" y="3721096"/>
                  <a:ext cx="1324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60867E7-A750-42A9-8014-31F7F9C8159E}"/>
                    </a:ext>
                  </a:extLst>
                </p14:cNvPr>
                <p14:cNvContentPartPr/>
                <p14:nvPr/>
              </p14:nvContentPartPr>
              <p14:xfrm>
                <a:off x="1194129" y="3581416"/>
                <a:ext cx="267480" cy="296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60867E7-A750-42A9-8014-31F7F9C8159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76489" y="3563416"/>
                  <a:ext cx="303120" cy="33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33219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88B80-B159-49BD-BE7B-7C077EBE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Gaussian kernel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A38C-65B5-4078-8184-2F5933C50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Gaussian (RBF) kernel function: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9DFD8-DE85-4821-BFE3-59A897DEC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15" y="2715766"/>
            <a:ext cx="4176464" cy="64991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FAD31F3-F52A-47FC-A0E6-52BE49F610A4}"/>
              </a:ext>
            </a:extLst>
          </p:cNvPr>
          <p:cNvGrpSpPr/>
          <p:nvPr/>
        </p:nvGrpSpPr>
        <p:grpSpPr>
          <a:xfrm>
            <a:off x="1768329" y="3228976"/>
            <a:ext cx="69120" cy="158760"/>
            <a:chOff x="1768329" y="3228976"/>
            <a:chExt cx="69120" cy="15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033B4BE-8D82-41BE-8A61-F2DE9BAD2B7A}"/>
                    </a:ext>
                  </a:extLst>
                </p14:cNvPr>
                <p14:cNvContentPartPr/>
                <p14:nvPr/>
              </p14:nvContentPartPr>
              <p14:xfrm>
                <a:off x="1808649" y="3249136"/>
                <a:ext cx="5400" cy="138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033B4BE-8D82-41BE-8A61-F2DE9BAD2B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90649" y="3231496"/>
                  <a:ext cx="41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CEDADFB-73A2-433C-BB30-3E18487AC95C}"/>
                    </a:ext>
                  </a:extLst>
                </p14:cNvPr>
                <p14:cNvContentPartPr/>
                <p14:nvPr/>
              </p14:nvContentPartPr>
              <p14:xfrm>
                <a:off x="1768329" y="3228976"/>
                <a:ext cx="69120" cy="66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CEDADFB-73A2-433C-BB30-3E18487AC95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50329" y="3210976"/>
                  <a:ext cx="10476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24E3329-60BC-4E9C-81B3-277741C9ABC5}"/>
              </a:ext>
            </a:extLst>
          </p:cNvPr>
          <p:cNvGrpSpPr/>
          <p:nvPr/>
        </p:nvGrpSpPr>
        <p:grpSpPr>
          <a:xfrm>
            <a:off x="1690209" y="2315656"/>
            <a:ext cx="789840" cy="342720"/>
            <a:chOff x="1690209" y="2315656"/>
            <a:chExt cx="78984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16E5C0A-77DD-4471-AAE6-53F085AA9F89}"/>
                    </a:ext>
                  </a:extLst>
                </p14:cNvPr>
                <p14:cNvContentPartPr/>
                <p14:nvPr/>
              </p14:nvContentPartPr>
              <p14:xfrm>
                <a:off x="2050569" y="2520496"/>
                <a:ext cx="177480" cy="117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16E5C0A-77DD-4471-AAE6-53F085AA9F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32569" y="2502496"/>
                  <a:ext cx="213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B16AAAF-4C8E-4386-9BCD-B3FAA921DB90}"/>
                    </a:ext>
                  </a:extLst>
                </p14:cNvPr>
                <p14:cNvContentPartPr/>
                <p14:nvPr/>
              </p14:nvContentPartPr>
              <p14:xfrm>
                <a:off x="1690209" y="2555776"/>
                <a:ext cx="116280" cy="102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B16AAAF-4C8E-4386-9BCD-B3FAA921DB9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72569" y="2538136"/>
                  <a:ext cx="1519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8534A95-90C4-4BDB-8ADA-9659A31DA5C8}"/>
                    </a:ext>
                  </a:extLst>
                </p14:cNvPr>
                <p14:cNvContentPartPr/>
                <p14:nvPr/>
              </p14:nvContentPartPr>
              <p14:xfrm>
                <a:off x="1843929" y="2386216"/>
                <a:ext cx="12600" cy="131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8534A95-90C4-4BDB-8ADA-9659A31DA5C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26289" y="2368576"/>
                  <a:ext cx="482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FF6F4E8-4AA7-443A-975D-57AE46ACFA12}"/>
                    </a:ext>
                  </a:extLst>
                </p14:cNvPr>
                <p14:cNvContentPartPr/>
                <p14:nvPr/>
              </p14:nvContentPartPr>
              <p14:xfrm>
                <a:off x="1922049" y="2426536"/>
                <a:ext cx="5040" cy="38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FF6F4E8-4AA7-443A-975D-57AE46ACFA1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04049" y="2408536"/>
                  <a:ext cx="406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AFD39E6-A20B-46C6-BDCA-446DEAD797B5}"/>
                    </a:ext>
                  </a:extLst>
                </p14:cNvPr>
                <p14:cNvContentPartPr/>
                <p14:nvPr/>
              </p14:nvContentPartPr>
              <p14:xfrm>
                <a:off x="1931409" y="2350216"/>
                <a:ext cx="36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AFD39E6-A20B-46C6-BDCA-446DEAD797B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13769" y="23322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AB634EE-55A4-4BB7-B0DE-FC0B1CA7DA8D}"/>
                    </a:ext>
                  </a:extLst>
                </p14:cNvPr>
                <p14:cNvContentPartPr/>
                <p14:nvPr/>
              </p14:nvContentPartPr>
              <p14:xfrm>
                <a:off x="1982169" y="2326816"/>
                <a:ext cx="36720" cy="186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AB634EE-55A4-4BB7-B0DE-FC0B1CA7DA8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64169" y="2308816"/>
                  <a:ext cx="72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58CD53C-4BCA-42E8-8576-049DABE08EF0}"/>
                    </a:ext>
                  </a:extLst>
                </p14:cNvPr>
                <p14:cNvContentPartPr/>
                <p14:nvPr/>
              </p14:nvContentPartPr>
              <p14:xfrm>
                <a:off x="2280969" y="2345896"/>
                <a:ext cx="29880" cy="136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58CD53C-4BCA-42E8-8576-049DABE08EF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62969" y="2327896"/>
                  <a:ext cx="655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8ADFE4B-35F5-45C4-9F71-BB443CFD8CE6}"/>
                    </a:ext>
                  </a:extLst>
                </p14:cNvPr>
                <p14:cNvContentPartPr/>
                <p14:nvPr/>
              </p14:nvContentPartPr>
              <p14:xfrm>
                <a:off x="2323089" y="2403136"/>
                <a:ext cx="31680" cy="137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8ADFE4B-35F5-45C4-9F71-BB443CFD8CE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05449" y="2385136"/>
                  <a:ext cx="67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47A8CB1-9725-43E1-88AD-58983002574A}"/>
                    </a:ext>
                  </a:extLst>
                </p14:cNvPr>
                <p14:cNvContentPartPr/>
                <p14:nvPr/>
              </p14:nvContentPartPr>
              <p14:xfrm>
                <a:off x="2367009" y="2315656"/>
                <a:ext cx="113040" cy="263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47A8CB1-9725-43E1-88AD-58983002574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49009" y="2297656"/>
                  <a:ext cx="148680" cy="29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321BA2F-F91C-4DC3-AB95-AD22F1C90CF8}"/>
                  </a:ext>
                </a:extLst>
              </p14:cNvPr>
              <p14:cNvContentPartPr/>
              <p14:nvPr/>
            </p14:nvContentPartPr>
            <p14:xfrm>
              <a:off x="1977489" y="2678536"/>
              <a:ext cx="17280" cy="1080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321BA2F-F91C-4DC3-AB95-AD22F1C90CF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959489" y="2660536"/>
                <a:ext cx="52920" cy="14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9CCD3A49-FA22-423C-8D6B-EC4031F5E035}"/>
              </a:ext>
            </a:extLst>
          </p:cNvPr>
          <p:cNvGrpSpPr/>
          <p:nvPr/>
        </p:nvGrpSpPr>
        <p:grpSpPr>
          <a:xfrm>
            <a:off x="2927169" y="1742896"/>
            <a:ext cx="909000" cy="1029960"/>
            <a:chOff x="2927169" y="1742896"/>
            <a:chExt cx="909000" cy="102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59B3A80-63AE-4ABF-911A-88BF8B6FE0A0}"/>
                    </a:ext>
                  </a:extLst>
                </p14:cNvPr>
                <p14:cNvContentPartPr/>
                <p14:nvPr/>
              </p14:nvContentPartPr>
              <p14:xfrm>
                <a:off x="3404529" y="2245096"/>
                <a:ext cx="431640" cy="527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59B3A80-63AE-4ABF-911A-88BF8B6FE0A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386889" y="2227456"/>
                  <a:ext cx="46728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F4526BF-C7B8-43E4-9153-C1D1B90C71A5}"/>
                    </a:ext>
                  </a:extLst>
                </p14:cNvPr>
                <p14:cNvContentPartPr/>
                <p14:nvPr/>
              </p14:nvContentPartPr>
              <p14:xfrm>
                <a:off x="3330729" y="2163736"/>
                <a:ext cx="156600" cy="229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F4526BF-C7B8-43E4-9153-C1D1B90C71A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12729" y="2145736"/>
                  <a:ext cx="192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9A5AFD1-8F1D-4DA8-A13E-F2F3871631FB}"/>
                    </a:ext>
                  </a:extLst>
                </p14:cNvPr>
                <p14:cNvContentPartPr/>
                <p14:nvPr/>
              </p14:nvContentPartPr>
              <p14:xfrm>
                <a:off x="2927169" y="1847656"/>
                <a:ext cx="168840" cy="276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9A5AFD1-8F1D-4DA8-A13E-F2F3871631F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09529" y="1829656"/>
                  <a:ext cx="2044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05DE2E2-2EE3-49C6-9186-938C0D0E4149}"/>
                    </a:ext>
                  </a:extLst>
                </p14:cNvPr>
                <p14:cNvContentPartPr/>
                <p14:nvPr/>
              </p14:nvContentPartPr>
              <p14:xfrm>
                <a:off x="3163689" y="1742896"/>
                <a:ext cx="139680" cy="328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05DE2E2-2EE3-49C6-9186-938C0D0E414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146049" y="1725256"/>
                  <a:ext cx="1753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92FE31-08F6-4F1F-B50C-EED3C3357575}"/>
                    </a:ext>
                  </a:extLst>
                </p14:cNvPr>
                <p14:cNvContentPartPr/>
                <p14:nvPr/>
              </p14:nvContentPartPr>
              <p14:xfrm>
                <a:off x="3363849" y="1795816"/>
                <a:ext cx="81000" cy="212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92FE31-08F6-4F1F-B50C-EED3C335757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45849" y="1778176"/>
                  <a:ext cx="116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B64ABBF-8AB0-41A5-9EC3-70879E5202B4}"/>
                    </a:ext>
                  </a:extLst>
                </p14:cNvPr>
                <p14:cNvContentPartPr/>
                <p14:nvPr/>
              </p14:nvContentPartPr>
              <p14:xfrm>
                <a:off x="3578049" y="1845856"/>
                <a:ext cx="11160" cy="162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B64ABBF-8AB0-41A5-9EC3-70879E5202B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60049" y="1827856"/>
                  <a:ext cx="46800" cy="19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6D4EE46-51E8-4577-A297-1C2BED1B56F2}"/>
                  </a:ext>
                </a:extLst>
              </p14:cNvPr>
              <p14:cNvContentPartPr/>
              <p14:nvPr/>
            </p14:nvContentPartPr>
            <p14:xfrm>
              <a:off x="3989169" y="3264976"/>
              <a:ext cx="1215000" cy="237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6D4EE46-51E8-4577-A297-1C2BED1B56F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971529" y="3246976"/>
                <a:ext cx="12506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7AF7A89-F42C-44A1-BA72-5E01BCFADCE8}"/>
                  </a:ext>
                </a:extLst>
              </p14:cNvPr>
              <p14:cNvContentPartPr/>
              <p14:nvPr/>
            </p14:nvContentPartPr>
            <p14:xfrm>
              <a:off x="3940929" y="2706256"/>
              <a:ext cx="23760" cy="598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7AF7A89-F42C-44A1-BA72-5E01BCFADCE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923289" y="2688256"/>
                <a:ext cx="59400" cy="63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BD6A93F-FD40-4627-9F3E-6762F1597D7C}"/>
                  </a:ext>
                </a:extLst>
              </p14:cNvPr>
              <p14:cNvContentPartPr/>
              <p14:nvPr/>
            </p14:nvContentPartPr>
            <p14:xfrm>
              <a:off x="3953889" y="2711296"/>
              <a:ext cx="1268280" cy="5648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BD6A93F-FD40-4627-9F3E-6762F1597D7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935889" y="2693296"/>
                <a:ext cx="130392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6F4A0E8-FB8B-4BFB-8B9D-B7EC5BF556B0}"/>
                  </a:ext>
                </a:extLst>
              </p14:cNvPr>
              <p14:cNvContentPartPr/>
              <p14:nvPr/>
            </p14:nvContentPartPr>
            <p14:xfrm>
              <a:off x="4746609" y="4162456"/>
              <a:ext cx="159840" cy="7837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6F4A0E8-FB8B-4BFB-8B9D-B7EC5BF556B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728609" y="4144816"/>
                <a:ext cx="195480" cy="81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7C6C1BA-24DF-42FA-9513-F5AAA0E49E2A}"/>
              </a:ext>
            </a:extLst>
          </p:cNvPr>
          <p:cNvGrpSpPr/>
          <p:nvPr/>
        </p:nvGrpSpPr>
        <p:grpSpPr>
          <a:xfrm>
            <a:off x="2062089" y="3227176"/>
            <a:ext cx="2455200" cy="1933560"/>
            <a:chOff x="2062089" y="3227176"/>
            <a:chExt cx="2455200" cy="193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08BF5B5-11C7-4177-8B10-A20743AAF1D7}"/>
                    </a:ext>
                  </a:extLst>
                </p14:cNvPr>
                <p14:cNvContentPartPr/>
                <p14:nvPr/>
              </p14:nvContentPartPr>
              <p14:xfrm>
                <a:off x="2118969" y="3294856"/>
                <a:ext cx="360" cy="153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08BF5B5-11C7-4177-8B10-A20743AAF1D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00969" y="3276856"/>
                  <a:ext cx="36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7C195C3-4992-4A57-989E-B4CC850BF243}"/>
                    </a:ext>
                  </a:extLst>
                </p14:cNvPr>
                <p14:cNvContentPartPr/>
                <p14:nvPr/>
              </p14:nvContentPartPr>
              <p14:xfrm>
                <a:off x="2062089" y="3227176"/>
                <a:ext cx="109080" cy="58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7C195C3-4992-4A57-989E-B4CC850BF2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44449" y="3209176"/>
                  <a:ext cx="144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6285DC9-883C-422D-9D36-EC67084C7C6D}"/>
                    </a:ext>
                  </a:extLst>
                </p14:cNvPr>
                <p14:cNvContentPartPr/>
                <p14:nvPr/>
              </p14:nvContentPartPr>
              <p14:xfrm>
                <a:off x="3250449" y="3343456"/>
                <a:ext cx="758880" cy="420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6285DC9-883C-422D-9D36-EC67084C7C6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32809" y="3325456"/>
                  <a:ext cx="7945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4466ABC-60B8-475F-ACDB-BA5262B58A4C}"/>
                    </a:ext>
                  </a:extLst>
                </p14:cNvPr>
                <p14:cNvContentPartPr/>
                <p14:nvPr/>
              </p14:nvContentPartPr>
              <p14:xfrm>
                <a:off x="3127329" y="3681496"/>
                <a:ext cx="172080" cy="234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4466ABC-60B8-475F-ACDB-BA5262B58A4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09329" y="3663856"/>
                  <a:ext cx="2077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5E3A5C8-F054-4D94-9502-58974BC188EB}"/>
                    </a:ext>
                  </a:extLst>
                </p14:cNvPr>
                <p14:cNvContentPartPr/>
                <p14:nvPr/>
              </p14:nvContentPartPr>
              <p14:xfrm>
                <a:off x="2523969" y="4018816"/>
                <a:ext cx="141120" cy="223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5E3A5C8-F054-4D94-9502-58974BC188E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506329" y="4000816"/>
                  <a:ext cx="1767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24CAC8B-3B73-4A31-A133-F6A38D07BD77}"/>
                    </a:ext>
                  </a:extLst>
                </p14:cNvPr>
                <p14:cNvContentPartPr/>
                <p14:nvPr/>
              </p14:nvContentPartPr>
              <p14:xfrm>
                <a:off x="2720169" y="3975616"/>
                <a:ext cx="6480" cy="15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24CAC8B-3B73-4A31-A133-F6A38D07BD7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702529" y="3957976"/>
                  <a:ext cx="42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F365DA3-3740-441C-9831-09F4068C03DD}"/>
                    </a:ext>
                  </a:extLst>
                </p14:cNvPr>
                <p14:cNvContentPartPr/>
                <p14:nvPr/>
              </p14:nvContentPartPr>
              <p14:xfrm>
                <a:off x="2767329" y="4000096"/>
                <a:ext cx="128880" cy="262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F365DA3-3740-441C-9831-09F4068C03D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49329" y="3982456"/>
                  <a:ext cx="1645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D8C8D52-F03E-4F34-A353-2A3A8B4CDC13}"/>
                    </a:ext>
                  </a:extLst>
                </p14:cNvPr>
                <p14:cNvContentPartPr/>
                <p14:nvPr/>
              </p14:nvContentPartPr>
              <p14:xfrm>
                <a:off x="2963529" y="4131856"/>
                <a:ext cx="103680" cy="4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D8C8D52-F03E-4F34-A353-2A3A8B4CDC1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945529" y="4114216"/>
                  <a:ext cx="139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01E8324-D4B5-4E98-A0A3-3FFB10457684}"/>
                    </a:ext>
                  </a:extLst>
                </p14:cNvPr>
                <p14:cNvContentPartPr/>
                <p14:nvPr/>
              </p14:nvContentPartPr>
              <p14:xfrm>
                <a:off x="3179529" y="4150216"/>
                <a:ext cx="119160" cy="84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01E8324-D4B5-4E98-A0A3-3FFB1045768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61529" y="4132576"/>
                  <a:ext cx="154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6B12510-CDC5-471B-8C28-E74E4D9B52C3}"/>
                    </a:ext>
                  </a:extLst>
                </p14:cNvPr>
                <p14:cNvContentPartPr/>
                <p14:nvPr/>
              </p14:nvContentPartPr>
              <p14:xfrm>
                <a:off x="3393729" y="4152736"/>
                <a:ext cx="39960" cy="68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6B12510-CDC5-471B-8C28-E74E4D9B52C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376089" y="4134736"/>
                  <a:ext cx="756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FA16248-F427-497D-B022-D536C8EBD4FE}"/>
                    </a:ext>
                  </a:extLst>
                </p14:cNvPr>
                <p14:cNvContentPartPr/>
                <p14:nvPr/>
              </p14:nvContentPartPr>
              <p14:xfrm>
                <a:off x="3473289" y="4130776"/>
                <a:ext cx="105120" cy="90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FA16248-F427-497D-B022-D536C8EBD4F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55649" y="4112776"/>
                  <a:ext cx="1407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941E96F-0124-4DFC-8DA8-A95E74165E7E}"/>
                    </a:ext>
                  </a:extLst>
                </p14:cNvPr>
                <p14:cNvContentPartPr/>
                <p14:nvPr/>
              </p14:nvContentPartPr>
              <p14:xfrm>
                <a:off x="3641409" y="4132216"/>
                <a:ext cx="201240" cy="107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941E96F-0124-4DFC-8DA8-A95E74165E7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623769" y="4114216"/>
                  <a:ext cx="236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997AAE2-C1F2-4861-9570-C186498FDC6F}"/>
                    </a:ext>
                  </a:extLst>
                </p14:cNvPr>
                <p14:cNvContentPartPr/>
                <p14:nvPr/>
              </p14:nvContentPartPr>
              <p14:xfrm>
                <a:off x="2912769" y="4584016"/>
                <a:ext cx="102960" cy="16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997AAE2-C1F2-4861-9570-C186498FDC6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895129" y="4566016"/>
                  <a:ext cx="1386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45CA9D-462E-43F6-9B24-C74903D5D77A}"/>
                    </a:ext>
                  </a:extLst>
                </p14:cNvPr>
                <p14:cNvContentPartPr/>
                <p14:nvPr/>
              </p14:nvContentPartPr>
              <p14:xfrm>
                <a:off x="3222729" y="4405456"/>
                <a:ext cx="242280" cy="228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45CA9D-462E-43F6-9B24-C74903D5D77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204729" y="4387456"/>
                  <a:ext cx="277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A452998-1416-4651-B3C8-420BE86FC201}"/>
                    </a:ext>
                  </a:extLst>
                </p14:cNvPr>
                <p14:cNvContentPartPr/>
                <p14:nvPr/>
              </p14:nvContentPartPr>
              <p14:xfrm>
                <a:off x="3458169" y="4553776"/>
                <a:ext cx="39960" cy="122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A452998-1416-4651-B3C8-420BE86FC20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440529" y="4536136"/>
                  <a:ext cx="75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009366D-872F-44E7-A67C-BE4F9E95B1B4}"/>
                    </a:ext>
                  </a:extLst>
                </p14:cNvPr>
                <p14:cNvContentPartPr/>
                <p14:nvPr/>
              </p14:nvContentPartPr>
              <p14:xfrm>
                <a:off x="3560049" y="4392496"/>
                <a:ext cx="524520" cy="273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009366D-872F-44E7-A67C-BE4F9E95B1B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42049" y="4374856"/>
                  <a:ext cx="5601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764DC1D-E894-4A20-A2AA-5705555EEA12}"/>
                    </a:ext>
                  </a:extLst>
                </p14:cNvPr>
                <p14:cNvContentPartPr/>
                <p14:nvPr/>
              </p14:nvContentPartPr>
              <p14:xfrm>
                <a:off x="4121289" y="4559176"/>
                <a:ext cx="92880" cy="98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764DC1D-E894-4A20-A2AA-5705555EEA1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103649" y="4541536"/>
                  <a:ext cx="128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5136DE7-14D8-4318-ABF9-6AEBC6C76ED3}"/>
                    </a:ext>
                  </a:extLst>
                </p14:cNvPr>
                <p14:cNvContentPartPr/>
                <p14:nvPr/>
              </p14:nvContentPartPr>
              <p14:xfrm>
                <a:off x="4257729" y="4545496"/>
                <a:ext cx="185040" cy="150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5136DE7-14D8-4318-ABF9-6AEBC6C76ED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240089" y="4527856"/>
                  <a:ext cx="220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5C63C35-1864-4B3B-B80B-5C649D8EF2D2}"/>
                    </a:ext>
                  </a:extLst>
                </p14:cNvPr>
                <p14:cNvContentPartPr/>
                <p14:nvPr/>
              </p14:nvContentPartPr>
              <p14:xfrm>
                <a:off x="2382489" y="4423456"/>
                <a:ext cx="229320" cy="267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5C63C35-1864-4B3B-B80B-5C649D8EF2D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364849" y="4405456"/>
                  <a:ext cx="2649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4F98EC3-5881-4975-9E76-27F28B2E727A}"/>
                    </a:ext>
                  </a:extLst>
                </p14:cNvPr>
                <p14:cNvContentPartPr/>
                <p14:nvPr/>
              </p14:nvContentPartPr>
              <p14:xfrm>
                <a:off x="2643849" y="4450096"/>
                <a:ext cx="111240" cy="175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4F98EC3-5881-4975-9E76-27F28B2E727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625849" y="4432456"/>
                  <a:ext cx="146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1C6A53C-E71B-462D-92E8-8F12B9ECA494}"/>
                    </a:ext>
                  </a:extLst>
                </p14:cNvPr>
                <p14:cNvContentPartPr/>
                <p14:nvPr/>
              </p14:nvContentPartPr>
              <p14:xfrm>
                <a:off x="2433249" y="4881016"/>
                <a:ext cx="3240" cy="113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1C6A53C-E71B-462D-92E8-8F12B9ECA49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415249" y="4863016"/>
                  <a:ext cx="38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46EC239-9774-49FD-92C6-599C9E182685}"/>
                    </a:ext>
                  </a:extLst>
                </p14:cNvPr>
                <p14:cNvContentPartPr/>
                <p14:nvPr/>
              </p14:nvContentPartPr>
              <p14:xfrm>
                <a:off x="2411289" y="4850056"/>
                <a:ext cx="141120" cy="102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46EC239-9774-49FD-92C6-599C9E18268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393649" y="4832416"/>
                  <a:ext cx="176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DC1A7A1-5E60-4D86-ADB0-11E6DEDE4C0A}"/>
                    </a:ext>
                  </a:extLst>
                </p14:cNvPr>
                <p14:cNvContentPartPr/>
                <p14:nvPr/>
              </p14:nvContentPartPr>
              <p14:xfrm>
                <a:off x="2424249" y="5026816"/>
                <a:ext cx="137160" cy="9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DC1A7A1-5E60-4D86-ADB0-11E6DEDE4C0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406609" y="5008816"/>
                  <a:ext cx="172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3AB6564-78FA-401C-A680-68E5A8D449A6}"/>
                    </a:ext>
                  </a:extLst>
                </p14:cNvPr>
                <p14:cNvContentPartPr/>
                <p14:nvPr/>
              </p14:nvContentPartPr>
              <p14:xfrm>
                <a:off x="2651769" y="4963456"/>
                <a:ext cx="134640" cy="59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3AB6564-78FA-401C-A680-68E5A8D449A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634129" y="4945456"/>
                  <a:ext cx="170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2C3BD50-FC90-410D-835B-85153E3D673F}"/>
                    </a:ext>
                  </a:extLst>
                </p14:cNvPr>
                <p14:cNvContentPartPr/>
                <p14:nvPr/>
              </p14:nvContentPartPr>
              <p14:xfrm>
                <a:off x="2891169" y="4949776"/>
                <a:ext cx="64440" cy="79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2C3BD50-FC90-410D-835B-85153E3D673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873169" y="4932136"/>
                  <a:ext cx="100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A674E9F-D83E-4BE3-94C1-1B18707D9CCD}"/>
                    </a:ext>
                  </a:extLst>
                </p14:cNvPr>
                <p14:cNvContentPartPr/>
                <p14:nvPr/>
              </p14:nvContentPartPr>
              <p14:xfrm>
                <a:off x="2977209" y="4774456"/>
                <a:ext cx="144720" cy="284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A674E9F-D83E-4BE3-94C1-1B18707D9C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959209" y="4756816"/>
                  <a:ext cx="1803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44B8B96-E2B0-4280-9F52-88B0B565D025}"/>
                    </a:ext>
                  </a:extLst>
                </p14:cNvPr>
                <p14:cNvContentPartPr/>
                <p14:nvPr/>
              </p14:nvContentPartPr>
              <p14:xfrm>
                <a:off x="3148209" y="4913056"/>
                <a:ext cx="50760" cy="140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44B8B96-E2B0-4280-9F52-88B0B565D02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130209" y="4895056"/>
                  <a:ext cx="86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0238D50-4D90-4FC3-9802-325FC66434F5}"/>
                    </a:ext>
                  </a:extLst>
                </p14:cNvPr>
                <p14:cNvContentPartPr/>
                <p14:nvPr/>
              </p14:nvContentPartPr>
              <p14:xfrm>
                <a:off x="3270969" y="4818376"/>
                <a:ext cx="159840" cy="210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0238D50-4D90-4FC3-9802-325FC66434F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253329" y="4800376"/>
                  <a:ext cx="195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5B67A9E-AFCB-44DE-AB8E-C14E3340265D}"/>
                    </a:ext>
                  </a:extLst>
                </p14:cNvPr>
                <p14:cNvContentPartPr/>
                <p14:nvPr/>
              </p14:nvContentPartPr>
              <p14:xfrm>
                <a:off x="3453489" y="4913776"/>
                <a:ext cx="118440" cy="129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5B67A9E-AFCB-44DE-AB8E-C14E3340265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35849" y="4896136"/>
                  <a:ext cx="154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697A25E-4BA3-4D1D-89DD-BC400186E519}"/>
                    </a:ext>
                  </a:extLst>
                </p14:cNvPr>
                <p14:cNvContentPartPr/>
                <p14:nvPr/>
              </p14:nvContentPartPr>
              <p14:xfrm>
                <a:off x="3603609" y="4965976"/>
                <a:ext cx="270000" cy="83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697A25E-4BA3-4D1D-89DD-BC400186E51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585969" y="4948336"/>
                  <a:ext cx="305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7AF224E-A2A5-41A9-A1AB-18E5E34312CD}"/>
                    </a:ext>
                  </a:extLst>
                </p14:cNvPr>
                <p14:cNvContentPartPr/>
                <p14:nvPr/>
              </p14:nvContentPartPr>
              <p14:xfrm>
                <a:off x="4102929" y="5022496"/>
                <a:ext cx="414360" cy="31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7AF224E-A2A5-41A9-A1AB-18E5E34312C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084929" y="5004496"/>
                  <a:ext cx="4500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42FB7C4-9B87-43FE-90FB-8734292C7D58}"/>
                    </a:ext>
                  </a:extLst>
                </p14:cNvPr>
                <p14:cNvContentPartPr/>
                <p14:nvPr/>
              </p14:nvContentPartPr>
              <p14:xfrm>
                <a:off x="2500209" y="4396816"/>
                <a:ext cx="360" cy="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42FB7C4-9B87-43FE-90FB-8734292C7D5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82209" y="43791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2085CC2-3F20-4D29-944F-A49C1FEB1D88}"/>
                    </a:ext>
                  </a:extLst>
                </p14:cNvPr>
                <p14:cNvContentPartPr/>
                <p14:nvPr/>
              </p14:nvContentPartPr>
              <p14:xfrm>
                <a:off x="2194569" y="4144816"/>
                <a:ext cx="180360" cy="1015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2085CC2-3F20-4D29-944F-A49C1FEB1D8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76569" y="4126816"/>
                  <a:ext cx="216000" cy="10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74A993E-FB00-4D91-9131-A8CD57418562}"/>
                  </a:ext>
                </a:extLst>
              </p14:cNvPr>
              <p14:cNvContentPartPr/>
              <p14:nvPr/>
            </p14:nvContentPartPr>
            <p14:xfrm>
              <a:off x="7672329" y="1856296"/>
              <a:ext cx="179280" cy="2595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74A993E-FB00-4D91-9131-A8CD5741856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654329" y="1838656"/>
                <a:ext cx="21492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01BFFC8-3AA7-48C6-B1BC-13726F56E1A5}"/>
                  </a:ext>
                </a:extLst>
              </p14:cNvPr>
              <p14:cNvContentPartPr/>
              <p14:nvPr/>
            </p14:nvContentPartPr>
            <p14:xfrm>
              <a:off x="7988049" y="2683936"/>
              <a:ext cx="168480" cy="1141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01BFFC8-3AA7-48C6-B1BC-13726F56E1A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970049" y="2666296"/>
                <a:ext cx="2041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4064FAA-DE3F-44AA-8F53-8EE6DD88DE78}"/>
                  </a:ext>
                </a:extLst>
              </p14:cNvPr>
              <p14:cNvContentPartPr/>
              <p14:nvPr/>
            </p14:nvContentPartPr>
            <p14:xfrm>
              <a:off x="8223849" y="2766376"/>
              <a:ext cx="88920" cy="13140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4064FAA-DE3F-44AA-8F53-8EE6DD88DE7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205849" y="2748376"/>
                <a:ext cx="1245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F1FF2FE8-BA70-4DCB-A830-94939AC4CD11}"/>
                  </a:ext>
                </a:extLst>
              </p14:cNvPr>
              <p14:cNvContentPartPr/>
              <p14:nvPr/>
            </p14:nvContentPartPr>
            <p14:xfrm>
              <a:off x="8438409" y="2730736"/>
              <a:ext cx="91800" cy="64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F1FF2FE8-BA70-4DCB-A830-94939AC4CD1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420409" y="2713096"/>
                <a:ext cx="1274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9962E50-45AD-43A7-A773-079CE235B865}"/>
                  </a:ext>
                </a:extLst>
              </p14:cNvPr>
              <p14:cNvContentPartPr/>
              <p14:nvPr/>
            </p14:nvContentPartPr>
            <p14:xfrm>
              <a:off x="8614089" y="2600416"/>
              <a:ext cx="125280" cy="2250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9962E50-45AD-43A7-A773-079CE235B86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596089" y="2582416"/>
                <a:ext cx="1609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B82E5A5-ACF1-4C6B-B031-9CADD1A406EC}"/>
                  </a:ext>
                </a:extLst>
              </p14:cNvPr>
              <p14:cNvContentPartPr/>
              <p14:nvPr/>
            </p14:nvContentPartPr>
            <p14:xfrm>
              <a:off x="8783289" y="2748736"/>
              <a:ext cx="113040" cy="1202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B82E5A5-ACF1-4C6B-B031-9CADD1A406E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765649" y="2730736"/>
                <a:ext cx="1486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1F3E718-D53A-4082-B299-D7DBB62942BD}"/>
                  </a:ext>
                </a:extLst>
              </p14:cNvPr>
              <p14:cNvContentPartPr/>
              <p14:nvPr/>
            </p14:nvContentPartPr>
            <p14:xfrm>
              <a:off x="8913969" y="2633176"/>
              <a:ext cx="23760" cy="2336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1F3E718-D53A-4082-B299-D7DBB62942B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895969" y="2615176"/>
                <a:ext cx="5940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DBD5454-0FCB-4F2A-B205-8ABB59FB8ED8}"/>
                  </a:ext>
                </a:extLst>
              </p14:cNvPr>
              <p14:cNvContentPartPr/>
              <p14:nvPr/>
            </p14:nvContentPartPr>
            <p14:xfrm>
              <a:off x="6921009" y="3656296"/>
              <a:ext cx="145080" cy="10404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DBD5454-0FCB-4F2A-B205-8ABB59FB8ED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903369" y="3638656"/>
                <a:ext cx="1807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B999CD9B-80F5-4A6B-B072-69259FD59947}"/>
                  </a:ext>
                </a:extLst>
              </p14:cNvPr>
              <p14:cNvContentPartPr/>
              <p14:nvPr/>
            </p14:nvContentPartPr>
            <p14:xfrm>
              <a:off x="6960609" y="3681136"/>
              <a:ext cx="105480" cy="871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B999CD9B-80F5-4A6B-B072-69259FD5994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942969" y="3663136"/>
                <a:ext cx="1411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36D04A9F-106B-42BC-907A-F3F2E4C0D211}"/>
                  </a:ext>
                </a:extLst>
              </p14:cNvPr>
              <p14:cNvContentPartPr/>
              <p14:nvPr/>
            </p14:nvContentPartPr>
            <p14:xfrm>
              <a:off x="7162209" y="3724696"/>
              <a:ext cx="21600" cy="871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36D04A9F-106B-42BC-907A-F3F2E4C0D21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144569" y="3707056"/>
                <a:ext cx="572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53987D7-7EDF-4389-B23F-558957813263}"/>
                  </a:ext>
                </a:extLst>
              </p14:cNvPr>
              <p14:cNvContentPartPr/>
              <p14:nvPr/>
            </p14:nvContentPartPr>
            <p14:xfrm>
              <a:off x="7289649" y="3762856"/>
              <a:ext cx="83160" cy="21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53987D7-7EDF-4389-B23F-55895781326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271649" y="3744856"/>
                <a:ext cx="1188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36E2D194-CAC9-46DA-A415-D0E4534E3186}"/>
                  </a:ext>
                </a:extLst>
              </p14:cNvPr>
              <p14:cNvContentPartPr/>
              <p14:nvPr/>
            </p14:nvContentPartPr>
            <p14:xfrm>
              <a:off x="7489089" y="3642256"/>
              <a:ext cx="100440" cy="16992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36E2D194-CAC9-46DA-A415-D0E4534E318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471089" y="3624616"/>
                <a:ext cx="1360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876F3BB-0529-499E-83D6-BFAE615C252E}"/>
                  </a:ext>
                </a:extLst>
              </p14:cNvPr>
              <p14:cNvContentPartPr/>
              <p14:nvPr/>
            </p14:nvContentPartPr>
            <p14:xfrm>
              <a:off x="7620129" y="3776536"/>
              <a:ext cx="54720" cy="1026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876F3BB-0529-499E-83D6-BFAE615C252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602489" y="3758896"/>
                <a:ext cx="903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EC6EB48-9411-483F-B4F1-9C5011254FB4}"/>
                  </a:ext>
                </a:extLst>
              </p14:cNvPr>
              <p14:cNvContentPartPr/>
              <p14:nvPr/>
            </p14:nvContentPartPr>
            <p14:xfrm>
              <a:off x="7773849" y="3700216"/>
              <a:ext cx="4320" cy="2059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EC6EB48-9411-483F-B4F1-9C5011254FB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756209" y="3682216"/>
                <a:ext cx="399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B0A3108-0794-4AA1-98AD-83ED7B7AD148}"/>
                  </a:ext>
                </a:extLst>
              </p14:cNvPr>
              <p14:cNvContentPartPr/>
              <p14:nvPr/>
            </p14:nvContentPartPr>
            <p14:xfrm>
              <a:off x="6815889" y="3658456"/>
              <a:ext cx="33120" cy="2199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B0A3108-0794-4AA1-98AD-83ED7B7AD14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797889" y="3640456"/>
                <a:ext cx="687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B272099-8457-483F-A51F-C7CD056EC820}"/>
                  </a:ext>
                </a:extLst>
              </p14:cNvPr>
              <p14:cNvContentPartPr/>
              <p14:nvPr/>
            </p14:nvContentPartPr>
            <p14:xfrm>
              <a:off x="7846569" y="2645776"/>
              <a:ext cx="9360" cy="1954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B272099-8457-483F-A51F-C7CD056EC82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828569" y="2628136"/>
                <a:ext cx="450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FF562AC-1F39-4885-B365-BDBB75BA3E68}"/>
                  </a:ext>
                </a:extLst>
              </p14:cNvPr>
              <p14:cNvContentPartPr/>
              <p14:nvPr/>
            </p14:nvContentPartPr>
            <p14:xfrm>
              <a:off x="3820329" y="3757456"/>
              <a:ext cx="46080" cy="1396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FF562AC-1F39-4885-B365-BDBB75BA3E6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802689" y="3739456"/>
                <a:ext cx="817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E004E15-66DF-4903-88CD-9D8E1CE31F26}"/>
                  </a:ext>
                </a:extLst>
              </p14:cNvPr>
              <p14:cNvContentPartPr/>
              <p14:nvPr/>
            </p14:nvContentPartPr>
            <p14:xfrm>
              <a:off x="4676769" y="3326896"/>
              <a:ext cx="5760" cy="25488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E004E15-66DF-4903-88CD-9D8E1CE31F2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659129" y="3308896"/>
                <a:ext cx="41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C225BE3-30C9-47DE-974D-57BD184B3B3D}"/>
                  </a:ext>
                </a:extLst>
              </p14:cNvPr>
              <p14:cNvContentPartPr/>
              <p14:nvPr/>
            </p14:nvContentPartPr>
            <p14:xfrm>
              <a:off x="4611249" y="3524896"/>
              <a:ext cx="176760" cy="889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C225BE3-30C9-47DE-974D-57BD184B3B3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593249" y="3506896"/>
                <a:ext cx="2124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E3601A01-221E-43E9-BCEB-B564FB9B6035}"/>
                  </a:ext>
                </a:extLst>
              </p14:cNvPr>
              <p14:cNvContentPartPr/>
              <p14:nvPr/>
            </p14:nvContentPartPr>
            <p14:xfrm>
              <a:off x="3889449" y="3685816"/>
              <a:ext cx="17640" cy="16884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E3601A01-221E-43E9-BCEB-B564FB9B603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871809" y="3668176"/>
                <a:ext cx="532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85B60A5-1749-4ED7-9F68-3F1921DBFF2F}"/>
                  </a:ext>
                </a:extLst>
              </p14:cNvPr>
              <p14:cNvContentPartPr/>
              <p14:nvPr/>
            </p14:nvContentPartPr>
            <p14:xfrm>
              <a:off x="3902409" y="3651616"/>
              <a:ext cx="1755360" cy="298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85B60A5-1749-4ED7-9F68-3F1921DBFF2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884769" y="3633616"/>
                <a:ext cx="17910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7F1790A-FF7B-4F05-92EC-904EF539373D}"/>
                  </a:ext>
                </a:extLst>
              </p14:cNvPr>
              <p14:cNvContentPartPr/>
              <p14:nvPr/>
            </p14:nvContentPartPr>
            <p14:xfrm>
              <a:off x="4015089" y="3781216"/>
              <a:ext cx="44280" cy="1742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7F1790A-FF7B-4F05-92EC-904EF539373D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997449" y="3763576"/>
                <a:ext cx="799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E046BF7-2DB7-4496-A654-F3407AFF7F5B}"/>
                  </a:ext>
                </a:extLst>
              </p14:cNvPr>
              <p14:cNvContentPartPr/>
              <p14:nvPr/>
            </p14:nvContentPartPr>
            <p14:xfrm>
              <a:off x="4112289" y="3841696"/>
              <a:ext cx="96840" cy="5616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E046BF7-2DB7-4496-A654-F3407AFF7F5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094649" y="3823696"/>
                <a:ext cx="1324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19FACFC-DADF-4813-A832-0E4A3E285564}"/>
                  </a:ext>
                </a:extLst>
              </p14:cNvPr>
              <p14:cNvContentPartPr/>
              <p14:nvPr/>
            </p14:nvContentPartPr>
            <p14:xfrm>
              <a:off x="4099329" y="3854656"/>
              <a:ext cx="103680" cy="8028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19FACFC-DADF-4813-A832-0E4A3E2855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081689" y="3836656"/>
                <a:ext cx="1393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2B836D2-E865-49AB-9DAC-7AD0FCC254E7}"/>
                  </a:ext>
                </a:extLst>
              </p14:cNvPr>
              <p14:cNvContentPartPr/>
              <p14:nvPr/>
            </p14:nvContentPartPr>
            <p14:xfrm>
              <a:off x="4285089" y="3907936"/>
              <a:ext cx="49320" cy="1000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2B836D2-E865-49AB-9DAC-7AD0FCC254E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267449" y="3889936"/>
                <a:ext cx="849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16F783C-F461-4DB9-823A-1F63E5A0472B}"/>
                  </a:ext>
                </a:extLst>
              </p14:cNvPr>
              <p14:cNvContentPartPr/>
              <p14:nvPr/>
            </p14:nvContentPartPr>
            <p14:xfrm>
              <a:off x="4422609" y="3869056"/>
              <a:ext cx="117360" cy="169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16F783C-F461-4DB9-823A-1F63E5A0472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04609" y="3851056"/>
                <a:ext cx="1530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EBC4509F-FF76-4D5B-BFBE-E11F81D4A0A5}"/>
                  </a:ext>
                </a:extLst>
              </p14:cNvPr>
              <p14:cNvContentPartPr/>
              <p14:nvPr/>
            </p14:nvContentPartPr>
            <p14:xfrm>
              <a:off x="4585329" y="3786256"/>
              <a:ext cx="206640" cy="21924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EBC4509F-FF76-4D5B-BFBE-E11F81D4A0A5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567329" y="3768616"/>
                <a:ext cx="2422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5B070F84-2A42-4CE5-96AF-D194630233E7}"/>
                  </a:ext>
                </a:extLst>
              </p14:cNvPr>
              <p14:cNvContentPartPr/>
              <p14:nvPr/>
            </p14:nvContentPartPr>
            <p14:xfrm>
              <a:off x="4856409" y="3805336"/>
              <a:ext cx="54360" cy="2217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5B070F84-2A42-4CE5-96AF-D194630233E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838769" y="3787336"/>
                <a:ext cx="900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A49E091-BE8B-4139-824E-3DF84B473804}"/>
                  </a:ext>
                </a:extLst>
              </p14:cNvPr>
              <p14:cNvContentPartPr/>
              <p14:nvPr/>
            </p14:nvContentPartPr>
            <p14:xfrm>
              <a:off x="4997169" y="3785536"/>
              <a:ext cx="94320" cy="7524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A49E091-BE8B-4139-824E-3DF84B47380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979529" y="3767896"/>
                <a:ext cx="1299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077A0FF-24CD-493A-BDF4-2E12E147819B}"/>
                  </a:ext>
                </a:extLst>
              </p14:cNvPr>
              <p14:cNvContentPartPr/>
              <p14:nvPr/>
            </p14:nvContentPartPr>
            <p14:xfrm>
              <a:off x="5300649" y="3848896"/>
              <a:ext cx="10440" cy="1357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077A0FF-24CD-493A-BDF4-2E12E147819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283009" y="3831256"/>
                <a:ext cx="460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6B13611-1307-4ADF-80B1-80AECAB35D70}"/>
                  </a:ext>
                </a:extLst>
              </p14:cNvPr>
              <p14:cNvContentPartPr/>
              <p14:nvPr/>
            </p14:nvContentPartPr>
            <p14:xfrm>
              <a:off x="5252409" y="3865096"/>
              <a:ext cx="147240" cy="7668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6B13611-1307-4ADF-80B1-80AECAB35D7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234409" y="3847096"/>
                <a:ext cx="1828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D1C98670-247C-4B4B-95CB-CC5A14FEB585}"/>
                  </a:ext>
                </a:extLst>
              </p14:cNvPr>
              <p14:cNvContentPartPr/>
              <p14:nvPr/>
            </p14:nvContentPartPr>
            <p14:xfrm>
              <a:off x="5537889" y="3842056"/>
              <a:ext cx="90000" cy="10800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D1C98670-247C-4B4B-95CB-CC5A14FEB58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520249" y="3824416"/>
                <a:ext cx="1256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7CADED3-7153-47D4-A90F-A90D013CC315}"/>
                  </a:ext>
                </a:extLst>
              </p14:cNvPr>
              <p14:cNvContentPartPr/>
              <p14:nvPr/>
            </p14:nvContentPartPr>
            <p14:xfrm>
              <a:off x="5541489" y="3860056"/>
              <a:ext cx="96120" cy="8640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7CADED3-7153-47D4-A90F-A90D013CC31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523489" y="3842056"/>
                <a:ext cx="1317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A816AAC3-BFED-4575-8A05-60B5F52285C5}"/>
                  </a:ext>
                </a:extLst>
              </p14:cNvPr>
              <p14:cNvContentPartPr/>
              <p14:nvPr/>
            </p14:nvContentPartPr>
            <p14:xfrm>
              <a:off x="5684049" y="3877696"/>
              <a:ext cx="286560" cy="1324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A816AAC3-BFED-4575-8A05-60B5F52285C5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666409" y="3860056"/>
                <a:ext cx="3222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F9A1DE19-9321-44D0-8F52-CC2B6E537176}"/>
                  </a:ext>
                </a:extLst>
              </p14:cNvPr>
              <p14:cNvContentPartPr/>
              <p14:nvPr/>
            </p14:nvContentPartPr>
            <p14:xfrm>
              <a:off x="6176169" y="3932416"/>
              <a:ext cx="124560" cy="11988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F9A1DE19-9321-44D0-8F52-CC2B6E53717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158529" y="3914776"/>
                <a:ext cx="1602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444CCD8-928B-4E7F-9956-4C313F910A9E}"/>
                  </a:ext>
                </a:extLst>
              </p14:cNvPr>
              <p14:cNvContentPartPr/>
              <p14:nvPr/>
            </p14:nvContentPartPr>
            <p14:xfrm>
              <a:off x="5673969" y="3627496"/>
              <a:ext cx="671760" cy="3528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444CCD8-928B-4E7F-9956-4C313F910A9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655969" y="3609856"/>
                <a:ext cx="7074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6EB3B587-4DB4-469E-8DF3-1ACBBE32FC1D}"/>
                  </a:ext>
                </a:extLst>
              </p14:cNvPr>
              <p14:cNvContentPartPr/>
              <p14:nvPr/>
            </p14:nvContentPartPr>
            <p14:xfrm>
              <a:off x="6073209" y="3810016"/>
              <a:ext cx="83160" cy="19944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6EB3B587-4DB4-469E-8DF3-1ACBBE32FC1D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055569" y="3792376"/>
                <a:ext cx="1188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1BB818B-5889-42B3-8430-9DDC6F1295BF}"/>
                  </a:ext>
                </a:extLst>
              </p14:cNvPr>
              <p14:cNvContentPartPr/>
              <p14:nvPr/>
            </p14:nvContentPartPr>
            <p14:xfrm>
              <a:off x="6295689" y="3769696"/>
              <a:ext cx="121680" cy="37260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1BB818B-5889-42B3-8430-9DDC6F1295B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278049" y="3751696"/>
                <a:ext cx="15732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5EACD2F-9C71-4675-98A1-B6FB21676067}"/>
                  </a:ext>
                </a:extLst>
              </p14:cNvPr>
              <p14:cNvContentPartPr/>
              <p14:nvPr/>
            </p14:nvContentPartPr>
            <p14:xfrm>
              <a:off x="5503689" y="3800296"/>
              <a:ext cx="100800" cy="32436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5EACD2F-9C71-4675-98A1-B6FB2167606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486049" y="3782656"/>
                <a:ext cx="136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7167C66-6B8A-4B8C-88E0-593739377612}"/>
                  </a:ext>
                </a:extLst>
              </p14:cNvPr>
              <p14:cNvContentPartPr/>
              <p14:nvPr/>
            </p14:nvContentPartPr>
            <p14:xfrm>
              <a:off x="6533649" y="3743056"/>
              <a:ext cx="83160" cy="669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7167C66-6B8A-4B8C-88E0-59373937761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515649" y="3725416"/>
                <a:ext cx="1188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267D2E95-AB93-45FE-8C42-80CB38A26DA9}"/>
                  </a:ext>
                </a:extLst>
              </p14:cNvPr>
              <p14:cNvContentPartPr/>
              <p14:nvPr/>
            </p14:nvContentPartPr>
            <p14:xfrm>
              <a:off x="6294249" y="3644056"/>
              <a:ext cx="273600" cy="1404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267D2E95-AB93-45FE-8C42-80CB38A26DA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276609" y="3626416"/>
                <a:ext cx="30924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C8419CA-7F42-4145-9BE7-4D4A5E8278A7}"/>
              </a:ext>
            </a:extLst>
          </p:cNvPr>
          <p:cNvGrpSpPr/>
          <p:nvPr/>
        </p:nvGrpSpPr>
        <p:grpSpPr>
          <a:xfrm>
            <a:off x="6234129" y="2259136"/>
            <a:ext cx="1496520" cy="1226160"/>
            <a:chOff x="6234129" y="2259136"/>
            <a:chExt cx="1496520" cy="122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E229E17-4D5F-479D-9ECC-8019D88C2F6F}"/>
                    </a:ext>
                  </a:extLst>
                </p14:cNvPr>
                <p14:cNvContentPartPr/>
                <p14:nvPr/>
              </p14:nvContentPartPr>
              <p14:xfrm>
                <a:off x="6603849" y="3263536"/>
                <a:ext cx="8640" cy="4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E229E17-4D5F-479D-9ECC-8019D88C2F6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586209" y="3245536"/>
                  <a:ext cx="44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90185BD-BA34-40BC-A58A-CCBAA10F3D8A}"/>
                    </a:ext>
                  </a:extLst>
                </p14:cNvPr>
                <p14:cNvContentPartPr/>
                <p14:nvPr/>
              </p14:nvContentPartPr>
              <p14:xfrm>
                <a:off x="6518529" y="2312416"/>
                <a:ext cx="1144800" cy="1051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90185BD-BA34-40BC-A58A-CCBAA10F3D8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00889" y="2294776"/>
                  <a:ext cx="1180440" cy="10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AC0E675-5807-4E9F-9E03-06F06F4CCA79}"/>
                    </a:ext>
                  </a:extLst>
                </p14:cNvPr>
                <p14:cNvContentPartPr/>
                <p14:nvPr/>
              </p14:nvContentPartPr>
              <p14:xfrm>
                <a:off x="6479649" y="3321496"/>
                <a:ext cx="83520" cy="59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AC0E675-5807-4E9F-9E03-06F06F4CCA7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61649" y="3303856"/>
                  <a:ext cx="1191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4C83854-7811-4D19-B551-6700C7A94B5B}"/>
                    </a:ext>
                  </a:extLst>
                </p14:cNvPr>
                <p14:cNvContentPartPr/>
                <p14:nvPr/>
              </p14:nvContentPartPr>
              <p14:xfrm>
                <a:off x="7657929" y="2259136"/>
                <a:ext cx="72720" cy="61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4C83854-7811-4D19-B551-6700C7A94B5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39929" y="2241136"/>
                  <a:ext cx="108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8FFC2BF-2D28-404C-B59D-1420E95D495D}"/>
                    </a:ext>
                  </a:extLst>
                </p14:cNvPr>
                <p14:cNvContentPartPr/>
                <p14:nvPr/>
              </p14:nvContentPartPr>
              <p14:xfrm>
                <a:off x="7703289" y="2336536"/>
                <a:ext cx="19440" cy="704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8FFC2BF-2D28-404C-B59D-1420E95D495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85289" y="2318896"/>
                  <a:ext cx="55080" cy="7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017CBE2-876C-45E2-882D-7A773D3EE004}"/>
                    </a:ext>
                  </a:extLst>
                </p14:cNvPr>
                <p14:cNvContentPartPr/>
                <p14:nvPr/>
              </p14:nvContentPartPr>
              <p14:xfrm>
                <a:off x="7698249" y="3207376"/>
                <a:ext cx="17280" cy="277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017CBE2-876C-45E2-882D-7A773D3EE00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80249" y="3189736"/>
                  <a:ext cx="529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2AE50F6-D9F5-4088-8D28-BA8C4DA04084}"/>
                    </a:ext>
                  </a:extLst>
                </p14:cNvPr>
                <p14:cNvContentPartPr/>
                <p14:nvPr/>
              </p14:nvContentPartPr>
              <p14:xfrm>
                <a:off x="6570009" y="3406096"/>
                <a:ext cx="1108800" cy="42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2AE50F6-D9F5-4088-8D28-BA8C4DA0408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52009" y="3388456"/>
                  <a:ext cx="1144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EB7CFD9-ED26-47CC-9759-5F467A990277}"/>
                    </a:ext>
                  </a:extLst>
                </p14:cNvPr>
                <p14:cNvContentPartPr/>
                <p14:nvPr/>
              </p14:nvContentPartPr>
              <p14:xfrm>
                <a:off x="6234129" y="3214936"/>
                <a:ext cx="158400" cy="52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EB7CFD9-ED26-47CC-9759-5F467A99027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16489" y="3196936"/>
                  <a:ext cx="194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8AAF23F-EBDC-4892-9ED7-0ADDEE1B851A}"/>
                    </a:ext>
                  </a:extLst>
                </p14:cNvPr>
                <p14:cNvContentPartPr/>
                <p14:nvPr/>
              </p14:nvContentPartPr>
              <p14:xfrm>
                <a:off x="6305409" y="3195856"/>
                <a:ext cx="85680" cy="103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8AAF23F-EBDC-4892-9ED7-0ADDEE1B851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287409" y="3177856"/>
                  <a:ext cx="121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9306729-CA25-4AC7-AA6E-82A725ACC07D}"/>
                    </a:ext>
                  </a:extLst>
                </p14:cNvPr>
                <p14:cNvContentPartPr/>
                <p14:nvPr/>
              </p14:nvContentPartPr>
              <p14:xfrm>
                <a:off x="7676289" y="2856376"/>
                <a:ext cx="40680" cy="1177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9306729-CA25-4AC7-AA6E-82A725ACC07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658289" y="2838376"/>
                  <a:ext cx="76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7560959-C4C4-4AFF-A7AE-C6AEE8E63C77}"/>
                    </a:ext>
                  </a:extLst>
                </p14:cNvPr>
                <p14:cNvContentPartPr/>
                <p14:nvPr/>
              </p14:nvContentPartPr>
              <p14:xfrm>
                <a:off x="7676289" y="2976256"/>
                <a:ext cx="5760" cy="2901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7560959-C4C4-4AFF-A7AE-C6AEE8E63C7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58289" y="2958256"/>
                  <a:ext cx="414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4DE6769-DFC3-4521-B622-5E223870E9BF}"/>
              </a:ext>
            </a:extLst>
          </p:cNvPr>
          <p:cNvGrpSpPr/>
          <p:nvPr/>
        </p:nvGrpSpPr>
        <p:grpSpPr>
          <a:xfrm>
            <a:off x="6550569" y="2299816"/>
            <a:ext cx="774000" cy="672120"/>
            <a:chOff x="6550569" y="2299816"/>
            <a:chExt cx="774000" cy="67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9B839A9-ACAF-40E4-ADE9-E2068C0DA9AD}"/>
                    </a:ext>
                  </a:extLst>
                </p14:cNvPr>
                <p14:cNvContentPartPr/>
                <p14:nvPr/>
              </p14:nvContentPartPr>
              <p14:xfrm>
                <a:off x="6550569" y="2816776"/>
                <a:ext cx="158400" cy="1472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9B839A9-ACAF-40E4-ADE9-E2068C0DA9A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532929" y="2799136"/>
                  <a:ext cx="194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313A399-2B05-402F-9D83-08D494C1D67C}"/>
                    </a:ext>
                  </a:extLst>
                </p14:cNvPr>
                <p14:cNvContentPartPr/>
                <p14:nvPr/>
              </p14:nvContentPartPr>
              <p14:xfrm>
                <a:off x="6626529" y="2829376"/>
                <a:ext cx="115200" cy="1425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313A399-2B05-402F-9D83-08D494C1D67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608889" y="2811376"/>
                  <a:ext cx="150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F7583D2-45BA-4549-91AE-BE67778251C5}"/>
                    </a:ext>
                  </a:extLst>
                </p14:cNvPr>
                <p14:cNvContentPartPr/>
                <p14:nvPr/>
              </p14:nvContentPartPr>
              <p14:xfrm>
                <a:off x="6720849" y="2761696"/>
                <a:ext cx="96840" cy="586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F7583D2-45BA-4549-91AE-BE67778251C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703209" y="2743696"/>
                  <a:ext cx="132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E2C4193-3F95-4B95-87BF-F671CB3329B7}"/>
                    </a:ext>
                  </a:extLst>
                </p14:cNvPr>
                <p14:cNvContentPartPr/>
                <p14:nvPr/>
              </p14:nvContentPartPr>
              <p14:xfrm>
                <a:off x="6745329" y="2713456"/>
                <a:ext cx="67320" cy="1288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E2C4193-3F95-4B95-87BF-F671CB3329B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727689" y="2695816"/>
                  <a:ext cx="102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AF47F4C-9EAC-467C-8FB5-B1CA09942D52}"/>
                    </a:ext>
                  </a:extLst>
                </p14:cNvPr>
                <p14:cNvContentPartPr/>
                <p14:nvPr/>
              </p14:nvContentPartPr>
              <p14:xfrm>
                <a:off x="6931449" y="2624536"/>
                <a:ext cx="53640" cy="70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AF47F4C-9EAC-467C-8FB5-B1CA09942D5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913449" y="2606536"/>
                  <a:ext cx="892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DA587CD-E260-4C7C-8983-C113556EA2E5}"/>
                    </a:ext>
                  </a:extLst>
                </p14:cNvPr>
                <p14:cNvContentPartPr/>
                <p14:nvPr/>
              </p14:nvContentPartPr>
              <p14:xfrm>
                <a:off x="7047009" y="2424016"/>
                <a:ext cx="160920" cy="215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DA587CD-E260-4C7C-8983-C113556EA2E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029009" y="2406376"/>
                  <a:ext cx="1965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37FC677-A10B-4AF8-8E6F-8F7E9F7AE2F1}"/>
                    </a:ext>
                  </a:extLst>
                </p14:cNvPr>
                <p14:cNvContentPartPr/>
                <p14:nvPr/>
              </p14:nvContentPartPr>
              <p14:xfrm>
                <a:off x="7209369" y="2299816"/>
                <a:ext cx="52920" cy="1825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37FC677-A10B-4AF8-8E6F-8F7E9F7AE2F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91729" y="2281816"/>
                  <a:ext cx="885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166B5E0-E333-4D32-A701-C0D8A576229A}"/>
                    </a:ext>
                  </a:extLst>
                </p14:cNvPr>
                <p14:cNvContentPartPr/>
                <p14:nvPr/>
              </p14:nvContentPartPr>
              <p14:xfrm>
                <a:off x="7278489" y="2311336"/>
                <a:ext cx="46080" cy="1400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166B5E0-E333-4D32-A701-C0D8A576229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60849" y="2293696"/>
                  <a:ext cx="8172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8161802-091A-44C0-B086-40D16A6FF103}"/>
              </a:ext>
            </a:extLst>
          </p:cNvPr>
          <p:cNvGrpSpPr/>
          <p:nvPr/>
        </p:nvGrpSpPr>
        <p:grpSpPr>
          <a:xfrm>
            <a:off x="6013449" y="2872936"/>
            <a:ext cx="205560" cy="209520"/>
            <a:chOff x="6013449" y="2872936"/>
            <a:chExt cx="205560" cy="2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C639316-5F17-473D-A8B2-0414A5D9A8C5}"/>
                    </a:ext>
                  </a:extLst>
                </p14:cNvPr>
                <p14:cNvContentPartPr/>
                <p14:nvPr/>
              </p14:nvContentPartPr>
              <p14:xfrm>
                <a:off x="6056649" y="2950696"/>
                <a:ext cx="162360" cy="1317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C639316-5F17-473D-A8B2-0414A5D9A8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039009" y="2932696"/>
                  <a:ext cx="198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058CA8A-A6A5-4235-B4C7-286C069EB8F4}"/>
                    </a:ext>
                  </a:extLst>
                </p14:cNvPr>
                <p14:cNvContentPartPr/>
                <p14:nvPr/>
              </p14:nvContentPartPr>
              <p14:xfrm>
                <a:off x="6013449" y="2872936"/>
                <a:ext cx="118080" cy="2008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058CA8A-A6A5-4235-B4C7-286C069EB8F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995449" y="2854936"/>
                  <a:ext cx="153720" cy="23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0AA24B3D-24A7-4357-8FFB-DE75C4569756}"/>
                  </a:ext>
                </a:extLst>
              </p14:cNvPr>
              <p14:cNvContentPartPr/>
              <p14:nvPr/>
            </p14:nvContentPartPr>
            <p14:xfrm>
              <a:off x="5568489" y="2598616"/>
              <a:ext cx="65160" cy="8712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0AA24B3D-24A7-4357-8FFB-DE75C456975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550849" y="2580616"/>
                <a:ext cx="100800" cy="12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FB706C5-E3C4-484F-B6EE-68A16637FE87}"/>
              </a:ext>
            </a:extLst>
          </p:cNvPr>
          <p:cNvGrpSpPr/>
          <p:nvPr/>
        </p:nvGrpSpPr>
        <p:grpSpPr>
          <a:xfrm>
            <a:off x="5837409" y="1164736"/>
            <a:ext cx="2469600" cy="748440"/>
            <a:chOff x="5837409" y="1164736"/>
            <a:chExt cx="2469600" cy="74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EB6840B-7C91-4BEA-9859-BB5ABE3DC8F3}"/>
                    </a:ext>
                  </a:extLst>
                </p14:cNvPr>
                <p14:cNvContentPartPr/>
                <p14:nvPr/>
              </p14:nvContentPartPr>
              <p14:xfrm>
                <a:off x="6185889" y="1320976"/>
                <a:ext cx="21960" cy="523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EB6840B-7C91-4BEA-9859-BB5ABE3DC8F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167889" y="1303336"/>
                  <a:ext cx="5760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09474E5-1105-44F2-8F8A-C337DE9514A1}"/>
                    </a:ext>
                  </a:extLst>
                </p14:cNvPr>
                <p14:cNvContentPartPr/>
                <p14:nvPr/>
              </p14:nvContentPartPr>
              <p14:xfrm>
                <a:off x="6194529" y="1784296"/>
                <a:ext cx="569520" cy="43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09474E5-1105-44F2-8F8A-C337DE9514A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176889" y="1766296"/>
                  <a:ext cx="605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75FB607-979D-46DD-9B75-EF6AFBFA05EE}"/>
                    </a:ext>
                  </a:extLst>
                </p14:cNvPr>
                <p14:cNvContentPartPr/>
                <p14:nvPr/>
              </p14:nvContentPartPr>
              <p14:xfrm>
                <a:off x="6746769" y="1679536"/>
                <a:ext cx="85680" cy="1602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75FB607-979D-46DD-9B75-EF6AFBFA05E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729129" y="1661896"/>
                  <a:ext cx="121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8D407AA-032F-4FD7-8CC0-5A229141143A}"/>
                    </a:ext>
                  </a:extLst>
                </p14:cNvPr>
                <p14:cNvContentPartPr/>
                <p14:nvPr/>
              </p14:nvContentPartPr>
              <p14:xfrm>
                <a:off x="6972489" y="1734976"/>
                <a:ext cx="174600" cy="128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8D407AA-032F-4FD7-8CC0-5A229141143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954489" y="1717336"/>
                  <a:ext cx="2102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4C6BB50-4BE8-4ABD-9BB7-94B1585BDB45}"/>
                    </a:ext>
                  </a:extLst>
                </p14:cNvPr>
                <p14:cNvContentPartPr/>
                <p14:nvPr/>
              </p14:nvContentPartPr>
              <p14:xfrm>
                <a:off x="7187769" y="1803016"/>
                <a:ext cx="69480" cy="110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4C6BB50-4BE8-4ABD-9BB7-94B1585BDB4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69769" y="1785376"/>
                  <a:ext cx="1051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84BCC80-4AE4-48BA-8461-0954BB35A4BB}"/>
                    </a:ext>
                  </a:extLst>
                </p14:cNvPr>
                <p14:cNvContentPartPr/>
                <p14:nvPr/>
              </p14:nvContentPartPr>
              <p14:xfrm>
                <a:off x="6137289" y="1293616"/>
                <a:ext cx="126000" cy="94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84BCC80-4AE4-48BA-8461-0954BB35A4B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119289" y="1275976"/>
                  <a:ext cx="161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A991C58-E794-46CA-A09A-53F4A1E76F6A}"/>
                    </a:ext>
                  </a:extLst>
                </p14:cNvPr>
                <p14:cNvContentPartPr/>
                <p14:nvPr/>
              </p14:nvContentPartPr>
              <p14:xfrm>
                <a:off x="5837409" y="1273096"/>
                <a:ext cx="114480" cy="734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A991C58-E794-46CA-A09A-53F4A1E76F6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819409" y="1255456"/>
                  <a:ext cx="1501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AE60681-745B-4757-AD60-FC798D04B858}"/>
                    </a:ext>
                  </a:extLst>
                </p14:cNvPr>
                <p14:cNvContentPartPr/>
                <p14:nvPr/>
              </p14:nvContentPartPr>
              <p14:xfrm>
                <a:off x="5887089" y="1300816"/>
                <a:ext cx="87840" cy="716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AE60681-745B-4757-AD60-FC798D04B85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869449" y="1283176"/>
                  <a:ext cx="123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5C28B66-2C08-4D88-AFE9-39D9989BA5EE}"/>
                    </a:ext>
                  </a:extLst>
                </p14:cNvPr>
                <p14:cNvContentPartPr/>
                <p14:nvPr/>
              </p14:nvContentPartPr>
              <p14:xfrm>
                <a:off x="6001209" y="1341856"/>
                <a:ext cx="79560" cy="145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5C28B66-2C08-4D88-AFE9-39D9989BA5E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983569" y="1324216"/>
                  <a:ext cx="1152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4209536-9355-49DB-AED0-8805F213F153}"/>
                    </a:ext>
                  </a:extLst>
                </p14:cNvPr>
                <p14:cNvContentPartPr/>
                <p14:nvPr/>
              </p14:nvContentPartPr>
              <p14:xfrm>
                <a:off x="6432849" y="1520776"/>
                <a:ext cx="61920" cy="33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4209536-9355-49DB-AED0-8805F213F15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15209" y="1503136"/>
                  <a:ext cx="97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07D8F85-40C7-4767-9603-BA76E45FB9A2}"/>
                    </a:ext>
                  </a:extLst>
                </p14:cNvPr>
                <p14:cNvContentPartPr/>
                <p14:nvPr/>
              </p14:nvContentPartPr>
              <p14:xfrm>
                <a:off x="6487929" y="1570816"/>
                <a:ext cx="360" cy="540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07D8F85-40C7-4767-9603-BA76E45FB9A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469929" y="1553176"/>
                  <a:ext cx="360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BC5F156-3E30-4335-B75F-CF3E1592AA05}"/>
                    </a:ext>
                  </a:extLst>
                </p14:cNvPr>
                <p14:cNvContentPartPr/>
                <p14:nvPr/>
              </p14:nvContentPartPr>
              <p14:xfrm>
                <a:off x="6210369" y="1584496"/>
                <a:ext cx="281880" cy="1270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BC5F156-3E30-4335-B75F-CF3E1592AA0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192729" y="1566496"/>
                  <a:ext cx="317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4823F8F-D871-47C8-908A-A30345861D7F}"/>
                    </a:ext>
                  </a:extLst>
                </p14:cNvPr>
                <p14:cNvContentPartPr/>
                <p14:nvPr/>
              </p14:nvContentPartPr>
              <p14:xfrm>
                <a:off x="6354009" y="1591696"/>
                <a:ext cx="112320" cy="54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4823F8F-D871-47C8-908A-A30345861D7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336009" y="1574056"/>
                  <a:ext cx="147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8251F72-9263-4F01-8CBB-477BAE825CD0}"/>
                    </a:ext>
                  </a:extLst>
                </p14:cNvPr>
                <p14:cNvContentPartPr/>
                <p14:nvPr/>
              </p14:nvContentPartPr>
              <p14:xfrm>
                <a:off x="6627969" y="1364896"/>
                <a:ext cx="61200" cy="889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8251F72-9263-4F01-8CBB-477BAE825CD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09969" y="1346896"/>
                  <a:ext cx="96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3B204B5-698B-4696-BD4E-AB17EFB49DC0}"/>
                    </a:ext>
                  </a:extLst>
                </p14:cNvPr>
                <p14:cNvContentPartPr/>
                <p14:nvPr/>
              </p14:nvContentPartPr>
              <p14:xfrm>
                <a:off x="6613569" y="1353016"/>
                <a:ext cx="115920" cy="120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3B204B5-698B-4696-BD4E-AB17EFB49DC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95929" y="1335376"/>
                  <a:ext cx="151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C86E724-CAFD-4FB7-B23C-4B8B7D01048A}"/>
                    </a:ext>
                  </a:extLst>
                </p14:cNvPr>
                <p14:cNvContentPartPr/>
                <p14:nvPr/>
              </p14:nvContentPartPr>
              <p14:xfrm>
                <a:off x="6940809" y="1318096"/>
                <a:ext cx="104400" cy="72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C86E724-CAFD-4FB7-B23C-4B8B7D01048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923169" y="1300096"/>
                  <a:ext cx="140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5CD0008-3F85-4FC7-B43D-8338808F4BBB}"/>
                    </a:ext>
                  </a:extLst>
                </p14:cNvPr>
                <p14:cNvContentPartPr/>
                <p14:nvPr/>
              </p14:nvContentPartPr>
              <p14:xfrm>
                <a:off x="6956649" y="1347616"/>
                <a:ext cx="122040" cy="255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5CD0008-3F85-4FC7-B43D-8338808F4BB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939009" y="1329616"/>
                  <a:ext cx="157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95D09E8-2CBE-4148-9CEA-C10AF2A0A47A}"/>
                    </a:ext>
                  </a:extLst>
                </p14:cNvPr>
                <p14:cNvContentPartPr/>
                <p14:nvPr/>
              </p14:nvContentPartPr>
              <p14:xfrm>
                <a:off x="7178049" y="1219816"/>
                <a:ext cx="118440" cy="2124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95D09E8-2CBE-4148-9CEA-C10AF2A0A47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60409" y="1201816"/>
                  <a:ext cx="154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2865014-EC2B-4803-A5F9-1B8455B388F0}"/>
                    </a:ext>
                  </a:extLst>
                </p14:cNvPr>
                <p14:cNvContentPartPr/>
                <p14:nvPr/>
              </p14:nvContentPartPr>
              <p14:xfrm>
                <a:off x="7317369" y="1260136"/>
                <a:ext cx="140400" cy="774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2865014-EC2B-4803-A5F9-1B8455B388F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99729" y="1242496"/>
                  <a:ext cx="176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5A118CA-494E-4A93-A9ED-41147BB4F51F}"/>
                    </a:ext>
                  </a:extLst>
                </p14:cNvPr>
                <p14:cNvContentPartPr/>
                <p14:nvPr/>
              </p14:nvContentPartPr>
              <p14:xfrm>
                <a:off x="7486209" y="1301536"/>
                <a:ext cx="61920" cy="997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5A118CA-494E-4A93-A9ED-41147BB4F51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468569" y="1283536"/>
                  <a:ext cx="97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CD092FC-6640-4CB2-9E64-2FA5BD59F78A}"/>
                    </a:ext>
                  </a:extLst>
                </p14:cNvPr>
                <p14:cNvContentPartPr/>
                <p14:nvPr/>
              </p14:nvContentPartPr>
              <p14:xfrm>
                <a:off x="7718769" y="1323496"/>
                <a:ext cx="17280" cy="1069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CD092FC-6640-4CB2-9E64-2FA5BD59F78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700769" y="1305856"/>
                  <a:ext cx="52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E66C2A0-C333-44D6-B2CE-572885667325}"/>
                    </a:ext>
                  </a:extLst>
                </p14:cNvPr>
                <p14:cNvContentPartPr/>
                <p14:nvPr/>
              </p14:nvContentPartPr>
              <p14:xfrm>
                <a:off x="7828569" y="1243576"/>
                <a:ext cx="166320" cy="1054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E66C2A0-C333-44D6-B2CE-57288566732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810929" y="1225936"/>
                  <a:ext cx="201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0746C53-1968-40A4-9EDF-84FC2FB86D83}"/>
                    </a:ext>
                  </a:extLst>
                </p14:cNvPr>
                <p14:cNvContentPartPr/>
                <p14:nvPr/>
              </p14:nvContentPartPr>
              <p14:xfrm>
                <a:off x="8017209" y="1304416"/>
                <a:ext cx="96840" cy="1011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0746C53-1968-40A4-9EDF-84FC2FB86D8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999569" y="1286776"/>
                  <a:ext cx="132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BD12AE2-EACD-4464-A6F6-B332198D1F08}"/>
                    </a:ext>
                  </a:extLst>
                </p14:cNvPr>
                <p14:cNvContentPartPr/>
                <p14:nvPr/>
              </p14:nvContentPartPr>
              <p14:xfrm>
                <a:off x="8221689" y="1164736"/>
                <a:ext cx="85320" cy="278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BD12AE2-EACD-4464-A6F6-B332198D1F0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204049" y="1146736"/>
                  <a:ext cx="12096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A25B607C-6EA4-4A9A-A74A-505797126F5E}"/>
              </a:ext>
            </a:extLst>
          </p:cNvPr>
          <p:cNvGrpSpPr/>
          <p:nvPr/>
        </p:nvGrpSpPr>
        <p:grpSpPr>
          <a:xfrm>
            <a:off x="3875769" y="1744336"/>
            <a:ext cx="524160" cy="286200"/>
            <a:chOff x="3875769" y="1744336"/>
            <a:chExt cx="524160" cy="28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FB0A5AE-86D0-4A3C-82B2-46DEB2DEC627}"/>
                    </a:ext>
                  </a:extLst>
                </p14:cNvPr>
                <p14:cNvContentPartPr/>
                <p14:nvPr/>
              </p14:nvContentPartPr>
              <p14:xfrm>
                <a:off x="3875769" y="1769896"/>
                <a:ext cx="134640" cy="2466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FB0A5AE-86D0-4A3C-82B2-46DEB2DEC62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858129" y="1751896"/>
                  <a:ext cx="1702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DC4B975-E907-4EF9-80A4-8D6CF89DAD9E}"/>
                    </a:ext>
                  </a:extLst>
                </p14:cNvPr>
                <p14:cNvContentPartPr/>
                <p14:nvPr/>
              </p14:nvContentPartPr>
              <p14:xfrm>
                <a:off x="4057929" y="1744336"/>
                <a:ext cx="132120" cy="2534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DC4B975-E907-4EF9-80A4-8D6CF89DAD9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040289" y="1726696"/>
                  <a:ext cx="1677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5E37BA3-0C3C-4BE3-B3CB-74F65487D53E}"/>
                    </a:ext>
                  </a:extLst>
                </p14:cNvPr>
                <p14:cNvContentPartPr/>
                <p14:nvPr/>
              </p14:nvContentPartPr>
              <p14:xfrm>
                <a:off x="4279689" y="1767016"/>
                <a:ext cx="120240" cy="2635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5E37BA3-0C3C-4BE3-B3CB-74F65487D53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262049" y="1749376"/>
                  <a:ext cx="15588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3CC63738-E02E-4A14-897A-EE9E8EB542E4}"/>
              </a:ext>
            </a:extLst>
          </p:cNvPr>
          <p:cNvGrpSpPr/>
          <p:nvPr/>
        </p:nvGrpSpPr>
        <p:grpSpPr>
          <a:xfrm>
            <a:off x="4674609" y="1856296"/>
            <a:ext cx="2462040" cy="621360"/>
            <a:chOff x="4674609" y="1856296"/>
            <a:chExt cx="2462040" cy="62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95439CE-F676-48BE-BEBB-5580ECE06030}"/>
                    </a:ext>
                  </a:extLst>
                </p14:cNvPr>
                <p14:cNvContentPartPr/>
                <p14:nvPr/>
              </p14:nvContentPartPr>
              <p14:xfrm>
                <a:off x="4682169" y="1856296"/>
                <a:ext cx="360" cy="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95439CE-F676-48BE-BEBB-5580ECE0603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664529" y="18382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195DD86-3E26-4E49-A1C8-199B5AA25FF0}"/>
                    </a:ext>
                  </a:extLst>
                </p14:cNvPr>
                <p14:cNvContentPartPr/>
                <p14:nvPr/>
              </p14:nvContentPartPr>
              <p14:xfrm>
                <a:off x="4674609" y="1988416"/>
                <a:ext cx="360" cy="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195DD86-3E26-4E49-A1C8-199B5AA25FF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656969" y="19707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B37758C-EBB4-407F-9E54-58DE08255726}"/>
                    </a:ext>
                  </a:extLst>
                </p14:cNvPr>
                <p14:cNvContentPartPr/>
                <p14:nvPr/>
              </p14:nvContentPartPr>
              <p14:xfrm>
                <a:off x="4951449" y="1868536"/>
                <a:ext cx="146520" cy="1195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B37758C-EBB4-407F-9E54-58DE0825572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933809" y="1850536"/>
                  <a:ext cx="182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6E68E1E-A53D-410A-8EDE-07AA11D834D2}"/>
                    </a:ext>
                  </a:extLst>
                </p14:cNvPr>
                <p14:cNvContentPartPr/>
                <p14:nvPr/>
              </p14:nvContentPartPr>
              <p14:xfrm>
                <a:off x="5129289" y="1898776"/>
                <a:ext cx="91080" cy="1051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6E68E1E-A53D-410A-8EDE-07AA11D834D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111649" y="1880776"/>
                  <a:ext cx="126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4068934-02E4-485B-B2F5-3CB390F59B9F}"/>
                    </a:ext>
                  </a:extLst>
                </p14:cNvPr>
                <p14:cNvContentPartPr/>
                <p14:nvPr/>
              </p14:nvContentPartPr>
              <p14:xfrm>
                <a:off x="5257809" y="1914616"/>
                <a:ext cx="119880" cy="1108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4068934-02E4-485B-B2F5-3CB390F59B9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239809" y="1896616"/>
                  <a:ext cx="155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A0BF73F-D28B-49F4-A0D9-A6AFBBFE8F6E}"/>
                    </a:ext>
                  </a:extLst>
                </p14:cNvPr>
                <p14:cNvContentPartPr/>
                <p14:nvPr/>
              </p14:nvContentPartPr>
              <p14:xfrm>
                <a:off x="5410809" y="1911736"/>
                <a:ext cx="122760" cy="1720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A0BF73F-D28B-49F4-A0D9-A6AFBBFE8F6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392809" y="1893736"/>
                  <a:ext cx="1584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2409D4D-294E-4BAD-993E-456CE802A238}"/>
                    </a:ext>
                  </a:extLst>
                </p14:cNvPr>
                <p14:cNvContentPartPr/>
                <p14:nvPr/>
              </p14:nvContentPartPr>
              <p14:xfrm>
                <a:off x="5728689" y="1964296"/>
                <a:ext cx="110520" cy="1263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2409D4D-294E-4BAD-993E-456CE802A23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710689" y="1946656"/>
                  <a:ext cx="146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61B9C3A-B729-4A45-BE26-2E3F96D44F13}"/>
                    </a:ext>
                  </a:extLst>
                </p14:cNvPr>
                <p14:cNvContentPartPr/>
                <p14:nvPr/>
              </p14:nvContentPartPr>
              <p14:xfrm>
                <a:off x="5829849" y="2017216"/>
                <a:ext cx="98280" cy="1371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61B9C3A-B729-4A45-BE26-2E3F96D44F1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811849" y="1999576"/>
                  <a:ext cx="133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C884DCE-7B47-4A9D-95FB-53F4D761C02A}"/>
                    </a:ext>
                  </a:extLst>
                </p14:cNvPr>
                <p14:cNvContentPartPr/>
                <p14:nvPr/>
              </p14:nvContentPartPr>
              <p14:xfrm>
                <a:off x="5887089" y="2017216"/>
                <a:ext cx="200880" cy="1483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C884DCE-7B47-4A9D-95FB-53F4D761C02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869449" y="1999576"/>
                  <a:ext cx="236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C470664-D4F6-41E1-B0F6-4775FEB310CB}"/>
                    </a:ext>
                  </a:extLst>
                </p14:cNvPr>
                <p14:cNvContentPartPr/>
                <p14:nvPr/>
              </p14:nvContentPartPr>
              <p14:xfrm>
                <a:off x="6163209" y="2055376"/>
                <a:ext cx="85680" cy="1116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C470664-D4F6-41E1-B0F6-4775FEB310C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145209" y="2037376"/>
                  <a:ext cx="121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9C3560A-0181-401B-8DF9-7CB6C5DD3700}"/>
                    </a:ext>
                  </a:extLst>
                </p14:cNvPr>
                <p14:cNvContentPartPr/>
                <p14:nvPr/>
              </p14:nvContentPartPr>
              <p14:xfrm>
                <a:off x="6246729" y="2036296"/>
                <a:ext cx="240120" cy="1504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9C3560A-0181-401B-8DF9-7CB6C5DD3700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228729" y="2018656"/>
                  <a:ext cx="275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F36FF75-7D9E-4FE2-95BC-ED7B44D99952}"/>
                    </a:ext>
                  </a:extLst>
                </p14:cNvPr>
                <p14:cNvContentPartPr/>
                <p14:nvPr/>
              </p14:nvContentPartPr>
              <p14:xfrm>
                <a:off x="6540489" y="1977256"/>
                <a:ext cx="6480" cy="1933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F36FF75-7D9E-4FE2-95BC-ED7B44D9995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522489" y="1959616"/>
                  <a:ext cx="42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1C868C6-991B-4200-BB0F-3FEDC217C5CC}"/>
                    </a:ext>
                  </a:extLst>
                </p14:cNvPr>
                <p14:cNvContentPartPr/>
                <p14:nvPr/>
              </p14:nvContentPartPr>
              <p14:xfrm>
                <a:off x="6509169" y="2081296"/>
                <a:ext cx="158040" cy="997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1C868C6-991B-4200-BB0F-3FEDC217C5C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491169" y="2063656"/>
                  <a:ext cx="193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BE0377E-AE2D-4A60-805C-DE1D5096C476}"/>
                    </a:ext>
                  </a:extLst>
                </p14:cNvPr>
                <p14:cNvContentPartPr/>
                <p14:nvPr/>
              </p14:nvContentPartPr>
              <p14:xfrm>
                <a:off x="6705729" y="2038096"/>
                <a:ext cx="430920" cy="1648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BE0377E-AE2D-4A60-805C-DE1D5096C47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688089" y="2020456"/>
                  <a:ext cx="466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240A075-FA4B-4FB4-9C2D-BB36FCF4B1A1}"/>
                    </a:ext>
                  </a:extLst>
                </p14:cNvPr>
                <p14:cNvContentPartPr/>
                <p14:nvPr/>
              </p14:nvContentPartPr>
              <p14:xfrm>
                <a:off x="5022729" y="2322496"/>
                <a:ext cx="72720" cy="759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240A075-FA4B-4FB4-9C2D-BB36FCF4B1A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004729" y="2304496"/>
                  <a:ext cx="108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32DFD7B-4A98-4A08-ABAD-F7856F21148A}"/>
                    </a:ext>
                  </a:extLst>
                </p14:cNvPr>
                <p14:cNvContentPartPr/>
                <p14:nvPr/>
              </p14:nvContentPartPr>
              <p14:xfrm>
                <a:off x="4882329" y="2295496"/>
                <a:ext cx="126360" cy="1090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32DFD7B-4A98-4A08-ABAD-F7856F21148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864689" y="2277496"/>
                  <a:ext cx="162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6E9E6EC-47BF-487D-ACD3-0A5414BE95B9}"/>
                    </a:ext>
                  </a:extLst>
                </p14:cNvPr>
                <p14:cNvContentPartPr/>
                <p14:nvPr/>
              </p14:nvContentPartPr>
              <p14:xfrm>
                <a:off x="5116689" y="2219536"/>
                <a:ext cx="554760" cy="2026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6E9E6EC-47BF-487D-ACD3-0A5414BE95B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098689" y="2201896"/>
                  <a:ext cx="5904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088669C-4C8F-4424-8925-5436FBE9D13C}"/>
                    </a:ext>
                  </a:extLst>
                </p14:cNvPr>
                <p14:cNvContentPartPr/>
                <p14:nvPr/>
              </p14:nvContentPartPr>
              <p14:xfrm>
                <a:off x="5870889" y="2253016"/>
                <a:ext cx="138240" cy="2246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088669C-4C8F-4424-8925-5436FBE9D13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852889" y="2235016"/>
                  <a:ext cx="1738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32DA7C7-65C5-4AD7-9F99-53F8E839C46E}"/>
                    </a:ext>
                  </a:extLst>
                </p14:cNvPr>
                <p14:cNvContentPartPr/>
                <p14:nvPr/>
              </p14:nvContentPartPr>
              <p14:xfrm>
                <a:off x="6006609" y="2292616"/>
                <a:ext cx="400680" cy="1771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32DA7C7-65C5-4AD7-9F99-53F8E839C46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988969" y="2274616"/>
                  <a:ext cx="436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8305EA8-8F41-4CC6-BD57-AA135921E183}"/>
                    </a:ext>
                  </a:extLst>
                </p14:cNvPr>
                <p14:cNvContentPartPr/>
                <p14:nvPr/>
              </p14:nvContentPartPr>
              <p14:xfrm>
                <a:off x="6477489" y="2318176"/>
                <a:ext cx="406440" cy="1468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8305EA8-8F41-4CC6-BD57-AA135921E18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459849" y="2300536"/>
                  <a:ext cx="442080" cy="18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A08B6DAE-B5F1-4CD3-BA9F-88FB828B05FA}"/>
                  </a:ext>
                </a:extLst>
              </p14:cNvPr>
              <p14:cNvContentPartPr/>
              <p14:nvPr/>
            </p14:nvContentPartPr>
            <p14:xfrm>
              <a:off x="4402089" y="1048096"/>
              <a:ext cx="567000" cy="44136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A08B6DAE-B5F1-4CD3-BA9F-88FB828B05FA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4384089" y="1030096"/>
                <a:ext cx="602640" cy="47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oup 257">
            <a:extLst>
              <a:ext uri="{FF2B5EF4-FFF2-40B4-BE49-F238E27FC236}">
                <a16:creationId xmlns:a16="http://schemas.microsoft.com/office/drawing/2014/main" id="{C77623A5-2478-42FE-8107-1620674E6547}"/>
              </a:ext>
            </a:extLst>
          </p:cNvPr>
          <p:cNvGrpSpPr/>
          <p:nvPr/>
        </p:nvGrpSpPr>
        <p:grpSpPr>
          <a:xfrm>
            <a:off x="4961169" y="1148896"/>
            <a:ext cx="387000" cy="191160"/>
            <a:chOff x="4961169" y="1148896"/>
            <a:chExt cx="387000" cy="19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8EB7DF4-54E1-46AF-AD75-CB37332494DB}"/>
                    </a:ext>
                  </a:extLst>
                </p14:cNvPr>
                <p14:cNvContentPartPr/>
                <p14:nvPr/>
              </p14:nvContentPartPr>
              <p14:xfrm>
                <a:off x="5001489" y="1250776"/>
                <a:ext cx="346680" cy="309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8EB7DF4-54E1-46AF-AD75-CB37332494D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983489" y="1233136"/>
                  <a:ext cx="3823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6D67022-6AF0-4D30-95BC-50BBFA253A42}"/>
                    </a:ext>
                  </a:extLst>
                </p14:cNvPr>
                <p14:cNvContentPartPr/>
                <p14:nvPr/>
              </p14:nvContentPartPr>
              <p14:xfrm>
                <a:off x="4961169" y="1148896"/>
                <a:ext cx="110160" cy="191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6D67022-6AF0-4D30-95BC-50BBFA253A4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943529" y="1131256"/>
                  <a:ext cx="145800" cy="22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5744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4325-E791-4236-B31B-529A94BD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0E476-9E62-41F6-9F3D-F174B7C89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Given a 1D data (data with 1 feature):</a:t>
            </a:r>
          </a:p>
          <a:p>
            <a:pPr marL="879461" lvl="1" indent="-342900"/>
            <a:r>
              <a:rPr lang="en-US"/>
              <a:t>1 landmark </a:t>
            </a:r>
            <a:r>
              <a:rPr lang="en-US">
                <a:sym typeface="Wingdings" panose="05000000000000000000" pitchFamily="2" charset="2"/>
              </a:rPr>
              <a:t> add 1 new feature: </a:t>
            </a:r>
            <a:r>
              <a:rPr lang="en-US" strike="sngStrike">
                <a:sym typeface="Wingdings" panose="05000000000000000000" pitchFamily="2" charset="2"/>
              </a:rPr>
              <a:t> </a:t>
            </a:r>
            <a:endParaRPr lang="en-US" strike="sngStrike"/>
          </a:p>
          <a:p>
            <a:pPr marL="879461" lvl="1" indent="-342900"/>
            <a:r>
              <a:rPr lang="en-US"/>
              <a:t>2 landmarks </a:t>
            </a:r>
            <a:r>
              <a:rPr lang="en-US">
                <a:sym typeface="Wingdings" panose="05000000000000000000" pitchFamily="2" charset="2"/>
              </a:rPr>
              <a:t> add 2 new features: </a:t>
            </a:r>
            <a:r>
              <a:rPr lang="en-US" strike="sngStrike">
                <a:sym typeface="Wingdings" panose="05000000000000000000" pitchFamily="2" charset="2"/>
              </a:rPr>
              <a:t> </a:t>
            </a:r>
            <a:endParaRPr lang="en-US" strike="sngStrike"/>
          </a:p>
          <a:p>
            <a:pPr marL="879461" lvl="1" indent="-342900"/>
            <a:r>
              <a:rPr lang="en-US"/>
              <a:t>K landmarks </a:t>
            </a:r>
            <a:r>
              <a:rPr lang="en-US">
                <a:sym typeface="Wingdings" panose="05000000000000000000" pitchFamily="2" charset="2"/>
              </a:rPr>
              <a:t>  </a:t>
            </a:r>
            <a:endParaRPr lang="en-US" strike="sngStrike">
              <a:sym typeface="Wingdings" panose="05000000000000000000" pitchFamily="2" charset="2"/>
            </a:endParaRPr>
          </a:p>
          <a:p>
            <a:endParaRPr lang="en-US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/>
              <a:t>Data are transformed into </a:t>
            </a:r>
          </a:p>
          <a:p>
            <a:r>
              <a:rPr lang="en-US"/>
              <a:t>&gt;&gt; Code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642DA-66AC-4F65-B726-8F4DCC1F4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1C0A99-972B-4735-97E5-1910E9BE85EE}"/>
                  </a:ext>
                </a:extLst>
              </p14:cNvPr>
              <p14:cNvContentPartPr/>
              <p14:nvPr/>
            </p14:nvContentPartPr>
            <p14:xfrm>
              <a:off x="3812409" y="2028376"/>
              <a:ext cx="305280" cy="17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1C0A99-972B-4735-97E5-1910E9BE85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4409" y="2010736"/>
                <a:ext cx="3409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333D16-BB04-4E65-AEDC-1C5C81420823}"/>
                  </a:ext>
                </a:extLst>
              </p14:cNvPr>
              <p14:cNvContentPartPr/>
              <p14:nvPr/>
            </p14:nvContentPartPr>
            <p14:xfrm>
              <a:off x="4416489" y="2016856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333D16-BB04-4E65-AEDC-1C5C814208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98489" y="199885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E2B21BD-B304-4F4B-A3F4-46144DBFF649}"/>
              </a:ext>
            </a:extLst>
          </p:cNvPr>
          <p:cNvGrpSpPr/>
          <p:nvPr/>
        </p:nvGrpSpPr>
        <p:grpSpPr>
          <a:xfrm>
            <a:off x="5535729" y="1742896"/>
            <a:ext cx="386280" cy="190800"/>
            <a:chOff x="5535729" y="1742896"/>
            <a:chExt cx="386280" cy="19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3B6ACEC-F80D-4AC8-A126-C119A00918C2}"/>
                    </a:ext>
                  </a:extLst>
                </p14:cNvPr>
                <p14:cNvContentPartPr/>
                <p14:nvPr/>
              </p14:nvContentPartPr>
              <p14:xfrm>
                <a:off x="5535729" y="1745056"/>
                <a:ext cx="92160" cy="159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3B6ACEC-F80D-4AC8-A126-C119A00918C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18089" y="1727056"/>
                  <a:ext cx="127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8C93E33-4D9C-4CD7-92CD-7C462D489DEF}"/>
                    </a:ext>
                  </a:extLst>
                </p14:cNvPr>
                <p14:cNvContentPartPr/>
                <p14:nvPr/>
              </p14:nvContentPartPr>
              <p14:xfrm>
                <a:off x="5729049" y="1742896"/>
                <a:ext cx="192960" cy="190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8C93E33-4D9C-4CD7-92CD-7C462D489D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11409" y="1725256"/>
                  <a:ext cx="22860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FFB32E-99B8-4107-A187-E1B919C813F7}"/>
              </a:ext>
            </a:extLst>
          </p:cNvPr>
          <p:cNvGrpSpPr/>
          <p:nvPr/>
        </p:nvGrpSpPr>
        <p:grpSpPr>
          <a:xfrm>
            <a:off x="6261129" y="1778896"/>
            <a:ext cx="314280" cy="186840"/>
            <a:chOff x="6261129" y="1778896"/>
            <a:chExt cx="314280" cy="18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6C21004-BD86-4C2B-AE66-6A1AF79607CA}"/>
                    </a:ext>
                  </a:extLst>
                </p14:cNvPr>
                <p14:cNvContentPartPr/>
                <p14:nvPr/>
              </p14:nvContentPartPr>
              <p14:xfrm>
                <a:off x="6261129" y="1871056"/>
                <a:ext cx="245160" cy="5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6C21004-BD86-4C2B-AE66-6A1AF79607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43129" y="1853056"/>
                  <a:ext cx="280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78CD88-B74F-4480-95B3-02BC642BE68B}"/>
                    </a:ext>
                  </a:extLst>
                </p14:cNvPr>
                <p14:cNvContentPartPr/>
                <p14:nvPr/>
              </p14:nvContentPartPr>
              <p14:xfrm>
                <a:off x="6476409" y="1778896"/>
                <a:ext cx="99000" cy="186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78CD88-B74F-4480-95B3-02BC642BE6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58409" y="1760896"/>
                  <a:ext cx="13464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0B45F4-5903-4E64-9678-6664D3CF2E4F}"/>
              </a:ext>
            </a:extLst>
          </p:cNvPr>
          <p:cNvGrpSpPr/>
          <p:nvPr/>
        </p:nvGrpSpPr>
        <p:grpSpPr>
          <a:xfrm>
            <a:off x="6909489" y="1770616"/>
            <a:ext cx="399600" cy="227160"/>
            <a:chOff x="6909489" y="1770616"/>
            <a:chExt cx="399600" cy="22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3904CA0-2D2E-4195-9313-A3B8F63D03DA}"/>
                    </a:ext>
                  </a:extLst>
                </p14:cNvPr>
                <p14:cNvContentPartPr/>
                <p14:nvPr/>
              </p14:nvContentPartPr>
              <p14:xfrm>
                <a:off x="6909489" y="1777816"/>
                <a:ext cx="175320" cy="180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3904CA0-2D2E-4195-9313-A3B8F63D03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91849" y="1760176"/>
                  <a:ext cx="2109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E9C3B2A-8810-4155-AA48-90E3962B6D12}"/>
                    </a:ext>
                  </a:extLst>
                </p14:cNvPr>
                <p14:cNvContentPartPr/>
                <p14:nvPr/>
              </p14:nvContentPartPr>
              <p14:xfrm>
                <a:off x="7190289" y="1770616"/>
                <a:ext cx="118800" cy="227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E9C3B2A-8810-4155-AA48-90E3962B6D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72649" y="1752976"/>
                  <a:ext cx="15444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4C8799-379D-4AE6-A8EB-6262F85069F3}"/>
              </a:ext>
            </a:extLst>
          </p:cNvPr>
          <p:cNvGrpSpPr/>
          <p:nvPr/>
        </p:nvGrpSpPr>
        <p:grpSpPr>
          <a:xfrm>
            <a:off x="5606649" y="2285776"/>
            <a:ext cx="314640" cy="186120"/>
            <a:chOff x="5606649" y="2285776"/>
            <a:chExt cx="314640" cy="18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BA9E388-66F2-481C-BF8A-FAE04202CAD1}"/>
                    </a:ext>
                  </a:extLst>
                </p14:cNvPr>
                <p14:cNvContentPartPr/>
                <p14:nvPr/>
              </p14:nvContentPartPr>
              <p14:xfrm>
                <a:off x="5606649" y="2311336"/>
                <a:ext cx="93960" cy="144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BA9E388-66F2-481C-BF8A-FAE04202CA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88649" y="2293696"/>
                  <a:ext cx="129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23401B9-DB57-4A09-A605-CD879B7A4D19}"/>
                    </a:ext>
                  </a:extLst>
                </p14:cNvPr>
                <p14:cNvContentPartPr/>
                <p14:nvPr/>
              </p14:nvContentPartPr>
              <p14:xfrm>
                <a:off x="5766849" y="2285776"/>
                <a:ext cx="154440" cy="186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23401B9-DB57-4A09-A605-CD879B7A4D1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49209" y="2267776"/>
                  <a:ext cx="19008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0C7FBB-79DF-4E07-ADCE-9D21CDF9FA37}"/>
              </a:ext>
            </a:extLst>
          </p:cNvPr>
          <p:cNvGrpSpPr/>
          <p:nvPr/>
        </p:nvGrpSpPr>
        <p:grpSpPr>
          <a:xfrm>
            <a:off x="6306129" y="2318896"/>
            <a:ext cx="293040" cy="189720"/>
            <a:chOff x="6306129" y="2318896"/>
            <a:chExt cx="293040" cy="1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E18D673-862A-4C7E-B58A-9F06A377CC11}"/>
                    </a:ext>
                  </a:extLst>
                </p14:cNvPr>
                <p14:cNvContentPartPr/>
                <p14:nvPr/>
              </p14:nvContentPartPr>
              <p14:xfrm>
                <a:off x="6306129" y="2403136"/>
                <a:ext cx="201240" cy="15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E18D673-862A-4C7E-B58A-9F06A377CC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88129" y="2385136"/>
                  <a:ext cx="236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B1277E5-7BF4-4D8D-8E98-FB5B56421C53}"/>
                    </a:ext>
                  </a:extLst>
                </p14:cNvPr>
                <p14:cNvContentPartPr/>
                <p14:nvPr/>
              </p14:nvContentPartPr>
              <p14:xfrm>
                <a:off x="6476049" y="2318896"/>
                <a:ext cx="123120" cy="189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B1277E5-7BF4-4D8D-8E98-FB5B56421C5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58049" y="2301256"/>
                  <a:ext cx="15876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78334A-856F-426E-AB05-5B1E894F9CD0}"/>
              </a:ext>
            </a:extLst>
          </p:cNvPr>
          <p:cNvGrpSpPr/>
          <p:nvPr/>
        </p:nvGrpSpPr>
        <p:grpSpPr>
          <a:xfrm>
            <a:off x="6959529" y="2323576"/>
            <a:ext cx="289800" cy="213840"/>
            <a:chOff x="6959529" y="2323576"/>
            <a:chExt cx="28980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CE13C80-034D-43FE-835F-0C7D37A255EC}"/>
                    </a:ext>
                  </a:extLst>
                </p14:cNvPr>
                <p14:cNvContentPartPr/>
                <p14:nvPr/>
              </p14:nvContentPartPr>
              <p14:xfrm>
                <a:off x="6959529" y="2323576"/>
                <a:ext cx="83160" cy="196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CE13C80-034D-43FE-835F-0C7D37A255E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41529" y="2305936"/>
                  <a:ext cx="118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3C58D27-C65F-4AB4-993B-EBD07E62255D}"/>
                    </a:ext>
                  </a:extLst>
                </p14:cNvPr>
                <p14:cNvContentPartPr/>
                <p14:nvPr/>
              </p14:nvContentPartPr>
              <p14:xfrm>
                <a:off x="7122249" y="2358856"/>
                <a:ext cx="127080" cy="178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3C58D27-C65F-4AB4-993B-EBD07E6225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04249" y="2341216"/>
                  <a:ext cx="16272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034FB8-A3D3-4AE7-85BD-DD02012648EE}"/>
              </a:ext>
            </a:extLst>
          </p:cNvPr>
          <p:cNvGrpSpPr/>
          <p:nvPr/>
        </p:nvGrpSpPr>
        <p:grpSpPr>
          <a:xfrm>
            <a:off x="3571569" y="2773936"/>
            <a:ext cx="1285200" cy="197280"/>
            <a:chOff x="3571569" y="2773936"/>
            <a:chExt cx="1285200" cy="19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F0EA476-BD10-431E-9276-189DEF24C7CE}"/>
                    </a:ext>
                  </a:extLst>
                </p14:cNvPr>
                <p14:cNvContentPartPr/>
                <p14:nvPr/>
              </p14:nvContentPartPr>
              <p14:xfrm>
                <a:off x="3571569" y="2773936"/>
                <a:ext cx="29880" cy="160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F0EA476-BD10-431E-9276-189DEF24C7C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53929" y="2755936"/>
                  <a:ext cx="65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79DCFC6-9FEA-4813-85AF-3CF908D5AF2C}"/>
                    </a:ext>
                  </a:extLst>
                </p14:cNvPr>
                <p14:cNvContentPartPr/>
                <p14:nvPr/>
              </p14:nvContentPartPr>
              <p14:xfrm>
                <a:off x="3639969" y="2776456"/>
                <a:ext cx="125640" cy="144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79DCFC6-9FEA-4813-85AF-3CF908D5AF2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22329" y="2758816"/>
                  <a:ext cx="161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18BE9BF-5014-4886-B1CE-C03955207057}"/>
                    </a:ext>
                  </a:extLst>
                </p14:cNvPr>
                <p14:cNvContentPartPr/>
                <p14:nvPr/>
              </p14:nvContentPartPr>
              <p14:xfrm>
                <a:off x="3874329" y="2920816"/>
                <a:ext cx="982440" cy="50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18BE9BF-5014-4886-B1CE-C039552070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56689" y="2903176"/>
                  <a:ext cx="101808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CB9EEB-9E6D-4648-AA41-702467E7D940}"/>
              </a:ext>
            </a:extLst>
          </p:cNvPr>
          <p:cNvGrpSpPr/>
          <p:nvPr/>
        </p:nvGrpSpPr>
        <p:grpSpPr>
          <a:xfrm>
            <a:off x="5521689" y="2791216"/>
            <a:ext cx="340200" cy="165960"/>
            <a:chOff x="5521689" y="2791216"/>
            <a:chExt cx="340200" cy="16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28EAD1E-D456-4D99-8682-21B00F94AF1C}"/>
                    </a:ext>
                  </a:extLst>
                </p14:cNvPr>
                <p14:cNvContentPartPr/>
                <p14:nvPr/>
              </p14:nvContentPartPr>
              <p14:xfrm>
                <a:off x="5521689" y="2799136"/>
                <a:ext cx="113040" cy="152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28EAD1E-D456-4D99-8682-21B00F94AF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03689" y="2781136"/>
                  <a:ext cx="148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9E33F1-7912-41E9-9209-79BDD2E1DC11}"/>
                    </a:ext>
                  </a:extLst>
                </p14:cNvPr>
                <p14:cNvContentPartPr/>
                <p14:nvPr/>
              </p14:nvContentPartPr>
              <p14:xfrm>
                <a:off x="5697729" y="2791216"/>
                <a:ext cx="164160" cy="165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9E33F1-7912-41E9-9209-79BDD2E1DC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80089" y="2773216"/>
                  <a:ext cx="19980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0156B3-7F5C-4F96-8A93-FB08E406F141}"/>
              </a:ext>
            </a:extLst>
          </p:cNvPr>
          <p:cNvGrpSpPr/>
          <p:nvPr/>
        </p:nvGrpSpPr>
        <p:grpSpPr>
          <a:xfrm>
            <a:off x="6287049" y="2754856"/>
            <a:ext cx="304920" cy="166320"/>
            <a:chOff x="6287049" y="2754856"/>
            <a:chExt cx="304920" cy="16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73F8F72-A326-4910-94A7-9ADCE4C7C63F}"/>
                    </a:ext>
                  </a:extLst>
                </p14:cNvPr>
                <p14:cNvContentPartPr/>
                <p14:nvPr/>
              </p14:nvContentPartPr>
              <p14:xfrm>
                <a:off x="6287049" y="2844136"/>
                <a:ext cx="225360" cy="30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73F8F72-A326-4910-94A7-9ADCE4C7C63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69049" y="2826136"/>
                  <a:ext cx="261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B6CEDD2-6210-47A7-AB48-8B952BFE920F}"/>
                    </a:ext>
                  </a:extLst>
                </p14:cNvPr>
                <p14:cNvContentPartPr/>
                <p14:nvPr/>
              </p14:nvContentPartPr>
              <p14:xfrm>
                <a:off x="6463809" y="2754856"/>
                <a:ext cx="128160" cy="166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B6CEDD2-6210-47A7-AB48-8B952BFE920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46169" y="2736856"/>
                  <a:ext cx="16380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F832599-02F3-4AFA-965D-80C737AD1521}"/>
              </a:ext>
            </a:extLst>
          </p:cNvPr>
          <p:cNvGrpSpPr/>
          <p:nvPr/>
        </p:nvGrpSpPr>
        <p:grpSpPr>
          <a:xfrm>
            <a:off x="6809049" y="2803456"/>
            <a:ext cx="484920" cy="170640"/>
            <a:chOff x="6809049" y="2803456"/>
            <a:chExt cx="484920" cy="17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3CC7731-8D9C-4F97-949B-799A76FD012D}"/>
                    </a:ext>
                  </a:extLst>
                </p14:cNvPr>
                <p14:cNvContentPartPr/>
                <p14:nvPr/>
              </p14:nvContentPartPr>
              <p14:xfrm>
                <a:off x="7070049" y="2913976"/>
                <a:ext cx="62640" cy="3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3CC7731-8D9C-4F97-949B-799A76FD012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52409" y="2896336"/>
                  <a:ext cx="98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AFB6AB3-3263-4783-9563-E1A60EEF1987}"/>
                    </a:ext>
                  </a:extLst>
                </p14:cNvPr>
                <p14:cNvContentPartPr/>
                <p14:nvPr/>
              </p14:nvContentPartPr>
              <p14:xfrm>
                <a:off x="7203249" y="2803456"/>
                <a:ext cx="90720" cy="166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AFB6AB3-3263-4783-9563-E1A60EEF198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85609" y="2785816"/>
                  <a:ext cx="126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A688264-88D1-4707-9F0E-4E30CA244100}"/>
                    </a:ext>
                  </a:extLst>
                </p14:cNvPr>
                <p14:cNvContentPartPr/>
                <p14:nvPr/>
              </p14:nvContentPartPr>
              <p14:xfrm>
                <a:off x="6809049" y="2804536"/>
                <a:ext cx="9360" cy="169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A688264-88D1-4707-9F0E-4E30CA24410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91049" y="2786896"/>
                  <a:ext cx="45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F961052-30E4-4CE0-89F1-A3EDEB14049F}"/>
                    </a:ext>
                  </a:extLst>
                </p14:cNvPr>
                <p14:cNvContentPartPr/>
                <p14:nvPr/>
              </p14:nvContentPartPr>
              <p14:xfrm>
                <a:off x="6819129" y="2817136"/>
                <a:ext cx="135000" cy="115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F961052-30E4-4CE0-89F1-A3EDEB14049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01129" y="2799496"/>
                  <a:ext cx="170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2E1C23-FACB-4CA7-8ADE-A7EA96349154}"/>
                    </a:ext>
                  </a:extLst>
                </p14:cNvPr>
                <p14:cNvContentPartPr/>
                <p14:nvPr/>
              </p14:nvContentPartPr>
              <p14:xfrm>
                <a:off x="6829569" y="2885896"/>
                <a:ext cx="128160" cy="64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2E1C23-FACB-4CA7-8ADE-A7EA9634915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11569" y="2867896"/>
                  <a:ext cx="16380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A183577-5049-4555-AB04-3BE36E7088E3}"/>
              </a:ext>
            </a:extLst>
          </p:cNvPr>
          <p:cNvGrpSpPr/>
          <p:nvPr/>
        </p:nvGrpSpPr>
        <p:grpSpPr>
          <a:xfrm>
            <a:off x="5582169" y="1369576"/>
            <a:ext cx="614880" cy="168480"/>
            <a:chOff x="5582169" y="1369576"/>
            <a:chExt cx="61488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CC4A847-3327-4FA4-B499-D02BCBCE3C48}"/>
                    </a:ext>
                  </a:extLst>
                </p14:cNvPr>
                <p14:cNvContentPartPr/>
                <p14:nvPr/>
              </p14:nvContentPartPr>
              <p14:xfrm>
                <a:off x="5582169" y="1375336"/>
                <a:ext cx="99360" cy="162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CC4A847-3327-4FA4-B499-D02BCBCE3C4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64529" y="1357336"/>
                  <a:ext cx="135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CA63D6B-5CDC-41D8-9BEC-64820A909DC7}"/>
                    </a:ext>
                  </a:extLst>
                </p14:cNvPr>
                <p14:cNvContentPartPr/>
                <p14:nvPr/>
              </p14:nvContentPartPr>
              <p14:xfrm>
                <a:off x="5731569" y="1378936"/>
                <a:ext cx="115200" cy="151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CA63D6B-5CDC-41D8-9BEC-64820A909DC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13569" y="1360936"/>
                  <a:ext cx="150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AD0CE70-BA7A-4830-8EFE-360A45888B20}"/>
                    </a:ext>
                  </a:extLst>
                </p14:cNvPr>
                <p14:cNvContentPartPr/>
                <p14:nvPr/>
              </p14:nvContentPartPr>
              <p14:xfrm>
                <a:off x="5929209" y="1380016"/>
                <a:ext cx="124920" cy="93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AD0CE70-BA7A-4830-8EFE-360A45888B2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11569" y="1362376"/>
                  <a:ext cx="160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7D77FD1-1FC7-4A20-A194-64A2FD1B8FA7}"/>
                    </a:ext>
                  </a:extLst>
                </p14:cNvPr>
                <p14:cNvContentPartPr/>
                <p14:nvPr/>
              </p14:nvContentPartPr>
              <p14:xfrm>
                <a:off x="6040449" y="1369576"/>
                <a:ext cx="156600" cy="147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7D77FD1-1FC7-4A20-A194-64A2FD1B8FA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22449" y="1351936"/>
                  <a:ext cx="19224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424D49B-C6A9-4586-93A4-8FF3A2EC571D}"/>
              </a:ext>
            </a:extLst>
          </p:cNvPr>
          <p:cNvGrpSpPr/>
          <p:nvPr/>
        </p:nvGrpSpPr>
        <p:grpSpPr>
          <a:xfrm>
            <a:off x="6503049" y="1364176"/>
            <a:ext cx="207720" cy="121680"/>
            <a:chOff x="6503049" y="1364176"/>
            <a:chExt cx="207720" cy="1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282C73D-42A5-4250-8E2F-A9568BBC3017}"/>
                    </a:ext>
                  </a:extLst>
                </p14:cNvPr>
                <p14:cNvContentPartPr/>
                <p14:nvPr/>
              </p14:nvContentPartPr>
              <p14:xfrm>
                <a:off x="6503049" y="1418176"/>
                <a:ext cx="154800" cy="12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282C73D-42A5-4250-8E2F-A9568BBC301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85049" y="1400536"/>
                  <a:ext cx="1904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21D42F3-396E-4B3A-AE8B-0631A27A8CCC}"/>
                    </a:ext>
                  </a:extLst>
                </p14:cNvPr>
                <p14:cNvContentPartPr/>
                <p14:nvPr/>
              </p14:nvContentPartPr>
              <p14:xfrm>
                <a:off x="6645969" y="1364176"/>
                <a:ext cx="64800" cy="121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21D42F3-396E-4B3A-AE8B-0631A27A8CC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27969" y="1346536"/>
                  <a:ext cx="10044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0D21794-4CCC-45F9-87C2-7B3E7C827BE5}"/>
              </a:ext>
            </a:extLst>
          </p:cNvPr>
          <p:cNvGrpSpPr/>
          <p:nvPr/>
        </p:nvGrpSpPr>
        <p:grpSpPr>
          <a:xfrm>
            <a:off x="6943689" y="1298296"/>
            <a:ext cx="831960" cy="278280"/>
            <a:chOff x="6943689" y="1298296"/>
            <a:chExt cx="83196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B4C4A32-15B1-4C84-9F78-006CC48059FE}"/>
                    </a:ext>
                  </a:extLst>
                </p14:cNvPr>
                <p14:cNvContentPartPr/>
                <p14:nvPr/>
              </p14:nvContentPartPr>
              <p14:xfrm>
                <a:off x="6943689" y="1377496"/>
                <a:ext cx="100080" cy="121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B4C4A32-15B1-4C84-9F78-006CC48059F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26049" y="1359856"/>
                  <a:ext cx="135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0E7A33A-6828-4534-A405-26E68FE0DF03}"/>
                    </a:ext>
                  </a:extLst>
                </p14:cNvPr>
                <p14:cNvContentPartPr/>
                <p14:nvPr/>
              </p14:nvContentPartPr>
              <p14:xfrm>
                <a:off x="7117929" y="1399096"/>
                <a:ext cx="111960" cy="177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0E7A33A-6828-4534-A405-26E68FE0DF0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00289" y="1381456"/>
                  <a:ext cx="147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BCEAB92-731E-4D98-B93D-98C7F6DC2C5E}"/>
                    </a:ext>
                  </a:extLst>
                </p14:cNvPr>
                <p14:cNvContentPartPr/>
                <p14:nvPr/>
              </p14:nvContentPartPr>
              <p14:xfrm>
                <a:off x="7248249" y="1415296"/>
                <a:ext cx="130320" cy="98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BCEAB92-731E-4D98-B93D-98C7F6DC2C5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30609" y="1397296"/>
                  <a:ext cx="165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2998F24-157B-4921-A82F-7EBBE5153A56}"/>
                    </a:ext>
                  </a:extLst>
                </p14:cNvPr>
                <p14:cNvContentPartPr/>
                <p14:nvPr/>
              </p14:nvContentPartPr>
              <p14:xfrm>
                <a:off x="7434369" y="1408456"/>
                <a:ext cx="68760" cy="108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2998F24-157B-4921-A82F-7EBBE5153A5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16369" y="1390816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E1FFC3A-28FB-41A5-B728-4133E61C954D}"/>
                    </a:ext>
                  </a:extLst>
                </p14:cNvPr>
                <p14:cNvContentPartPr/>
                <p14:nvPr/>
              </p14:nvContentPartPr>
              <p14:xfrm>
                <a:off x="7504569" y="1413136"/>
                <a:ext cx="169920" cy="106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E1FFC3A-28FB-41A5-B728-4133E61C954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86929" y="1395496"/>
                  <a:ext cx="205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D4B8F48-0D99-4437-8AEB-8DA2BF0895E4}"/>
                    </a:ext>
                  </a:extLst>
                </p14:cNvPr>
                <p14:cNvContentPartPr/>
                <p14:nvPr/>
              </p14:nvContentPartPr>
              <p14:xfrm>
                <a:off x="7726689" y="1298296"/>
                <a:ext cx="48960" cy="133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D4B8F48-0D99-4437-8AEB-8DA2BF0895E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09049" y="1280656"/>
                  <a:ext cx="8460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BBB6DF2-097F-49EA-A660-11A73A1486EB}"/>
              </a:ext>
            </a:extLst>
          </p:cNvPr>
          <p:cNvGrpSpPr/>
          <p:nvPr/>
        </p:nvGrpSpPr>
        <p:grpSpPr>
          <a:xfrm>
            <a:off x="1291689" y="1656136"/>
            <a:ext cx="375120" cy="815040"/>
            <a:chOff x="1291689" y="1656136"/>
            <a:chExt cx="375120" cy="81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C068607-9001-436D-B3E7-6D6DE0D18490}"/>
                    </a:ext>
                  </a:extLst>
                </p14:cNvPr>
                <p14:cNvContentPartPr/>
                <p14:nvPr/>
              </p14:nvContentPartPr>
              <p14:xfrm>
                <a:off x="1291689" y="1656136"/>
                <a:ext cx="322200" cy="388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C068607-9001-436D-B3E7-6D6DE0D1849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74049" y="1638496"/>
                  <a:ext cx="3578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5B887D2-CA26-456E-89AC-16F6FA224682}"/>
                    </a:ext>
                  </a:extLst>
                </p14:cNvPr>
                <p14:cNvContentPartPr/>
                <p14:nvPr/>
              </p14:nvContentPartPr>
              <p14:xfrm>
                <a:off x="1332729" y="2111896"/>
                <a:ext cx="334080" cy="359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5B887D2-CA26-456E-89AC-16F6FA22468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14729" y="2094256"/>
                  <a:ext cx="369720" cy="39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29CE384-7A3A-466F-BFB5-0B54CBDA5F14}"/>
                  </a:ext>
                </a:extLst>
              </p14:cNvPr>
              <p14:cNvContentPartPr/>
              <p14:nvPr/>
            </p14:nvContentPartPr>
            <p14:xfrm>
              <a:off x="1978209" y="3951496"/>
              <a:ext cx="1334880" cy="36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29CE384-7A3A-466F-BFB5-0B54CBDA5F1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960209" y="3933496"/>
                <a:ext cx="137052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C11900E9-5513-4BFC-971E-A35F64CE3751}"/>
              </a:ext>
            </a:extLst>
          </p:cNvPr>
          <p:cNvGrpSpPr/>
          <p:nvPr/>
        </p:nvGrpSpPr>
        <p:grpSpPr>
          <a:xfrm>
            <a:off x="4360329" y="3694456"/>
            <a:ext cx="571680" cy="132120"/>
            <a:chOff x="4360329" y="3694456"/>
            <a:chExt cx="571680" cy="13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C0D209F-B602-4708-ABDC-288AEF25BF1F}"/>
                    </a:ext>
                  </a:extLst>
                </p14:cNvPr>
                <p14:cNvContentPartPr/>
                <p14:nvPr/>
              </p14:nvContentPartPr>
              <p14:xfrm>
                <a:off x="4360329" y="3705616"/>
                <a:ext cx="120240" cy="120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C0D209F-B602-4708-ABDC-288AEF25BF1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42689" y="3687616"/>
                  <a:ext cx="155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0BB6E57-D52D-4716-B563-4B35CF9D42A1}"/>
                    </a:ext>
                  </a:extLst>
                </p14:cNvPr>
                <p14:cNvContentPartPr/>
                <p14:nvPr/>
              </p14:nvContentPartPr>
              <p14:xfrm>
                <a:off x="4506489" y="3694456"/>
                <a:ext cx="138240" cy="117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0BB6E57-D52D-4716-B563-4B35CF9D42A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88849" y="3676456"/>
                  <a:ext cx="17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1769408-EA76-4027-BE80-5EA2F22A4071}"/>
                    </a:ext>
                  </a:extLst>
                </p14:cNvPr>
                <p14:cNvContentPartPr/>
                <p14:nvPr/>
              </p14:nvContentPartPr>
              <p14:xfrm>
                <a:off x="4701249" y="3734416"/>
                <a:ext cx="230760" cy="75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1769408-EA76-4027-BE80-5EA2F22A407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83249" y="3716776"/>
                  <a:ext cx="26640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AA6083-CDF6-4020-837A-C4143C2797C2}"/>
              </a:ext>
            </a:extLst>
          </p:cNvPr>
          <p:cNvGrpSpPr/>
          <p:nvPr/>
        </p:nvGrpSpPr>
        <p:grpSpPr>
          <a:xfrm>
            <a:off x="5328729" y="3576016"/>
            <a:ext cx="2336760" cy="455040"/>
            <a:chOff x="5328729" y="3576016"/>
            <a:chExt cx="233676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FF21B1D-D0C6-4D4A-A829-DF735DE92B2A}"/>
                    </a:ext>
                  </a:extLst>
                </p14:cNvPr>
                <p14:cNvContentPartPr/>
                <p14:nvPr/>
              </p14:nvContentPartPr>
              <p14:xfrm>
                <a:off x="6765129" y="3731536"/>
                <a:ext cx="245520" cy="299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FF21B1D-D0C6-4D4A-A829-DF735DE92B2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47129" y="3713536"/>
                  <a:ext cx="2811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6F3E9AF-E2AB-4548-BBCC-CBBDD67F6E73}"/>
                    </a:ext>
                  </a:extLst>
                </p14:cNvPr>
                <p14:cNvContentPartPr/>
                <p14:nvPr/>
              </p14:nvContentPartPr>
              <p14:xfrm>
                <a:off x="7090569" y="3767896"/>
                <a:ext cx="124200" cy="102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6F3E9AF-E2AB-4548-BBCC-CBBDD67F6E7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72569" y="3749896"/>
                  <a:ext cx="159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A4B0427-3664-40FC-A72C-C479D32745D6}"/>
                    </a:ext>
                  </a:extLst>
                </p14:cNvPr>
                <p14:cNvContentPartPr/>
                <p14:nvPr/>
              </p14:nvContentPartPr>
              <p14:xfrm>
                <a:off x="7307289" y="3718216"/>
                <a:ext cx="358200" cy="127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A4B0427-3664-40FC-A72C-C479D32745D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89649" y="3700576"/>
                  <a:ext cx="3938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8E76F82-5415-49D2-B7F8-A0CC683E0C23}"/>
                    </a:ext>
                  </a:extLst>
                </p14:cNvPr>
                <p14:cNvContentPartPr/>
                <p14:nvPr/>
              </p14:nvContentPartPr>
              <p14:xfrm>
                <a:off x="5328729" y="3576016"/>
                <a:ext cx="142920" cy="330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8E76F82-5415-49D2-B7F8-A0CC683E0C2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11089" y="3558376"/>
                  <a:ext cx="1785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100474C-179B-478E-9D8B-15B70DD84955}"/>
                    </a:ext>
                  </a:extLst>
                </p14:cNvPr>
                <p14:cNvContentPartPr/>
                <p14:nvPr/>
              </p14:nvContentPartPr>
              <p14:xfrm>
                <a:off x="5573529" y="3700936"/>
                <a:ext cx="149400" cy="1371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100474C-179B-478E-9D8B-15B70DD8495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55529" y="3683296"/>
                  <a:ext cx="185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32A5C73-6683-49AA-B732-3549E1195F92}"/>
                    </a:ext>
                  </a:extLst>
                </p14:cNvPr>
                <p14:cNvContentPartPr/>
                <p14:nvPr/>
              </p14:nvContentPartPr>
              <p14:xfrm>
                <a:off x="5706009" y="3750256"/>
                <a:ext cx="176040" cy="70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32A5C73-6683-49AA-B732-3549E1195F9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88369" y="3732616"/>
                  <a:ext cx="211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DF7ADCE-2336-4DD1-9573-0AFAA22AC46D}"/>
                    </a:ext>
                  </a:extLst>
                </p14:cNvPr>
                <p14:cNvContentPartPr/>
                <p14:nvPr/>
              </p14:nvContentPartPr>
              <p14:xfrm>
                <a:off x="5991849" y="3603016"/>
                <a:ext cx="18000" cy="238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DF7ADCE-2336-4DD1-9573-0AFAA22AC46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73849" y="3585016"/>
                  <a:ext cx="53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F90DBF3-DE7F-4135-A40B-1A74B2B6DEE7}"/>
                    </a:ext>
                  </a:extLst>
                </p14:cNvPr>
                <p14:cNvContentPartPr/>
                <p14:nvPr/>
              </p14:nvContentPartPr>
              <p14:xfrm>
                <a:off x="5924169" y="3741976"/>
                <a:ext cx="246600" cy="87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F90DBF3-DE7F-4135-A40B-1A74B2B6DEE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06529" y="3723976"/>
                  <a:ext cx="282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83B48F2-1C13-4063-907F-73EE826FB20E}"/>
                    </a:ext>
                  </a:extLst>
                </p14:cNvPr>
                <p14:cNvContentPartPr/>
                <p14:nvPr/>
              </p14:nvContentPartPr>
              <p14:xfrm>
                <a:off x="6215769" y="3764656"/>
                <a:ext cx="95760" cy="76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83B48F2-1C13-4063-907F-73EE826FB20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98129" y="3747016"/>
                  <a:ext cx="131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0C2DFA5-A411-483D-8833-3ECF3740B5D0}"/>
                    </a:ext>
                  </a:extLst>
                </p14:cNvPr>
                <p14:cNvContentPartPr/>
                <p14:nvPr/>
              </p14:nvContentPartPr>
              <p14:xfrm>
                <a:off x="6391449" y="3730096"/>
                <a:ext cx="84240" cy="106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0C2DFA5-A411-483D-8833-3ECF3740B5D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73809" y="3712096"/>
                  <a:ext cx="119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C9DFAEB-7740-4DF4-B269-7656515B5816}"/>
                    </a:ext>
                  </a:extLst>
                </p14:cNvPr>
                <p14:cNvContentPartPr/>
                <p14:nvPr/>
              </p14:nvContentPartPr>
              <p14:xfrm>
                <a:off x="6041529" y="3900736"/>
                <a:ext cx="360" cy="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C9DFAEB-7740-4DF4-B269-7656515B58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23889" y="38827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B623586-EC1B-4167-9A0F-3D682DAF30C9}"/>
              </a:ext>
            </a:extLst>
          </p:cNvPr>
          <p:cNvGrpSpPr/>
          <p:nvPr/>
        </p:nvGrpSpPr>
        <p:grpSpPr>
          <a:xfrm>
            <a:off x="5673969" y="4036456"/>
            <a:ext cx="1170360" cy="422280"/>
            <a:chOff x="5673969" y="4036456"/>
            <a:chExt cx="1170360" cy="42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A1B9748-D01D-4305-8246-D502444611BC}"/>
                    </a:ext>
                  </a:extLst>
                </p14:cNvPr>
                <p14:cNvContentPartPr/>
                <p14:nvPr/>
              </p14:nvContentPartPr>
              <p14:xfrm>
                <a:off x="5673969" y="4064896"/>
                <a:ext cx="84960" cy="300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A1B9748-D01D-4305-8246-D502444611B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655969" y="4046896"/>
                  <a:ext cx="1206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EF488D4-E3B1-4915-971E-CEFC53BE7A58}"/>
                    </a:ext>
                  </a:extLst>
                </p14:cNvPr>
                <p14:cNvContentPartPr/>
                <p14:nvPr/>
              </p14:nvContentPartPr>
              <p14:xfrm>
                <a:off x="5873409" y="4036456"/>
                <a:ext cx="270360" cy="272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EF488D4-E3B1-4915-971E-CEFC53BE7A5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855769" y="4018456"/>
                  <a:ext cx="3060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0CEA6BF-F1D4-4E3B-B535-3BCA7258DAA3}"/>
                    </a:ext>
                  </a:extLst>
                </p14:cNvPr>
                <p14:cNvContentPartPr/>
                <p14:nvPr/>
              </p14:nvContentPartPr>
              <p14:xfrm>
                <a:off x="6150969" y="4161376"/>
                <a:ext cx="3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0CEA6BF-F1D4-4E3B-B535-3BCA7258DA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32969" y="41437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4D3BBDE-40A3-4E92-B729-0AA1FC1EEE6A}"/>
                    </a:ext>
                  </a:extLst>
                </p14:cNvPr>
                <p14:cNvContentPartPr/>
                <p14:nvPr/>
              </p14:nvContentPartPr>
              <p14:xfrm>
                <a:off x="6241689" y="4100176"/>
                <a:ext cx="297360" cy="358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4D3BBDE-40A3-4E92-B729-0AA1FC1EEE6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24049" y="4082536"/>
                  <a:ext cx="3330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87AFE35-5507-4660-9AF2-B5846028E9E8}"/>
                    </a:ext>
                  </a:extLst>
                </p14:cNvPr>
                <p14:cNvContentPartPr/>
                <p14:nvPr/>
              </p14:nvContentPartPr>
              <p14:xfrm>
                <a:off x="6584769" y="4229776"/>
                <a:ext cx="89280" cy="96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87AFE35-5507-4660-9AF2-B5846028E9E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66769" y="4211776"/>
                  <a:ext cx="124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42974D0-9FC0-42CD-AA23-E0AAE57FA40F}"/>
                    </a:ext>
                  </a:extLst>
                </p14:cNvPr>
                <p14:cNvContentPartPr/>
                <p14:nvPr/>
              </p14:nvContentPartPr>
              <p14:xfrm>
                <a:off x="6722649" y="4242016"/>
                <a:ext cx="121680" cy="97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42974D0-9FC0-42CD-AA23-E0AAE57FA40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05009" y="4224016"/>
                  <a:ext cx="15732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0E97D38-C113-4A5A-B747-B10111D17906}"/>
              </a:ext>
            </a:extLst>
          </p:cNvPr>
          <p:cNvGrpSpPr/>
          <p:nvPr/>
        </p:nvGrpSpPr>
        <p:grpSpPr>
          <a:xfrm>
            <a:off x="7116129" y="4045816"/>
            <a:ext cx="1406160" cy="464760"/>
            <a:chOff x="7116129" y="4045816"/>
            <a:chExt cx="1406160" cy="46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C96C021-B00D-40CE-89E2-6A3739E689A4}"/>
                    </a:ext>
                  </a:extLst>
                </p14:cNvPr>
                <p14:cNvContentPartPr/>
                <p14:nvPr/>
              </p14:nvContentPartPr>
              <p14:xfrm>
                <a:off x="7116129" y="4045816"/>
                <a:ext cx="244440" cy="316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C96C021-B00D-40CE-89E2-6A3739E689A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98129" y="4027816"/>
                  <a:ext cx="2800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F2D95FD-9F31-429C-BCB6-0A64B7990E65}"/>
                    </a:ext>
                  </a:extLst>
                </p14:cNvPr>
                <p14:cNvContentPartPr/>
                <p14:nvPr/>
              </p14:nvContentPartPr>
              <p14:xfrm>
                <a:off x="7350849" y="4122136"/>
                <a:ext cx="21600" cy="62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F2D95FD-9F31-429C-BCB6-0A64B7990E6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333209" y="4104136"/>
                  <a:ext cx="57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2528F55-5631-4DC1-9FC3-08CF97C35E97}"/>
                    </a:ext>
                  </a:extLst>
                </p14:cNvPr>
                <p14:cNvContentPartPr/>
                <p14:nvPr/>
              </p14:nvContentPartPr>
              <p14:xfrm>
                <a:off x="7464969" y="4278736"/>
                <a:ext cx="478440" cy="146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2528F55-5631-4DC1-9FC3-08CF97C35E9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447329" y="4261096"/>
                  <a:ext cx="514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5FE2140-620F-4733-9311-12DC5DF1046C}"/>
                    </a:ext>
                  </a:extLst>
                </p14:cNvPr>
                <p14:cNvContentPartPr/>
                <p14:nvPr/>
              </p14:nvContentPartPr>
              <p14:xfrm>
                <a:off x="8002449" y="4286296"/>
                <a:ext cx="72000" cy="138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5FE2140-620F-4733-9311-12DC5DF1046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84449" y="4268656"/>
                  <a:ext cx="107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97C00C9-A4F6-4722-944D-FB275C0BA2CF}"/>
                    </a:ext>
                  </a:extLst>
                </p14:cNvPr>
                <p14:cNvContentPartPr/>
                <p14:nvPr/>
              </p14:nvContentPartPr>
              <p14:xfrm>
                <a:off x="8127729" y="4246336"/>
                <a:ext cx="25200" cy="1627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97C00C9-A4F6-4722-944D-FB275C0BA2C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09729" y="4228336"/>
                  <a:ext cx="60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CDA0808-4392-4B9E-8F4B-B18FADB4B50D}"/>
                    </a:ext>
                  </a:extLst>
                </p14:cNvPr>
                <p14:cNvContentPartPr/>
                <p14:nvPr/>
              </p14:nvContentPartPr>
              <p14:xfrm>
                <a:off x="8186049" y="4326616"/>
                <a:ext cx="205560" cy="117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CDA0808-4392-4B9E-8F4B-B18FADB4B50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68409" y="4308976"/>
                  <a:ext cx="241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17D685D-4C20-44C0-84DF-BABEB4825E08}"/>
                    </a:ext>
                  </a:extLst>
                </p14:cNvPr>
                <p14:cNvContentPartPr/>
                <p14:nvPr/>
              </p14:nvContentPartPr>
              <p14:xfrm>
                <a:off x="8452089" y="4143016"/>
                <a:ext cx="70200" cy="367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17D685D-4C20-44C0-84DF-BABEB4825E0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34089" y="4125016"/>
                  <a:ext cx="105840" cy="40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51117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52FF-6F31-48D5-809A-BFF360982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select the landmarks?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E75D4-658B-43EC-AB5B-AD4FAC8F8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simplest way:  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/>
              <a:t>Higher dimension:  </a:t>
            </a:r>
          </a:p>
          <a:p>
            <a:endParaRPr lang="en-US"/>
          </a:p>
          <a:p>
            <a:r>
              <a:rPr lang="en-US"/>
              <a:t>However, with m samples, you </a:t>
            </a:r>
            <a:r>
              <a:rPr lang="en-US" b="1"/>
              <a:t>add m features </a:t>
            </a:r>
            <a:r>
              <a:rPr lang="en-US">
                <a:sym typeface="Wingdings" panose="05000000000000000000" pitchFamily="2" charset="2"/>
              </a:rPr>
              <a:t> </a:t>
            </a:r>
            <a:r>
              <a:rPr lang="en-US" strike="sngStrike">
                <a:sym typeface="Wingdings" panose="05000000000000000000" pitchFamily="2" charset="2"/>
              </a:rPr>
              <a:t> </a:t>
            </a:r>
          </a:p>
          <a:p>
            <a:endParaRPr lang="en-US"/>
          </a:p>
          <a:p>
            <a:r>
              <a:rPr lang="en-US">
                <a:sym typeface="Wingdings" panose="05000000000000000000" pitchFamily="2" charset="2"/>
              </a:rPr>
              <a:t> Use </a:t>
            </a:r>
            <a:r>
              <a:rPr lang="en-US" b="1">
                <a:sym typeface="Wingdings" panose="05000000000000000000" pitchFamily="2" charset="2"/>
              </a:rPr>
              <a:t>kernel trick</a:t>
            </a:r>
            <a:r>
              <a:rPr lang="en-US">
                <a:sym typeface="Wingdings" panose="05000000000000000000" pitchFamily="2" charset="2"/>
              </a:rPr>
              <a:t>!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1AB20-574D-40C0-9DFA-B8EB2F689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4EAFE-3ADA-41E2-8130-A8BD85AB5F1B}"/>
              </a:ext>
            </a:extLst>
          </p:cNvPr>
          <p:cNvGrpSpPr/>
          <p:nvPr/>
        </p:nvGrpSpPr>
        <p:grpSpPr>
          <a:xfrm>
            <a:off x="2988009" y="1212616"/>
            <a:ext cx="826200" cy="310320"/>
            <a:chOff x="2988009" y="1212616"/>
            <a:chExt cx="826200" cy="31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D1E7E0A-B676-4FF3-BC9F-BB4E000275F9}"/>
                    </a:ext>
                  </a:extLst>
                </p14:cNvPr>
                <p14:cNvContentPartPr/>
                <p14:nvPr/>
              </p14:nvContentPartPr>
              <p14:xfrm>
                <a:off x="2988009" y="1330336"/>
                <a:ext cx="253080" cy="180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D1E7E0A-B676-4FF3-BC9F-BB4E000275F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70369" y="1312336"/>
                  <a:ext cx="288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256D739-54F0-44D0-9766-9B7BF8909805}"/>
                    </a:ext>
                  </a:extLst>
                </p14:cNvPr>
                <p14:cNvContentPartPr/>
                <p14:nvPr/>
              </p14:nvContentPartPr>
              <p14:xfrm>
                <a:off x="3246489" y="1374616"/>
                <a:ext cx="160200" cy="134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256D739-54F0-44D0-9766-9B7BF890980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28489" y="1356976"/>
                  <a:ext cx="195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D71B50D-1E87-451E-A43B-19AFC087C630}"/>
                    </a:ext>
                  </a:extLst>
                </p14:cNvPr>
                <p14:cNvContentPartPr/>
                <p14:nvPr/>
              </p14:nvContentPartPr>
              <p14:xfrm>
                <a:off x="3436209" y="1398736"/>
                <a:ext cx="88560" cy="124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D71B50D-1E87-451E-A43B-19AFC087C6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18569" y="1380736"/>
                  <a:ext cx="124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F834B94-682D-4D8E-9C78-0CC77341F6D5}"/>
                    </a:ext>
                  </a:extLst>
                </p14:cNvPr>
                <p14:cNvContentPartPr/>
                <p14:nvPr/>
              </p14:nvContentPartPr>
              <p14:xfrm>
                <a:off x="3556089" y="1212616"/>
                <a:ext cx="258120" cy="290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F834B94-682D-4D8E-9C78-0CC77341F6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38089" y="1194976"/>
                  <a:ext cx="29376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19B049-023A-402E-9DFA-844F1C2592D8}"/>
              </a:ext>
            </a:extLst>
          </p:cNvPr>
          <p:cNvGrpSpPr/>
          <p:nvPr/>
        </p:nvGrpSpPr>
        <p:grpSpPr>
          <a:xfrm>
            <a:off x="4273929" y="1247176"/>
            <a:ext cx="898200" cy="331200"/>
            <a:chOff x="4273929" y="1247176"/>
            <a:chExt cx="898200" cy="33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8F0B99-1E29-4E36-A970-BB6FD61935EB}"/>
                    </a:ext>
                  </a:extLst>
                </p14:cNvPr>
                <p14:cNvContentPartPr/>
                <p14:nvPr/>
              </p14:nvContentPartPr>
              <p14:xfrm>
                <a:off x="4273929" y="1351936"/>
                <a:ext cx="573120" cy="226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8F0B99-1E29-4E36-A970-BB6FD61935E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56289" y="1334296"/>
                  <a:ext cx="6087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E6836D0-BD70-419A-9213-45148C83964E}"/>
                    </a:ext>
                  </a:extLst>
                </p14:cNvPr>
                <p14:cNvContentPartPr/>
                <p14:nvPr/>
              </p14:nvContentPartPr>
              <p14:xfrm>
                <a:off x="4889529" y="1247176"/>
                <a:ext cx="282600" cy="267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E6836D0-BD70-419A-9213-45148C83964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71529" y="1229176"/>
                  <a:ext cx="318240" cy="30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FAA903-D5E5-4F4B-88F2-7C5B14F7BB48}"/>
              </a:ext>
            </a:extLst>
          </p:cNvPr>
          <p:cNvGrpSpPr/>
          <p:nvPr/>
        </p:nvGrpSpPr>
        <p:grpSpPr>
          <a:xfrm>
            <a:off x="5458689" y="1300096"/>
            <a:ext cx="253800" cy="226080"/>
            <a:chOff x="5458689" y="1300096"/>
            <a:chExt cx="25380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62C1948-AF87-441F-9B20-83D40C8ACDBC}"/>
                    </a:ext>
                  </a:extLst>
                </p14:cNvPr>
                <p14:cNvContentPartPr/>
                <p14:nvPr/>
              </p14:nvContentPartPr>
              <p14:xfrm>
                <a:off x="5458689" y="1387576"/>
                <a:ext cx="210960" cy="15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62C1948-AF87-441F-9B20-83D40C8ACD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40689" y="1369576"/>
                  <a:ext cx="2466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A3F39D5-42CB-4416-88FB-4DF4AF5FF00F}"/>
                    </a:ext>
                  </a:extLst>
                </p14:cNvPr>
                <p14:cNvContentPartPr/>
                <p14:nvPr/>
              </p14:nvContentPartPr>
              <p14:xfrm>
                <a:off x="5600169" y="1300096"/>
                <a:ext cx="112320" cy="226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A3F39D5-42CB-4416-88FB-4DF4AF5FF0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82169" y="1282456"/>
                  <a:ext cx="147960" cy="26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F85F210-A8B2-48DC-88F7-98EF235A1301}"/>
                  </a:ext>
                </a:extLst>
              </p14:cNvPr>
              <p14:cNvContentPartPr/>
              <p14:nvPr/>
            </p14:nvContentPartPr>
            <p14:xfrm>
              <a:off x="6178329" y="1273096"/>
              <a:ext cx="125280" cy="228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F85F210-A8B2-48DC-88F7-98EF235A130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60329" y="1255096"/>
                <a:ext cx="160920" cy="26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B292ADBD-3E90-40DD-9813-0F194F852F82}"/>
              </a:ext>
            </a:extLst>
          </p:cNvPr>
          <p:cNvGrpSpPr/>
          <p:nvPr/>
        </p:nvGrpSpPr>
        <p:grpSpPr>
          <a:xfrm>
            <a:off x="6695649" y="1216576"/>
            <a:ext cx="1598040" cy="300240"/>
            <a:chOff x="6695649" y="1216576"/>
            <a:chExt cx="1598040" cy="30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A2B34D1-5B04-4CC9-8971-8779412712BB}"/>
                    </a:ext>
                  </a:extLst>
                </p14:cNvPr>
                <p14:cNvContentPartPr/>
                <p14:nvPr/>
              </p14:nvContentPartPr>
              <p14:xfrm>
                <a:off x="6695649" y="1229536"/>
                <a:ext cx="462240" cy="263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A2B34D1-5B04-4CC9-8971-8779412712B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78009" y="1211896"/>
                  <a:ext cx="4978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21910F2-FB09-4D24-A157-37FE4AD57D0D}"/>
                    </a:ext>
                  </a:extLst>
                </p14:cNvPr>
                <p14:cNvContentPartPr/>
                <p14:nvPr/>
              </p14:nvContentPartPr>
              <p14:xfrm>
                <a:off x="7227369" y="1216576"/>
                <a:ext cx="137880" cy="300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21910F2-FB09-4D24-A157-37FE4AD57D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09369" y="1198576"/>
                  <a:ext cx="1735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09FA6D5-202D-413A-9EA9-29A973DD875D}"/>
                    </a:ext>
                  </a:extLst>
                </p14:cNvPr>
                <p14:cNvContentPartPr/>
                <p14:nvPr/>
              </p14:nvContentPartPr>
              <p14:xfrm>
                <a:off x="7490169" y="1328536"/>
                <a:ext cx="171000" cy="115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09FA6D5-202D-413A-9EA9-29A973DD87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72529" y="1310536"/>
                  <a:ext cx="206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65C857A-C49F-48DE-A8EF-916DED362475}"/>
                    </a:ext>
                  </a:extLst>
                </p14:cNvPr>
                <p14:cNvContentPartPr/>
                <p14:nvPr/>
              </p14:nvContentPartPr>
              <p14:xfrm>
                <a:off x="7637409" y="1322416"/>
                <a:ext cx="35280" cy="138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65C857A-C49F-48DE-A8EF-916DED36247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19409" y="1304416"/>
                  <a:ext cx="70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AE21DDE-F0AA-4CE3-BF90-DB90C5A5DFF2}"/>
                    </a:ext>
                  </a:extLst>
                </p14:cNvPr>
                <p14:cNvContentPartPr/>
                <p14:nvPr/>
              </p14:nvContentPartPr>
              <p14:xfrm>
                <a:off x="7699329" y="1363456"/>
                <a:ext cx="103320" cy="63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AE21DDE-F0AA-4CE3-BF90-DB90C5A5DFF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81689" y="1345816"/>
                  <a:ext cx="138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FF3DE5F-2EB3-4E46-BEE6-DD3E689DF80F}"/>
                    </a:ext>
                  </a:extLst>
                </p14:cNvPr>
                <p14:cNvContentPartPr/>
                <p14:nvPr/>
              </p14:nvContentPartPr>
              <p14:xfrm>
                <a:off x="7832529" y="1343296"/>
                <a:ext cx="307440" cy="109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FF3DE5F-2EB3-4E46-BEE6-DD3E689DF8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14529" y="1325296"/>
                  <a:ext cx="343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EBFAE0D-2CE4-49A8-8364-F47B1DD5F72A}"/>
                    </a:ext>
                  </a:extLst>
                </p14:cNvPr>
                <p14:cNvContentPartPr/>
                <p14:nvPr/>
              </p14:nvContentPartPr>
              <p14:xfrm>
                <a:off x="8175249" y="1220176"/>
                <a:ext cx="118440" cy="239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EBFAE0D-2CE4-49A8-8364-F47B1DD5F72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57249" y="1202536"/>
                  <a:ext cx="154080" cy="27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3625BED-247F-4496-BCC0-CA38D484ACDC}"/>
                  </a:ext>
                </a:extLst>
              </p14:cNvPr>
              <p14:cNvContentPartPr/>
              <p14:nvPr/>
            </p14:nvContentPartPr>
            <p14:xfrm>
              <a:off x="1125369" y="2157616"/>
              <a:ext cx="1677240" cy="500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3625BED-247F-4496-BCC0-CA38D484ACD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07369" y="2139616"/>
                <a:ext cx="171288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D117A735-6BA8-4CB2-AA79-7B26163420E2}"/>
              </a:ext>
            </a:extLst>
          </p:cNvPr>
          <p:cNvGrpSpPr/>
          <p:nvPr/>
        </p:nvGrpSpPr>
        <p:grpSpPr>
          <a:xfrm>
            <a:off x="3500649" y="1835416"/>
            <a:ext cx="1235880" cy="175320"/>
            <a:chOff x="3500649" y="1835416"/>
            <a:chExt cx="1235880" cy="17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BB25171-DB2C-4D24-BAD6-79DAB098C204}"/>
                    </a:ext>
                  </a:extLst>
                </p14:cNvPr>
                <p14:cNvContentPartPr/>
                <p14:nvPr/>
              </p14:nvContentPartPr>
              <p14:xfrm>
                <a:off x="3500649" y="1888336"/>
                <a:ext cx="114120" cy="122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BB25171-DB2C-4D24-BAD6-79DAB098C20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83009" y="1870696"/>
                  <a:ext cx="149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3C598A8-E9BB-4B1C-8A3B-3F129BE12FEA}"/>
                    </a:ext>
                  </a:extLst>
                </p14:cNvPr>
                <p14:cNvContentPartPr/>
                <p14:nvPr/>
              </p14:nvContentPartPr>
              <p14:xfrm>
                <a:off x="3603969" y="1872136"/>
                <a:ext cx="131400" cy="87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3C598A8-E9BB-4B1C-8A3B-3F129BE12FE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85969" y="1854496"/>
                  <a:ext cx="167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14EB5EA-9AC7-4A67-B2E4-0D1E92CF0F70}"/>
                    </a:ext>
                  </a:extLst>
                </p14:cNvPr>
                <p14:cNvContentPartPr/>
                <p14:nvPr/>
              </p14:nvContentPartPr>
              <p14:xfrm>
                <a:off x="3802689" y="1860976"/>
                <a:ext cx="103320" cy="124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14EB5EA-9AC7-4A67-B2E4-0D1E92CF0F7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84689" y="1843336"/>
                  <a:ext cx="138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ED9D102-846C-42E6-8ECA-A93F7A1A22D9}"/>
                    </a:ext>
                  </a:extLst>
                </p14:cNvPr>
                <p14:cNvContentPartPr/>
                <p14:nvPr/>
              </p14:nvContentPartPr>
              <p14:xfrm>
                <a:off x="3966849" y="1867816"/>
                <a:ext cx="113400" cy="80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ED9D102-846C-42E6-8ECA-A93F7A1A22D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48849" y="1850176"/>
                  <a:ext cx="149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5467ED-2C0D-411C-BAAC-16EEF75C1B77}"/>
                    </a:ext>
                  </a:extLst>
                </p14:cNvPr>
                <p14:cNvContentPartPr/>
                <p14:nvPr/>
              </p14:nvContentPartPr>
              <p14:xfrm>
                <a:off x="4149369" y="1835416"/>
                <a:ext cx="151560" cy="160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5467ED-2C0D-411C-BAAC-16EEF75C1B7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31369" y="1817416"/>
                  <a:ext cx="187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D3E40B0-B214-4A50-83D3-1F03FEF6B211}"/>
                    </a:ext>
                  </a:extLst>
                </p14:cNvPr>
                <p14:cNvContentPartPr/>
                <p14:nvPr/>
              </p14:nvContentPartPr>
              <p14:xfrm>
                <a:off x="4563009" y="1873936"/>
                <a:ext cx="173520" cy="125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D3E40B0-B214-4A50-83D3-1F03FEF6B21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45009" y="1856296"/>
                  <a:ext cx="20916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4A3B07-6E3E-4D0D-8B2F-3B7B1ACCCB2B}"/>
              </a:ext>
            </a:extLst>
          </p:cNvPr>
          <p:cNvGrpSpPr/>
          <p:nvPr/>
        </p:nvGrpSpPr>
        <p:grpSpPr>
          <a:xfrm>
            <a:off x="4733649" y="1756576"/>
            <a:ext cx="815760" cy="242640"/>
            <a:chOff x="4733649" y="1756576"/>
            <a:chExt cx="815760" cy="2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010694-1B08-43E2-A07B-7BBBA467A491}"/>
                    </a:ext>
                  </a:extLst>
                </p14:cNvPr>
                <p14:cNvContentPartPr/>
                <p14:nvPr/>
              </p14:nvContentPartPr>
              <p14:xfrm>
                <a:off x="4733649" y="1756576"/>
                <a:ext cx="506880" cy="242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010694-1B08-43E2-A07B-7BBBA467A49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15649" y="1738576"/>
                  <a:ext cx="5425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1F453F6-68AE-4263-99D1-478D92D7A817}"/>
                    </a:ext>
                  </a:extLst>
                </p14:cNvPr>
                <p14:cNvContentPartPr/>
                <p14:nvPr/>
              </p14:nvContentPartPr>
              <p14:xfrm>
                <a:off x="5303529" y="1861336"/>
                <a:ext cx="245880" cy="124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1F453F6-68AE-4263-99D1-478D92D7A8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85529" y="1843696"/>
                  <a:ext cx="28152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51CE5C-392C-47D1-AB75-C61AF4E81115}"/>
              </a:ext>
            </a:extLst>
          </p:cNvPr>
          <p:cNvGrpSpPr/>
          <p:nvPr/>
        </p:nvGrpSpPr>
        <p:grpSpPr>
          <a:xfrm>
            <a:off x="5837769" y="1740016"/>
            <a:ext cx="311400" cy="252360"/>
            <a:chOff x="5837769" y="1740016"/>
            <a:chExt cx="31140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5BC5930-016C-4120-9FA9-3FFC06C8E499}"/>
                    </a:ext>
                  </a:extLst>
                </p14:cNvPr>
                <p14:cNvContentPartPr/>
                <p14:nvPr/>
              </p14:nvContentPartPr>
              <p14:xfrm>
                <a:off x="5837769" y="1934776"/>
                <a:ext cx="360" cy="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5BC5930-016C-4120-9FA9-3FFC06C8E49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20129" y="19171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EA10D74-1A1F-418A-B8E2-B55292B8E8C6}"/>
                    </a:ext>
                  </a:extLst>
                </p14:cNvPr>
                <p14:cNvContentPartPr/>
                <p14:nvPr/>
              </p14:nvContentPartPr>
              <p14:xfrm>
                <a:off x="5863329" y="1740016"/>
                <a:ext cx="37800" cy="252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EA10D74-1A1F-418A-B8E2-B55292B8E8C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45329" y="1722016"/>
                  <a:ext cx="734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194B060-2708-4D0E-9DB7-25154345EDDB}"/>
                    </a:ext>
                  </a:extLst>
                </p14:cNvPr>
                <p14:cNvContentPartPr/>
                <p14:nvPr/>
              </p14:nvContentPartPr>
              <p14:xfrm>
                <a:off x="5865129" y="1851976"/>
                <a:ext cx="284040" cy="100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194B060-2708-4D0E-9DB7-25154345EDD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47489" y="1833976"/>
                  <a:ext cx="31968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058E94-0394-4225-A711-79E65E580B85}"/>
              </a:ext>
            </a:extLst>
          </p:cNvPr>
          <p:cNvGrpSpPr/>
          <p:nvPr/>
        </p:nvGrpSpPr>
        <p:grpSpPr>
          <a:xfrm>
            <a:off x="6509889" y="1629136"/>
            <a:ext cx="655560" cy="455400"/>
            <a:chOff x="6509889" y="1629136"/>
            <a:chExt cx="655560" cy="45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E553438-8CF9-4863-AC6E-0B6B1F8F24CA}"/>
                    </a:ext>
                  </a:extLst>
                </p14:cNvPr>
                <p14:cNvContentPartPr/>
                <p14:nvPr/>
              </p14:nvContentPartPr>
              <p14:xfrm>
                <a:off x="6509889" y="1762696"/>
                <a:ext cx="128880" cy="321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E553438-8CF9-4863-AC6E-0B6B1F8F24C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91889" y="1745056"/>
                  <a:ext cx="1645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5143382-2F8E-4E1A-AEC4-5F90A4C9FDC6}"/>
                    </a:ext>
                  </a:extLst>
                </p14:cNvPr>
                <p14:cNvContentPartPr/>
                <p14:nvPr/>
              </p14:nvContentPartPr>
              <p14:xfrm>
                <a:off x="6769449" y="1829296"/>
                <a:ext cx="7200" cy="141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5143382-2F8E-4E1A-AEC4-5F90A4C9FDC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51449" y="1811296"/>
                  <a:ext cx="42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237E232-F7EF-4DCD-B95F-B6C6F5CFC996}"/>
                    </a:ext>
                  </a:extLst>
                </p14:cNvPr>
                <p14:cNvContentPartPr/>
                <p14:nvPr/>
              </p14:nvContentPartPr>
              <p14:xfrm>
                <a:off x="6767289" y="1742896"/>
                <a:ext cx="9360" cy="16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237E232-F7EF-4DCD-B95F-B6C6F5CFC9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49649" y="1725256"/>
                  <a:ext cx="45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A8BF325-C280-47F4-9EB9-C01CBE23C9B6}"/>
                    </a:ext>
                  </a:extLst>
                </p14:cNvPr>
                <p14:cNvContentPartPr/>
                <p14:nvPr/>
              </p14:nvContentPartPr>
              <p14:xfrm>
                <a:off x="6856209" y="1848016"/>
                <a:ext cx="286560" cy="74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A8BF325-C280-47F4-9EB9-C01CBE23C9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38209" y="1830016"/>
                  <a:ext cx="322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BE37BC1-AFBC-4C75-AD3B-234E6D5336B5}"/>
                    </a:ext>
                  </a:extLst>
                </p14:cNvPr>
                <p14:cNvContentPartPr/>
                <p14:nvPr/>
              </p14:nvContentPartPr>
              <p14:xfrm>
                <a:off x="7140609" y="1629136"/>
                <a:ext cx="24840" cy="262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BE37BC1-AFBC-4C75-AD3B-234E6D5336B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22609" y="1611496"/>
                  <a:ext cx="6048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89C5EA5-AD32-4CF3-9CBA-893C1D18FD46}"/>
              </a:ext>
            </a:extLst>
          </p:cNvPr>
          <p:cNvGrpSpPr/>
          <p:nvPr/>
        </p:nvGrpSpPr>
        <p:grpSpPr>
          <a:xfrm>
            <a:off x="7501329" y="1664776"/>
            <a:ext cx="928080" cy="280800"/>
            <a:chOff x="7501329" y="1664776"/>
            <a:chExt cx="92808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3E482A8-35BC-46BC-BDDF-2A2171974970}"/>
                    </a:ext>
                  </a:extLst>
                </p14:cNvPr>
                <p14:cNvContentPartPr/>
                <p14:nvPr/>
              </p14:nvContentPartPr>
              <p14:xfrm>
                <a:off x="7501329" y="1664776"/>
                <a:ext cx="128160" cy="280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3E482A8-35BC-46BC-BDDF-2A217197497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83329" y="1647136"/>
                  <a:ext cx="163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8E6E61A-54FA-4628-82BE-DEC7C54E8497}"/>
                    </a:ext>
                  </a:extLst>
                </p14:cNvPr>
                <p14:cNvContentPartPr/>
                <p14:nvPr/>
              </p14:nvContentPartPr>
              <p14:xfrm>
                <a:off x="7733169" y="1814536"/>
                <a:ext cx="6480" cy="98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8E6E61A-54FA-4628-82BE-DEC7C54E849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15169" y="1796536"/>
                  <a:ext cx="42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9A7735C-6352-484B-A4C3-D2A2F680D357}"/>
                    </a:ext>
                  </a:extLst>
                </p14:cNvPr>
                <p14:cNvContentPartPr/>
                <p14:nvPr/>
              </p14:nvContentPartPr>
              <p14:xfrm>
                <a:off x="7713009" y="1711576"/>
                <a:ext cx="20880" cy="34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9A7735C-6352-484B-A4C3-D2A2F680D35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95369" y="1693936"/>
                  <a:ext cx="56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4E32C41-5D55-4CA3-B6DF-9D524AB1406C}"/>
                    </a:ext>
                  </a:extLst>
                </p14:cNvPr>
                <p14:cNvContentPartPr/>
                <p14:nvPr/>
              </p14:nvContentPartPr>
              <p14:xfrm>
                <a:off x="7791129" y="1812016"/>
                <a:ext cx="128880" cy="117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4E32C41-5D55-4CA3-B6DF-9D524AB1406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73129" y="1794016"/>
                  <a:ext cx="164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500D9D5-013A-4F09-A10B-B16248D15B7C}"/>
                    </a:ext>
                  </a:extLst>
                </p14:cNvPr>
                <p14:cNvContentPartPr/>
                <p14:nvPr/>
              </p14:nvContentPartPr>
              <p14:xfrm>
                <a:off x="7973289" y="1823896"/>
                <a:ext cx="105480" cy="83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500D9D5-013A-4F09-A10B-B16248D15B7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55289" y="1805896"/>
                  <a:ext cx="141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4B9DFA9-A1E9-4DBE-A1E1-9B3A8282EDEC}"/>
                    </a:ext>
                  </a:extLst>
                </p14:cNvPr>
                <p14:cNvContentPartPr/>
                <p14:nvPr/>
              </p14:nvContentPartPr>
              <p14:xfrm>
                <a:off x="8124489" y="1789696"/>
                <a:ext cx="304920" cy="141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4B9DFA9-A1E9-4DBE-A1E1-9B3A8282EDE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06849" y="1772056"/>
                  <a:ext cx="34056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95B4A6-6F16-4612-B14F-10BC5D1FED1E}"/>
              </a:ext>
            </a:extLst>
          </p:cNvPr>
          <p:cNvGrpSpPr/>
          <p:nvPr/>
        </p:nvGrpSpPr>
        <p:grpSpPr>
          <a:xfrm>
            <a:off x="6800409" y="2101456"/>
            <a:ext cx="1410120" cy="336240"/>
            <a:chOff x="6800409" y="2101456"/>
            <a:chExt cx="141012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AA8AF91-23A8-43AD-BB58-258888940B29}"/>
                    </a:ext>
                  </a:extLst>
                </p14:cNvPr>
                <p14:cNvContentPartPr/>
                <p14:nvPr/>
              </p14:nvContentPartPr>
              <p14:xfrm>
                <a:off x="6800409" y="2204776"/>
                <a:ext cx="125280" cy="178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AA8AF91-23A8-43AD-BB58-258888940B2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82769" y="2186776"/>
                  <a:ext cx="160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429996F-D184-478C-AC92-D2AE2CC746F6}"/>
                    </a:ext>
                  </a:extLst>
                </p14:cNvPr>
                <p14:cNvContentPartPr/>
                <p14:nvPr/>
              </p14:nvContentPartPr>
              <p14:xfrm>
                <a:off x="7000569" y="2224576"/>
                <a:ext cx="214200" cy="213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429996F-D184-478C-AC92-D2AE2CC746F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82929" y="2206576"/>
                  <a:ext cx="2498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CC6A5FC-55A2-4455-A9CA-31D7F1A89DE0}"/>
                    </a:ext>
                  </a:extLst>
                </p14:cNvPr>
                <p14:cNvContentPartPr/>
                <p14:nvPr/>
              </p14:nvContentPartPr>
              <p14:xfrm>
                <a:off x="7294329" y="2254456"/>
                <a:ext cx="330480" cy="98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CC6A5FC-55A2-4455-A9CA-31D7F1A89DE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76329" y="2236816"/>
                  <a:ext cx="366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2A17CD7-9BD5-4E3A-B08E-390536B9D4E1}"/>
                    </a:ext>
                  </a:extLst>
                </p14:cNvPr>
                <p14:cNvContentPartPr/>
                <p14:nvPr/>
              </p14:nvContentPartPr>
              <p14:xfrm>
                <a:off x="7639209" y="2101456"/>
                <a:ext cx="217440" cy="225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2A17CD7-9BD5-4E3A-B08E-390536B9D4E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21569" y="2083816"/>
                  <a:ext cx="2530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C8EBAFF-C53D-49A4-9B5C-966635335B1E}"/>
                    </a:ext>
                  </a:extLst>
                </p14:cNvPr>
                <p14:cNvContentPartPr/>
                <p14:nvPr/>
              </p14:nvContentPartPr>
              <p14:xfrm>
                <a:off x="7886169" y="2207296"/>
                <a:ext cx="18000" cy="16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C8EBAFF-C53D-49A4-9B5C-966635335B1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68169" y="2189656"/>
                  <a:ext cx="536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60D298E-F9BD-4912-8C87-46C0B81D1D6F}"/>
                    </a:ext>
                  </a:extLst>
                </p14:cNvPr>
                <p14:cNvContentPartPr/>
                <p14:nvPr/>
              </p14:nvContentPartPr>
              <p14:xfrm>
                <a:off x="7967529" y="2217736"/>
                <a:ext cx="243000" cy="93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60D298E-F9BD-4912-8C87-46C0B81D1D6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49529" y="2200096"/>
                  <a:ext cx="278640" cy="12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E9591BD-0785-454C-9E51-2CBB3C7E50C7}"/>
                  </a:ext>
                </a:extLst>
              </p14:cNvPr>
              <p14:cNvContentPartPr/>
              <p14:nvPr/>
            </p14:nvContentPartPr>
            <p14:xfrm>
              <a:off x="2224089" y="3050776"/>
              <a:ext cx="1330200" cy="604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E9591BD-0785-454C-9E51-2CBB3C7E50C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06089" y="3032776"/>
                <a:ext cx="1365840" cy="9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CCFEFF23-865B-462F-9082-1102E8491F3C}"/>
              </a:ext>
            </a:extLst>
          </p:cNvPr>
          <p:cNvGrpSpPr/>
          <p:nvPr/>
        </p:nvGrpSpPr>
        <p:grpSpPr>
          <a:xfrm>
            <a:off x="2256129" y="2476576"/>
            <a:ext cx="539640" cy="186840"/>
            <a:chOff x="2256129" y="2476576"/>
            <a:chExt cx="539640" cy="18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C3AA384-FB33-4368-934E-D62CC4F85891}"/>
                    </a:ext>
                  </a:extLst>
                </p14:cNvPr>
                <p14:cNvContentPartPr/>
                <p14:nvPr/>
              </p14:nvContentPartPr>
              <p14:xfrm>
                <a:off x="2256129" y="2510056"/>
                <a:ext cx="118080" cy="153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C3AA384-FB33-4368-934E-D62CC4F8589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38489" y="2492416"/>
                  <a:ext cx="153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9C12D5B-B596-4C00-BCF3-523860C4BE78}"/>
                    </a:ext>
                  </a:extLst>
                </p14:cNvPr>
                <p14:cNvContentPartPr/>
                <p14:nvPr/>
              </p14:nvContentPartPr>
              <p14:xfrm>
                <a:off x="2396889" y="2511136"/>
                <a:ext cx="55800" cy="62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9C12D5B-B596-4C00-BCF3-523860C4BE7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79249" y="2493136"/>
                  <a:ext cx="914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A9C2CCB-1FBB-450E-8EA6-D1D8C3EA6F6B}"/>
                    </a:ext>
                  </a:extLst>
                </p14:cNvPr>
                <p14:cNvContentPartPr/>
                <p14:nvPr/>
              </p14:nvContentPartPr>
              <p14:xfrm>
                <a:off x="2530089" y="2494936"/>
                <a:ext cx="141840" cy="640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A9C2CCB-1FBB-450E-8EA6-D1D8C3EA6F6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12449" y="2477296"/>
                  <a:ext cx="177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BCA9D14-80CB-45C4-8A1F-30F5E754E5A4}"/>
                    </a:ext>
                  </a:extLst>
                </p14:cNvPr>
                <p14:cNvContentPartPr/>
                <p14:nvPr/>
              </p14:nvContentPartPr>
              <p14:xfrm>
                <a:off x="2723769" y="2476576"/>
                <a:ext cx="72000" cy="90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BCA9D14-80CB-45C4-8A1F-30F5E754E5A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05769" y="2458936"/>
                  <a:ext cx="10764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7257F57-247D-4799-8F85-C076216A547C}"/>
              </a:ext>
            </a:extLst>
          </p:cNvPr>
          <p:cNvGrpSpPr/>
          <p:nvPr/>
        </p:nvGrpSpPr>
        <p:grpSpPr>
          <a:xfrm>
            <a:off x="3329649" y="3382336"/>
            <a:ext cx="347040" cy="146160"/>
            <a:chOff x="3329649" y="3382336"/>
            <a:chExt cx="347040" cy="14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76A0BD5-0365-41A2-B354-EDF48E089396}"/>
                    </a:ext>
                  </a:extLst>
                </p14:cNvPr>
                <p14:cNvContentPartPr/>
                <p14:nvPr/>
              </p14:nvContentPartPr>
              <p14:xfrm>
                <a:off x="3329649" y="3421216"/>
                <a:ext cx="81360" cy="105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76A0BD5-0365-41A2-B354-EDF48E08939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312009" y="3403576"/>
                  <a:ext cx="117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BFDF072-97A4-4AD4-A2FD-86EADA923D74}"/>
                    </a:ext>
                  </a:extLst>
                </p14:cNvPr>
                <p14:cNvContentPartPr/>
                <p14:nvPr/>
              </p14:nvContentPartPr>
              <p14:xfrm>
                <a:off x="3567609" y="3382336"/>
                <a:ext cx="109080" cy="1461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BFDF072-97A4-4AD4-A2FD-86EADA923D7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49969" y="3364696"/>
                  <a:ext cx="14472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AA35848-1F6E-4453-B04C-B0BDBEE169B6}"/>
              </a:ext>
            </a:extLst>
          </p:cNvPr>
          <p:cNvGrpSpPr/>
          <p:nvPr/>
        </p:nvGrpSpPr>
        <p:grpSpPr>
          <a:xfrm>
            <a:off x="4028769" y="3360016"/>
            <a:ext cx="232920" cy="119520"/>
            <a:chOff x="4028769" y="3360016"/>
            <a:chExt cx="232920" cy="11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061A2EE-0649-4A7D-82F1-424A1A9A2993}"/>
                    </a:ext>
                  </a:extLst>
                </p14:cNvPr>
                <p14:cNvContentPartPr/>
                <p14:nvPr/>
              </p14:nvContentPartPr>
              <p14:xfrm>
                <a:off x="4028769" y="3415456"/>
                <a:ext cx="220320" cy="20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061A2EE-0649-4A7D-82F1-424A1A9A299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11129" y="3397456"/>
                  <a:ext cx="255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F0AC229-5F30-466D-99F7-DE3CB18F915A}"/>
                    </a:ext>
                  </a:extLst>
                </p14:cNvPr>
                <p14:cNvContentPartPr/>
                <p14:nvPr/>
              </p14:nvContentPartPr>
              <p14:xfrm>
                <a:off x="4205169" y="3360016"/>
                <a:ext cx="56520" cy="119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F0AC229-5F30-466D-99F7-DE3CB18F915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87529" y="3342016"/>
                  <a:ext cx="9216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3861271-424F-46D9-8825-F7BF4701D393}"/>
              </a:ext>
            </a:extLst>
          </p:cNvPr>
          <p:cNvGrpSpPr/>
          <p:nvPr/>
        </p:nvGrpSpPr>
        <p:grpSpPr>
          <a:xfrm>
            <a:off x="4923009" y="3392416"/>
            <a:ext cx="561960" cy="138600"/>
            <a:chOff x="4923009" y="3392416"/>
            <a:chExt cx="561960" cy="1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D05AB0B-71D5-4A07-BDAF-D25DB56C0F0A}"/>
                    </a:ext>
                  </a:extLst>
                </p14:cNvPr>
                <p14:cNvContentPartPr/>
                <p14:nvPr/>
              </p14:nvContentPartPr>
              <p14:xfrm>
                <a:off x="4923009" y="3417976"/>
                <a:ext cx="78840" cy="1011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D05AB0B-71D5-4A07-BDAF-D25DB56C0F0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05009" y="3399976"/>
                  <a:ext cx="114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994DF48-AE66-41A0-AD42-C21096860CC2}"/>
                    </a:ext>
                  </a:extLst>
                </p14:cNvPr>
                <p14:cNvContentPartPr/>
                <p14:nvPr/>
              </p14:nvContentPartPr>
              <p14:xfrm>
                <a:off x="5071689" y="3414016"/>
                <a:ext cx="88560" cy="95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994DF48-AE66-41A0-AD42-C21096860CC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54049" y="3396376"/>
                  <a:ext cx="124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782E89F-3CFF-4654-9F1A-E28CF28AAC19}"/>
                    </a:ext>
                  </a:extLst>
                </p14:cNvPr>
                <p14:cNvContentPartPr/>
                <p14:nvPr/>
              </p14:nvContentPartPr>
              <p14:xfrm>
                <a:off x="5200209" y="3405016"/>
                <a:ext cx="104040" cy="102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782E89F-3CFF-4654-9F1A-E28CF28AAC1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82569" y="3387376"/>
                  <a:ext cx="139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78B937A-A668-4E50-BC47-C9F8931E65E1}"/>
                    </a:ext>
                  </a:extLst>
                </p14:cNvPr>
                <p14:cNvContentPartPr/>
                <p14:nvPr/>
              </p14:nvContentPartPr>
              <p14:xfrm>
                <a:off x="5413689" y="3392416"/>
                <a:ext cx="71280" cy="138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78B937A-A668-4E50-BC47-C9F8931E65E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95689" y="3374416"/>
                  <a:ext cx="10692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C7D84BC-F1E4-49FA-AEF0-A95D561A8988}"/>
              </a:ext>
            </a:extLst>
          </p:cNvPr>
          <p:cNvGrpSpPr/>
          <p:nvPr/>
        </p:nvGrpSpPr>
        <p:grpSpPr>
          <a:xfrm>
            <a:off x="5537889" y="3370096"/>
            <a:ext cx="301680" cy="183600"/>
            <a:chOff x="5537889" y="3370096"/>
            <a:chExt cx="301680" cy="18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08F6395-1B06-4D8B-B066-D1DF8CAAE3FA}"/>
                    </a:ext>
                  </a:extLst>
                </p14:cNvPr>
                <p14:cNvContentPartPr/>
                <p14:nvPr/>
              </p14:nvContentPartPr>
              <p14:xfrm>
                <a:off x="5667129" y="3370096"/>
                <a:ext cx="172440" cy="183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08F6395-1B06-4D8B-B066-D1DF8CAAE3F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49129" y="3352096"/>
                  <a:ext cx="2080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2CD7339-37BE-440D-BC4C-39485CB57372}"/>
                    </a:ext>
                  </a:extLst>
                </p14:cNvPr>
                <p14:cNvContentPartPr/>
                <p14:nvPr/>
              </p14:nvContentPartPr>
              <p14:xfrm>
                <a:off x="5537889" y="3488536"/>
                <a:ext cx="54360" cy="1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2CD7339-37BE-440D-BC4C-39485CB5737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20249" y="3470536"/>
                  <a:ext cx="9000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3033447-0F4F-4697-BA39-C28358ED0DA2}"/>
                  </a:ext>
                </a:extLst>
              </p14:cNvPr>
              <p14:cNvContentPartPr/>
              <p14:nvPr/>
            </p14:nvContentPartPr>
            <p14:xfrm>
              <a:off x="4717089" y="3051496"/>
              <a:ext cx="1226160" cy="5112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3033447-0F4F-4697-BA39-C28358ED0DA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699449" y="3033496"/>
                <a:ext cx="126180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081B5A4C-70B4-488F-BAE3-B5B9B9C2E4FA}"/>
              </a:ext>
            </a:extLst>
          </p:cNvPr>
          <p:cNvGrpSpPr/>
          <p:nvPr/>
        </p:nvGrpSpPr>
        <p:grpSpPr>
          <a:xfrm>
            <a:off x="4876929" y="2423296"/>
            <a:ext cx="109080" cy="282600"/>
            <a:chOff x="4876929" y="2423296"/>
            <a:chExt cx="109080" cy="28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1B71AC0-22F2-49CF-97F7-C2F5052863DD}"/>
                    </a:ext>
                  </a:extLst>
                </p14:cNvPr>
                <p14:cNvContentPartPr/>
                <p14:nvPr/>
              </p14:nvContentPartPr>
              <p14:xfrm>
                <a:off x="4926969" y="2423296"/>
                <a:ext cx="7920" cy="241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1B71AC0-22F2-49CF-97F7-C2F5052863D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08969" y="2405296"/>
                  <a:ext cx="43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CACC8E6-88BD-4FD5-8313-FA5A8FD53DDA}"/>
                    </a:ext>
                  </a:extLst>
                </p14:cNvPr>
                <p14:cNvContentPartPr/>
                <p14:nvPr/>
              </p14:nvContentPartPr>
              <p14:xfrm>
                <a:off x="4876929" y="2619496"/>
                <a:ext cx="109080" cy="86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CACC8E6-88BD-4FD5-8313-FA5A8FD53DD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59289" y="2601496"/>
                  <a:ext cx="14472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46655B0-5BD7-4F7F-9AE6-40F4610F7AFF}"/>
              </a:ext>
            </a:extLst>
          </p:cNvPr>
          <p:cNvGrpSpPr/>
          <p:nvPr/>
        </p:nvGrpSpPr>
        <p:grpSpPr>
          <a:xfrm>
            <a:off x="6533649" y="2678176"/>
            <a:ext cx="2410200" cy="819000"/>
            <a:chOff x="6533649" y="2678176"/>
            <a:chExt cx="2410200" cy="81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2756F1C-8641-43DA-AFB3-97626A00D35B}"/>
                    </a:ext>
                  </a:extLst>
                </p14:cNvPr>
                <p14:cNvContentPartPr/>
                <p14:nvPr/>
              </p14:nvContentPartPr>
              <p14:xfrm>
                <a:off x="7036929" y="2898856"/>
                <a:ext cx="65520" cy="133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2756F1C-8641-43DA-AFB3-97626A00D35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9289" y="2880856"/>
                  <a:ext cx="101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BACCE8D-787A-48A2-8FA4-DB0F7E1E0B2F}"/>
                    </a:ext>
                  </a:extLst>
                </p14:cNvPr>
                <p14:cNvContentPartPr/>
                <p14:nvPr/>
              </p14:nvContentPartPr>
              <p14:xfrm>
                <a:off x="7155369" y="2678176"/>
                <a:ext cx="293760" cy="307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BACCE8D-787A-48A2-8FA4-DB0F7E1E0B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37729" y="2660536"/>
                  <a:ext cx="3294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265082C-168E-4C2F-BC59-6CE42AD47583}"/>
                    </a:ext>
                  </a:extLst>
                </p14:cNvPr>
                <p14:cNvContentPartPr/>
                <p14:nvPr/>
              </p14:nvContentPartPr>
              <p14:xfrm>
                <a:off x="7530129" y="2875456"/>
                <a:ext cx="221040" cy="100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265082C-168E-4C2F-BC59-6CE42AD4758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12129" y="2857456"/>
                  <a:ext cx="256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6A0FE7-EF93-49D7-A276-B09FE5F1E17C}"/>
                    </a:ext>
                  </a:extLst>
                </p14:cNvPr>
                <p14:cNvContentPartPr/>
                <p14:nvPr/>
              </p14:nvContentPartPr>
              <p14:xfrm>
                <a:off x="6533649" y="3145456"/>
                <a:ext cx="68760" cy="241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6A0FE7-EF93-49D7-A276-B09FE5F1E17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15649" y="3127456"/>
                  <a:ext cx="104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E354F6C-A124-403A-85FF-03DC4366B413}"/>
                    </a:ext>
                  </a:extLst>
                </p14:cNvPr>
                <p14:cNvContentPartPr/>
                <p14:nvPr/>
              </p14:nvContentPartPr>
              <p14:xfrm>
                <a:off x="6690249" y="3243736"/>
                <a:ext cx="397440" cy="111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E354F6C-A124-403A-85FF-03DC4366B41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72249" y="3226096"/>
                  <a:ext cx="433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3494EDA-C542-440C-A249-8582F6728FA9}"/>
                    </a:ext>
                  </a:extLst>
                </p14:cNvPr>
                <p14:cNvContentPartPr/>
                <p14:nvPr/>
              </p14:nvContentPartPr>
              <p14:xfrm>
                <a:off x="7120809" y="3255976"/>
                <a:ext cx="93960" cy="73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3494EDA-C542-440C-A249-8582F6728FA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02809" y="3238336"/>
                  <a:ext cx="129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284C1E8-7898-4638-8244-44A3153F42AF}"/>
                    </a:ext>
                  </a:extLst>
                </p14:cNvPr>
                <p14:cNvContentPartPr/>
                <p14:nvPr/>
              </p14:nvContentPartPr>
              <p14:xfrm>
                <a:off x="7317729" y="3230776"/>
                <a:ext cx="106920" cy="103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284C1E8-7898-4638-8244-44A3153F42A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99729" y="3213136"/>
                  <a:ext cx="142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30CF83B-07D8-43AF-9B82-0052C2B77F96}"/>
                    </a:ext>
                  </a:extLst>
                </p14:cNvPr>
                <p14:cNvContentPartPr/>
                <p14:nvPr/>
              </p14:nvContentPartPr>
              <p14:xfrm>
                <a:off x="7645689" y="3271456"/>
                <a:ext cx="360" cy="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30CF83B-07D8-43AF-9B82-0052C2B77F9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27689" y="32534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6D22A9E-387C-46E4-9FE0-E80FF43881E7}"/>
                    </a:ext>
                  </a:extLst>
                </p14:cNvPr>
                <p14:cNvContentPartPr/>
                <p14:nvPr/>
              </p14:nvContentPartPr>
              <p14:xfrm>
                <a:off x="7614729" y="3228976"/>
                <a:ext cx="80280" cy="1191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6D22A9E-387C-46E4-9FE0-E80FF43881E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597089" y="3211336"/>
                  <a:ext cx="115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04FA463-D140-4424-B0B5-AFB972AD7698}"/>
                    </a:ext>
                  </a:extLst>
                </p14:cNvPr>
                <p14:cNvContentPartPr/>
                <p14:nvPr/>
              </p14:nvContentPartPr>
              <p14:xfrm>
                <a:off x="7720209" y="3245896"/>
                <a:ext cx="357840" cy="201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04FA463-D140-4424-B0B5-AFB972AD769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702569" y="3228256"/>
                  <a:ext cx="3934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F952AC5-183D-4630-A7A6-5D6115999AF7}"/>
                    </a:ext>
                  </a:extLst>
                </p14:cNvPr>
                <p14:cNvContentPartPr/>
                <p14:nvPr/>
              </p14:nvContentPartPr>
              <p14:xfrm>
                <a:off x="8175249" y="3246256"/>
                <a:ext cx="84240" cy="63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F952AC5-183D-4630-A7A6-5D6115999AF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157249" y="3228256"/>
                  <a:ext cx="119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95AE5C7-874D-4FC7-A634-E4C1C2C9645E}"/>
                    </a:ext>
                  </a:extLst>
                </p14:cNvPr>
                <p14:cNvContentPartPr/>
                <p14:nvPr/>
              </p14:nvContentPartPr>
              <p14:xfrm>
                <a:off x="8265969" y="3051856"/>
                <a:ext cx="221760" cy="255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95AE5C7-874D-4FC7-A634-E4C1C2C9645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248329" y="3033856"/>
                  <a:ext cx="2574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9B7EB3E-91C7-40DC-A705-AB738DD12AB5}"/>
                    </a:ext>
                  </a:extLst>
                </p14:cNvPr>
                <p14:cNvContentPartPr/>
                <p14:nvPr/>
              </p14:nvContentPartPr>
              <p14:xfrm>
                <a:off x="8461809" y="3217456"/>
                <a:ext cx="101160" cy="115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9B7EB3E-91C7-40DC-A705-AB738DD12AB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443809" y="3199456"/>
                  <a:ext cx="136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A27E5B1-51A8-4E81-A657-7FD8F25062E6}"/>
                    </a:ext>
                  </a:extLst>
                </p14:cNvPr>
                <p14:cNvContentPartPr/>
                <p14:nvPr/>
              </p14:nvContentPartPr>
              <p14:xfrm>
                <a:off x="8517609" y="3139696"/>
                <a:ext cx="367200" cy="228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A27E5B1-51A8-4E81-A657-7FD8F25062E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499969" y="3122056"/>
                  <a:ext cx="402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8A13DE3-94F1-421B-B40F-DF1367F3E53B}"/>
                    </a:ext>
                  </a:extLst>
                </p14:cNvPr>
                <p14:cNvContentPartPr/>
                <p14:nvPr/>
              </p14:nvContentPartPr>
              <p14:xfrm>
                <a:off x="8863209" y="3171016"/>
                <a:ext cx="80640" cy="326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8A13DE3-94F1-421B-B40F-DF1367F3E53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845569" y="3153376"/>
                  <a:ext cx="116280" cy="36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9ABEE3A-292E-4E57-B826-E49926127014}"/>
                  </a:ext>
                </a:extLst>
              </p14:cNvPr>
              <p14:cNvContentPartPr/>
              <p14:nvPr/>
            </p14:nvContentPartPr>
            <p14:xfrm>
              <a:off x="1446129" y="4034656"/>
              <a:ext cx="1042560" cy="1051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9ABEE3A-292E-4E57-B826-E49926127014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428129" y="4017016"/>
                <a:ext cx="10782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92EB603-BED0-47CD-A815-BFB4B608667B}"/>
                  </a:ext>
                </a:extLst>
              </p14:cNvPr>
              <p14:cNvContentPartPr/>
              <p14:nvPr/>
            </p14:nvContentPartPr>
            <p14:xfrm>
              <a:off x="3394809" y="3689056"/>
              <a:ext cx="309240" cy="111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92EB603-BED0-47CD-A815-BFB4B608667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376809" y="3671056"/>
                <a:ext cx="344880" cy="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9429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D8136-E3BD-404D-933A-0C6AF75F5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5FE94-857A-4962-9D2C-220C2ADBA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Support Vector Machine (SVM) is a </a:t>
            </a:r>
            <a:r>
              <a:rPr lang="en-US" b="1"/>
              <a:t>very powerful and versatile ML model</a:t>
            </a:r>
            <a:r>
              <a:rPr lang="en-US"/>
              <a:t>, </a:t>
            </a:r>
            <a:endParaRPr lang="en-US" strike="sngStrike"/>
          </a:p>
          <a:p>
            <a:endParaRPr lang="en-US" strike="sngStrike"/>
          </a:p>
          <a:p>
            <a:endParaRPr lang="en-US" strike="sngStrike"/>
          </a:p>
          <a:p>
            <a:endParaRPr lang="en-US" strike="sngStrike"/>
          </a:p>
          <a:p>
            <a:endParaRPr lang="en-US"/>
          </a:p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36B8CF-18B7-4C23-9577-25270DC975E4}"/>
              </a:ext>
            </a:extLst>
          </p:cNvPr>
          <p:cNvGrpSpPr/>
          <p:nvPr/>
        </p:nvGrpSpPr>
        <p:grpSpPr>
          <a:xfrm>
            <a:off x="4921209" y="1609696"/>
            <a:ext cx="3150000" cy="104400"/>
            <a:chOff x="4921209" y="1609696"/>
            <a:chExt cx="3150000" cy="10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209E24A-1D50-4906-81C9-9CEDA5D7AE12}"/>
                    </a:ext>
                  </a:extLst>
                </p14:cNvPr>
                <p14:cNvContentPartPr/>
                <p14:nvPr/>
              </p14:nvContentPartPr>
              <p14:xfrm>
                <a:off x="4921209" y="1679536"/>
                <a:ext cx="1711440" cy="34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209E24A-1D50-4906-81C9-9CEDA5D7AE1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3209" y="1661896"/>
                  <a:ext cx="17470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68A6753-6170-4FD8-A3BD-9DEADEE336C7}"/>
                    </a:ext>
                  </a:extLst>
                </p14:cNvPr>
                <p14:cNvContentPartPr/>
                <p14:nvPr/>
              </p14:nvContentPartPr>
              <p14:xfrm>
                <a:off x="7294329" y="1609696"/>
                <a:ext cx="776880" cy="24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68A6753-6170-4FD8-A3BD-9DEADEE33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76329" y="1591696"/>
                  <a:ext cx="812520" cy="6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355C1FC-95E5-4ED1-88E3-0BE38D3AD34A}"/>
                  </a:ext>
                </a:extLst>
              </p14:cNvPr>
              <p14:cNvContentPartPr/>
              <p14:nvPr/>
            </p14:nvContentPartPr>
            <p14:xfrm>
              <a:off x="1166769" y="2165896"/>
              <a:ext cx="58680" cy="50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355C1FC-95E5-4ED1-88E3-0BE38D3AD3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8769" y="2148256"/>
                <a:ext cx="94320" cy="8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FD18120-CB67-4CAF-B0DA-CA1D867F3A1C}"/>
              </a:ext>
            </a:extLst>
          </p:cNvPr>
          <p:cNvGrpSpPr/>
          <p:nvPr/>
        </p:nvGrpSpPr>
        <p:grpSpPr>
          <a:xfrm>
            <a:off x="1632249" y="1872856"/>
            <a:ext cx="3505680" cy="559440"/>
            <a:chOff x="1632249" y="1872856"/>
            <a:chExt cx="3505680" cy="55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461ED47-049B-4E35-993D-56BA9B3BBA9F}"/>
                    </a:ext>
                  </a:extLst>
                </p14:cNvPr>
                <p14:cNvContentPartPr/>
                <p14:nvPr/>
              </p14:nvContentPartPr>
              <p14:xfrm>
                <a:off x="1632249" y="2098936"/>
                <a:ext cx="61920" cy="102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461ED47-049B-4E35-993D-56BA9B3BBA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4249" y="2081296"/>
                  <a:ext cx="97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7638ACC-27D8-4507-B394-0B60C701C56A}"/>
                    </a:ext>
                  </a:extLst>
                </p14:cNvPr>
                <p14:cNvContentPartPr/>
                <p14:nvPr/>
              </p14:nvContentPartPr>
              <p14:xfrm>
                <a:off x="1729809" y="1912816"/>
                <a:ext cx="338040" cy="291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7638ACC-27D8-4507-B394-0B60C701C56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12169" y="1894816"/>
                  <a:ext cx="3736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47B0AD7-814A-474C-AE19-43A454D6953A}"/>
                    </a:ext>
                  </a:extLst>
                </p14:cNvPr>
                <p14:cNvContentPartPr/>
                <p14:nvPr/>
              </p14:nvContentPartPr>
              <p14:xfrm>
                <a:off x="2156409" y="2060056"/>
                <a:ext cx="23040" cy="148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47B0AD7-814A-474C-AE19-43A454D695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38409" y="2042416"/>
                  <a:ext cx="586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7BCACB4-D986-4403-A752-DF38B5A2953C}"/>
                    </a:ext>
                  </a:extLst>
                </p14:cNvPr>
                <p14:cNvContentPartPr/>
                <p14:nvPr/>
              </p14:nvContentPartPr>
              <p14:xfrm>
                <a:off x="2259729" y="1996336"/>
                <a:ext cx="21600" cy="195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7BCACB4-D986-4403-A752-DF38B5A2953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41729" y="1978696"/>
                  <a:ext cx="57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87517EF-90DB-4A72-AC98-085820C914B3}"/>
                    </a:ext>
                  </a:extLst>
                </p14:cNvPr>
                <p14:cNvContentPartPr/>
                <p14:nvPr/>
              </p14:nvContentPartPr>
              <p14:xfrm>
                <a:off x="2395449" y="1903816"/>
                <a:ext cx="212040" cy="356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87517EF-90DB-4A72-AC98-085820C914B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77809" y="1885816"/>
                  <a:ext cx="2476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43948CC-4163-471C-9555-FB56A0894A18}"/>
                    </a:ext>
                  </a:extLst>
                </p14:cNvPr>
                <p14:cNvContentPartPr/>
                <p14:nvPr/>
              </p14:nvContentPartPr>
              <p14:xfrm>
                <a:off x="2651049" y="2004616"/>
                <a:ext cx="187560" cy="188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43948CC-4163-471C-9555-FB56A0894A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33409" y="1986616"/>
                  <a:ext cx="2232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85BEF0E-2D95-47B9-A772-B75F0781A38F}"/>
                    </a:ext>
                  </a:extLst>
                </p14:cNvPr>
                <p14:cNvContentPartPr/>
                <p14:nvPr/>
              </p14:nvContentPartPr>
              <p14:xfrm>
                <a:off x="2809449" y="1958176"/>
                <a:ext cx="207000" cy="237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85BEF0E-2D95-47B9-A772-B75F0781A38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91809" y="1940536"/>
                  <a:ext cx="242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C63A82-58C5-4260-A5FF-8AAC317FA837}"/>
                    </a:ext>
                  </a:extLst>
                </p14:cNvPr>
                <p14:cNvContentPartPr/>
                <p14:nvPr/>
              </p14:nvContentPartPr>
              <p14:xfrm>
                <a:off x="2919609" y="2075896"/>
                <a:ext cx="227160" cy="131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C63A82-58C5-4260-A5FF-8AAC317FA83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01609" y="2058256"/>
                  <a:ext cx="262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5C2D49C-0681-4A05-9F1C-C374B9B2B934}"/>
                    </a:ext>
                  </a:extLst>
                </p14:cNvPr>
                <p14:cNvContentPartPr/>
                <p14:nvPr/>
              </p14:nvContentPartPr>
              <p14:xfrm>
                <a:off x="3171969" y="1963216"/>
                <a:ext cx="324720" cy="248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5C2D49C-0681-4A05-9F1C-C374B9B2B9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53969" y="1945576"/>
                  <a:ext cx="3603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8DEFB3F-23DD-4A4A-8D4F-B1F3639159FB}"/>
                    </a:ext>
                  </a:extLst>
                </p14:cNvPr>
                <p14:cNvContentPartPr/>
                <p14:nvPr/>
              </p14:nvContentPartPr>
              <p14:xfrm>
                <a:off x="3728169" y="2036296"/>
                <a:ext cx="280440" cy="135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DEFB3F-23DD-4A4A-8D4F-B1F3639159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10529" y="2018656"/>
                  <a:ext cx="316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751992E-A989-47FD-861E-C080BCE25577}"/>
                    </a:ext>
                  </a:extLst>
                </p14:cNvPr>
                <p14:cNvContentPartPr/>
                <p14:nvPr/>
              </p14:nvContentPartPr>
              <p14:xfrm>
                <a:off x="4226409" y="1872856"/>
                <a:ext cx="116640" cy="207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751992E-A989-47FD-861E-C080BCE2557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08409" y="1854856"/>
                  <a:ext cx="1522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65CC5A-5100-494F-9355-DAD05799F997}"/>
                    </a:ext>
                  </a:extLst>
                </p14:cNvPr>
                <p14:cNvContentPartPr/>
                <p14:nvPr/>
              </p14:nvContentPartPr>
              <p14:xfrm>
                <a:off x="4367169" y="1896256"/>
                <a:ext cx="126000" cy="185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65CC5A-5100-494F-9355-DAD05799F99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49529" y="1878256"/>
                  <a:ext cx="1616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EEC50A7-3CA0-40DC-9255-4AE1CCC3CB8A}"/>
                    </a:ext>
                  </a:extLst>
                </p14:cNvPr>
                <p14:cNvContentPartPr/>
                <p14:nvPr/>
              </p14:nvContentPartPr>
              <p14:xfrm>
                <a:off x="4586409" y="1984816"/>
                <a:ext cx="161640" cy="88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EEC50A7-3CA0-40DC-9255-4AE1CCC3CB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68769" y="1966816"/>
                  <a:ext cx="197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ADC9F48-D3E4-4610-8DF5-547BA72E69D9}"/>
                    </a:ext>
                  </a:extLst>
                </p14:cNvPr>
                <p14:cNvContentPartPr/>
                <p14:nvPr/>
              </p14:nvContentPartPr>
              <p14:xfrm>
                <a:off x="4762089" y="1989856"/>
                <a:ext cx="263880" cy="66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ADC9F48-D3E4-4610-8DF5-547BA72E69D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44089" y="1972216"/>
                  <a:ext cx="299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6FA07A9-D490-492C-AA0F-875A32E278A1}"/>
                    </a:ext>
                  </a:extLst>
                </p14:cNvPr>
                <p14:cNvContentPartPr/>
                <p14:nvPr/>
              </p14:nvContentPartPr>
              <p14:xfrm>
                <a:off x="3711969" y="2193976"/>
                <a:ext cx="141840" cy="144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6FA07A9-D490-492C-AA0F-875A32E278A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93969" y="2175976"/>
                  <a:ext cx="177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0D0035F-8FC0-4132-BB27-4478AB58B932}"/>
                    </a:ext>
                  </a:extLst>
                </p14:cNvPr>
                <p14:cNvContentPartPr/>
                <p14:nvPr/>
              </p14:nvContentPartPr>
              <p14:xfrm>
                <a:off x="3907089" y="2334736"/>
                <a:ext cx="90720" cy="97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0D0035F-8FC0-4132-BB27-4478AB58B93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89449" y="2316736"/>
                  <a:ext cx="126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DBDD892-BDDB-4575-8652-2394CD49ADF7}"/>
                    </a:ext>
                  </a:extLst>
                </p14:cNvPr>
                <p14:cNvContentPartPr/>
                <p14:nvPr/>
              </p14:nvContentPartPr>
              <p14:xfrm>
                <a:off x="4050729" y="2335096"/>
                <a:ext cx="184320" cy="88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DBDD892-BDDB-4575-8652-2394CD49ADF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32729" y="2317096"/>
                  <a:ext cx="219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9BEE271-5DB9-47A2-B33E-5F35DAC9F031}"/>
                    </a:ext>
                  </a:extLst>
                </p14:cNvPr>
                <p14:cNvContentPartPr/>
                <p14:nvPr/>
              </p14:nvContentPartPr>
              <p14:xfrm>
                <a:off x="4394529" y="2400616"/>
                <a:ext cx="743400" cy="31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9BEE271-5DB9-47A2-B33E-5F35DAC9F03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76529" y="2382616"/>
                  <a:ext cx="77904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8233280-0870-4F83-A393-C3A89EB4F7CF}"/>
                  </a:ext>
                </a:extLst>
              </p14:cNvPr>
              <p14:cNvContentPartPr/>
              <p14:nvPr/>
            </p14:nvContentPartPr>
            <p14:xfrm>
              <a:off x="1182249" y="2725696"/>
              <a:ext cx="56520" cy="370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8233280-0870-4F83-A393-C3A89EB4F7C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64609" y="2707696"/>
                <a:ext cx="92160" cy="7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AABB4A5A-5B25-47E9-B31F-C42A5E613AAF}"/>
              </a:ext>
            </a:extLst>
          </p:cNvPr>
          <p:cNvGrpSpPr/>
          <p:nvPr/>
        </p:nvGrpSpPr>
        <p:grpSpPr>
          <a:xfrm>
            <a:off x="1659609" y="2583856"/>
            <a:ext cx="1301400" cy="341640"/>
            <a:chOff x="1659609" y="2583856"/>
            <a:chExt cx="1301400" cy="34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F61D7A9-3C21-4D15-9C63-43117AD322EE}"/>
                    </a:ext>
                  </a:extLst>
                </p14:cNvPr>
                <p14:cNvContentPartPr/>
                <p14:nvPr/>
              </p14:nvContentPartPr>
              <p14:xfrm>
                <a:off x="1659609" y="2655136"/>
                <a:ext cx="104400" cy="136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F61D7A9-3C21-4D15-9C63-43117AD322E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41609" y="2637496"/>
                  <a:ext cx="140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1775A4A-F3A2-4A82-A8B5-6FDF1D7A436C}"/>
                    </a:ext>
                  </a:extLst>
                </p14:cNvPr>
                <p14:cNvContentPartPr/>
                <p14:nvPr/>
              </p14:nvContentPartPr>
              <p14:xfrm>
                <a:off x="1833849" y="2666296"/>
                <a:ext cx="65160" cy="104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1775A4A-F3A2-4A82-A8B5-6FDF1D7A436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15849" y="2648296"/>
                  <a:ext cx="100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A6C0E68-D15C-4897-868E-EC245FA955A8}"/>
                    </a:ext>
                  </a:extLst>
                </p14:cNvPr>
                <p14:cNvContentPartPr/>
                <p14:nvPr/>
              </p14:nvContentPartPr>
              <p14:xfrm>
                <a:off x="2011689" y="2678176"/>
                <a:ext cx="51480" cy="247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A6C0E68-D15C-4897-868E-EC245FA955A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94049" y="2660176"/>
                  <a:ext cx="871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A79557B-758F-4F09-814D-70DE44FA427B}"/>
                    </a:ext>
                  </a:extLst>
                </p14:cNvPr>
                <p14:cNvContentPartPr/>
                <p14:nvPr/>
              </p14:nvContentPartPr>
              <p14:xfrm>
                <a:off x="2163249" y="2664856"/>
                <a:ext cx="78120" cy="119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A79557B-758F-4F09-814D-70DE44FA427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45249" y="2647216"/>
                  <a:ext cx="113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B28110A-32B5-4D34-AE19-7538585E8675}"/>
                    </a:ext>
                  </a:extLst>
                </p14:cNvPr>
                <p14:cNvContentPartPr/>
                <p14:nvPr/>
              </p14:nvContentPartPr>
              <p14:xfrm>
                <a:off x="2293569" y="2631736"/>
                <a:ext cx="57960" cy="131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B28110A-32B5-4D34-AE19-7538585E867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75929" y="2614096"/>
                  <a:ext cx="93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202AFB8-3FA9-4EA2-B3FC-B1150E33F937}"/>
                    </a:ext>
                  </a:extLst>
                </p14:cNvPr>
                <p14:cNvContentPartPr/>
                <p14:nvPr/>
              </p14:nvContentPartPr>
              <p14:xfrm>
                <a:off x="2407329" y="2653696"/>
                <a:ext cx="72000" cy="111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202AFB8-3FA9-4EA2-B3FC-B1150E33F93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89329" y="2636056"/>
                  <a:ext cx="107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0B07B13-F1BA-4F30-BE36-7BEF6FCAEDCB}"/>
                    </a:ext>
                  </a:extLst>
                </p14:cNvPr>
                <p14:cNvContentPartPr/>
                <p14:nvPr/>
              </p14:nvContentPartPr>
              <p14:xfrm>
                <a:off x="2562129" y="2648296"/>
                <a:ext cx="115920" cy="150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0B07B13-F1BA-4F30-BE36-7BEF6FCAEDC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44489" y="2630296"/>
                  <a:ext cx="151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F36942F-392A-4ECF-9E30-7B0D16349D42}"/>
                    </a:ext>
                  </a:extLst>
                </p14:cNvPr>
                <p14:cNvContentPartPr/>
                <p14:nvPr/>
              </p14:nvContentPartPr>
              <p14:xfrm>
                <a:off x="2678409" y="2583856"/>
                <a:ext cx="31680" cy="28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F36942F-392A-4ECF-9E30-7B0D16349D4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60769" y="2565856"/>
                  <a:ext cx="67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3FA42B6-47FB-4166-BE8C-97A706614A51}"/>
                    </a:ext>
                  </a:extLst>
                </p14:cNvPr>
                <p14:cNvContentPartPr/>
                <p14:nvPr/>
              </p14:nvContentPartPr>
              <p14:xfrm>
                <a:off x="2759049" y="2663776"/>
                <a:ext cx="201960" cy="119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3FA42B6-47FB-4166-BE8C-97A706614A5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41409" y="2645776"/>
                  <a:ext cx="237600" cy="15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CF57F3C-36D1-462F-853A-2B447A514FBF}"/>
                  </a:ext>
                </a:extLst>
              </p14:cNvPr>
              <p14:cNvContentPartPr/>
              <p14:nvPr/>
            </p14:nvContentPartPr>
            <p14:xfrm>
              <a:off x="1168929" y="3302776"/>
              <a:ext cx="77040" cy="478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CF57F3C-36D1-462F-853A-2B447A514FB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50929" y="3285136"/>
                <a:ext cx="112680" cy="8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0E29DD5B-DDB6-4B5B-B7CB-0297E10E51CF}"/>
              </a:ext>
            </a:extLst>
          </p:cNvPr>
          <p:cNvGrpSpPr/>
          <p:nvPr/>
        </p:nvGrpSpPr>
        <p:grpSpPr>
          <a:xfrm>
            <a:off x="1553409" y="3070216"/>
            <a:ext cx="1101240" cy="267480"/>
            <a:chOff x="1553409" y="3070216"/>
            <a:chExt cx="110124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89DCB39-6A13-42A6-9513-E8EDBD40FE2C}"/>
                    </a:ext>
                  </a:extLst>
                </p14:cNvPr>
                <p14:cNvContentPartPr/>
                <p14:nvPr/>
              </p14:nvContentPartPr>
              <p14:xfrm>
                <a:off x="1553409" y="3234736"/>
                <a:ext cx="68040" cy="102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89DCB39-6A13-42A6-9513-E8EDBD40FE2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35769" y="3216736"/>
                  <a:ext cx="103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91A9F8C-BC79-4DB5-9983-602E327C6EF5}"/>
                    </a:ext>
                  </a:extLst>
                </p14:cNvPr>
                <p14:cNvContentPartPr/>
                <p14:nvPr/>
              </p14:nvContentPartPr>
              <p14:xfrm>
                <a:off x="1682649" y="3253456"/>
                <a:ext cx="117360" cy="77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91A9F8C-BC79-4DB5-9983-602E327C6EF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65009" y="3235816"/>
                  <a:ext cx="153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E4ADB13-5939-4E05-BC24-2C9822D34CFF}"/>
                    </a:ext>
                  </a:extLst>
                </p14:cNvPr>
                <p14:cNvContentPartPr/>
                <p14:nvPr/>
              </p14:nvContentPartPr>
              <p14:xfrm>
                <a:off x="1841409" y="3110896"/>
                <a:ext cx="107280" cy="219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E4ADB13-5939-4E05-BC24-2C9822D34CF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23409" y="3093256"/>
                  <a:ext cx="142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453D087-C7F7-4EF7-94A3-B0DE342CB91E}"/>
                    </a:ext>
                  </a:extLst>
                </p14:cNvPr>
                <p14:cNvContentPartPr/>
                <p14:nvPr/>
              </p14:nvContentPartPr>
              <p14:xfrm>
                <a:off x="2084769" y="3070216"/>
                <a:ext cx="180000" cy="224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453D087-C7F7-4EF7-94A3-B0DE342CB91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66769" y="3052216"/>
                  <a:ext cx="2156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1157040-E7C4-4EA5-9454-B2030F4B8476}"/>
                    </a:ext>
                  </a:extLst>
                </p14:cNvPr>
                <p14:cNvContentPartPr/>
                <p14:nvPr/>
              </p14:nvContentPartPr>
              <p14:xfrm>
                <a:off x="2286369" y="3116296"/>
                <a:ext cx="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1157040-E7C4-4EA5-9454-B2030F4B84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68369" y="30986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77BA16C-EC70-46A9-A390-4D72492A3EE8}"/>
                    </a:ext>
                  </a:extLst>
                </p14:cNvPr>
                <p14:cNvContentPartPr/>
                <p14:nvPr/>
              </p14:nvContentPartPr>
              <p14:xfrm>
                <a:off x="2366649" y="3165256"/>
                <a:ext cx="288000" cy="152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77BA16C-EC70-46A9-A390-4D72492A3EE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49009" y="3147616"/>
                  <a:ext cx="32364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EED6DFB-D5A2-44B9-ABBA-E60139E55484}"/>
              </a:ext>
            </a:extLst>
          </p:cNvPr>
          <p:cNvGrpSpPr/>
          <p:nvPr/>
        </p:nvGrpSpPr>
        <p:grpSpPr>
          <a:xfrm>
            <a:off x="2939769" y="3060496"/>
            <a:ext cx="900720" cy="279000"/>
            <a:chOff x="2939769" y="3060496"/>
            <a:chExt cx="90072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1FAE3DC-AAF5-4FBF-B90E-07BAF7A42093}"/>
                    </a:ext>
                  </a:extLst>
                </p14:cNvPr>
                <p14:cNvContentPartPr/>
                <p14:nvPr/>
              </p14:nvContentPartPr>
              <p14:xfrm>
                <a:off x="2939769" y="3105496"/>
                <a:ext cx="109440" cy="195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1FAE3DC-AAF5-4FBF-B90E-07BAF7A4209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21769" y="3087496"/>
                  <a:ext cx="145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EAB46C9-6870-43FA-93E3-9CFD9471DE46}"/>
                    </a:ext>
                  </a:extLst>
                </p14:cNvPr>
                <p14:cNvContentPartPr/>
                <p14:nvPr/>
              </p14:nvContentPartPr>
              <p14:xfrm>
                <a:off x="3076209" y="3195496"/>
                <a:ext cx="112320" cy="103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EAB46C9-6870-43FA-93E3-9CFD9471DE4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58569" y="3177856"/>
                  <a:ext cx="147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8C3FADB-7F9B-4730-A6E0-D7D3D3F10223}"/>
                    </a:ext>
                  </a:extLst>
                </p14:cNvPr>
                <p14:cNvContentPartPr/>
                <p14:nvPr/>
              </p14:nvContentPartPr>
              <p14:xfrm>
                <a:off x="3270249" y="3240496"/>
                <a:ext cx="55080" cy="96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8C3FADB-7F9B-4730-A6E0-D7D3D3F1022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52249" y="3222856"/>
                  <a:ext cx="90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BABB228-348A-4F6F-A7B0-C98D39049C1E}"/>
                    </a:ext>
                  </a:extLst>
                </p14:cNvPr>
                <p14:cNvContentPartPr/>
                <p14:nvPr/>
              </p14:nvContentPartPr>
              <p14:xfrm>
                <a:off x="3368889" y="3060496"/>
                <a:ext cx="163800" cy="249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BABB228-348A-4F6F-A7B0-C98D39049C1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51249" y="3042496"/>
                  <a:ext cx="199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DB98C16-103D-44D4-97F6-B8FD7BE25A17}"/>
                    </a:ext>
                  </a:extLst>
                </p14:cNvPr>
                <p14:cNvContentPartPr/>
                <p14:nvPr/>
              </p14:nvContentPartPr>
              <p14:xfrm>
                <a:off x="3526569" y="3120616"/>
                <a:ext cx="26280" cy="49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DB98C16-103D-44D4-97F6-B8FD7BE25A1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08929" y="3102976"/>
                  <a:ext cx="61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8457242-B074-4429-9306-1258DDB218A6}"/>
                    </a:ext>
                  </a:extLst>
                </p14:cNvPr>
                <p14:cNvContentPartPr/>
                <p14:nvPr/>
              </p14:nvContentPartPr>
              <p14:xfrm>
                <a:off x="3587769" y="3199456"/>
                <a:ext cx="252720" cy="140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8457242-B074-4429-9306-1258DDB218A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69769" y="3181816"/>
                  <a:ext cx="28836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4D32A3-8B0B-4FF4-BE3F-10B4AA42B66A}"/>
              </a:ext>
            </a:extLst>
          </p:cNvPr>
          <p:cNvGrpSpPr/>
          <p:nvPr/>
        </p:nvGrpSpPr>
        <p:grpSpPr>
          <a:xfrm>
            <a:off x="5490009" y="2620576"/>
            <a:ext cx="1195200" cy="968760"/>
            <a:chOff x="5490009" y="2620576"/>
            <a:chExt cx="1195200" cy="96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BB55A31-6A58-4FA8-8EE4-A83D2D9FD3D4}"/>
                    </a:ext>
                  </a:extLst>
                </p14:cNvPr>
                <p14:cNvContentPartPr/>
                <p14:nvPr/>
              </p14:nvContentPartPr>
              <p14:xfrm>
                <a:off x="5490009" y="2620576"/>
                <a:ext cx="53640" cy="968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BB55A31-6A58-4FA8-8EE4-A83D2D9FD3D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72369" y="2602936"/>
                  <a:ext cx="8928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6D9877F-A317-42DB-9ECF-10987221FD0E}"/>
                    </a:ext>
                  </a:extLst>
                </p14:cNvPr>
                <p14:cNvContentPartPr/>
                <p14:nvPr/>
              </p14:nvContentPartPr>
              <p14:xfrm>
                <a:off x="5540409" y="3516256"/>
                <a:ext cx="1144800" cy="61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6D9877F-A317-42DB-9ECF-10987221FD0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22769" y="3498616"/>
                  <a:ext cx="11804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B193633-D772-44C0-A33E-2A670765F9F7}"/>
                    </a:ext>
                  </a:extLst>
                </p14:cNvPr>
                <p14:cNvContentPartPr/>
                <p14:nvPr/>
              </p14:nvContentPartPr>
              <p14:xfrm>
                <a:off x="5783049" y="3400696"/>
                <a:ext cx="360" cy="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B193633-D772-44C0-A33E-2A670765F9F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65409" y="33826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AFA6907-5D92-43EF-884D-A32DF11BD56C}"/>
                    </a:ext>
                  </a:extLst>
                </p14:cNvPr>
                <p14:cNvContentPartPr/>
                <p14:nvPr/>
              </p14:nvContentPartPr>
              <p14:xfrm>
                <a:off x="5825529" y="3203056"/>
                <a:ext cx="200520" cy="100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AFA6907-5D92-43EF-884D-A32DF11BD56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07889" y="3185416"/>
                  <a:ext cx="236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EABBFCD-1238-4A35-9E57-6E8BFB985F45}"/>
                    </a:ext>
                  </a:extLst>
                </p14:cNvPr>
                <p14:cNvContentPartPr/>
                <p14:nvPr/>
              </p14:nvContentPartPr>
              <p14:xfrm>
                <a:off x="5884209" y="3353176"/>
                <a:ext cx="170640" cy="16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EABBFCD-1238-4A35-9E57-6E8BFB985F4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866569" y="3335536"/>
                  <a:ext cx="2062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3423EEE-70E9-4A81-AF25-D25277000F3F}"/>
                    </a:ext>
                  </a:extLst>
                </p14:cNvPr>
                <p14:cNvContentPartPr/>
                <p14:nvPr/>
              </p14:nvContentPartPr>
              <p14:xfrm>
                <a:off x="5646609" y="3097216"/>
                <a:ext cx="361080" cy="158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3423EEE-70E9-4A81-AF25-D25277000F3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628609" y="3079576"/>
                  <a:ext cx="396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D35DD08-4581-44DB-B954-15C4420993BA}"/>
                    </a:ext>
                  </a:extLst>
                </p14:cNvPr>
                <p14:cNvContentPartPr/>
                <p14:nvPr/>
              </p14:nvContentPartPr>
              <p14:xfrm>
                <a:off x="5923809" y="3286936"/>
                <a:ext cx="132120" cy="123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D35DD08-4581-44DB-B954-15C4420993B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906169" y="3268936"/>
                  <a:ext cx="167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8756D3E-4BDA-4A22-8A25-5384B1A36719}"/>
                    </a:ext>
                  </a:extLst>
                </p14:cNvPr>
                <p14:cNvContentPartPr/>
                <p14:nvPr/>
              </p14:nvContentPartPr>
              <p14:xfrm>
                <a:off x="5809689" y="3129976"/>
                <a:ext cx="306000" cy="75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8756D3E-4BDA-4A22-8A25-5384B1A3671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792049" y="3111976"/>
                  <a:ext cx="34164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37C29AD-BC90-4C85-9E09-ECB086EF6B70}"/>
                  </a:ext>
                </a:extLst>
              </p14:cNvPr>
              <p14:cNvContentPartPr/>
              <p14:nvPr/>
            </p14:nvContentPartPr>
            <p14:xfrm>
              <a:off x="6371289" y="2631376"/>
              <a:ext cx="48240" cy="414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37C29AD-BC90-4C85-9E09-ECB086EF6B70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353289" y="2613736"/>
                <a:ext cx="8388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D969C299-819B-4457-B936-6F23474ED260}"/>
              </a:ext>
            </a:extLst>
          </p:cNvPr>
          <p:cNvGrpSpPr/>
          <p:nvPr/>
        </p:nvGrpSpPr>
        <p:grpSpPr>
          <a:xfrm>
            <a:off x="1183329" y="3946816"/>
            <a:ext cx="718200" cy="325080"/>
            <a:chOff x="1183329" y="3946816"/>
            <a:chExt cx="718200" cy="32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67B78B8-43AA-4638-A623-D77B6D05D602}"/>
                    </a:ext>
                  </a:extLst>
                </p14:cNvPr>
                <p14:cNvContentPartPr/>
                <p14:nvPr/>
              </p14:nvContentPartPr>
              <p14:xfrm>
                <a:off x="1183329" y="4095856"/>
                <a:ext cx="389160" cy="176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67B78B8-43AA-4638-A623-D77B6D05D60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65329" y="4077856"/>
                  <a:ext cx="424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23B05C4-0541-4C1B-8944-F31D205C2050}"/>
                    </a:ext>
                  </a:extLst>
                </p14:cNvPr>
                <p14:cNvContentPartPr/>
                <p14:nvPr/>
              </p14:nvContentPartPr>
              <p14:xfrm>
                <a:off x="1621089" y="4090816"/>
                <a:ext cx="70920" cy="150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23B05C4-0541-4C1B-8944-F31D205C205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03449" y="4072816"/>
                  <a:ext cx="1065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FFAFE9E-E5D0-4BE4-B4D2-7C44290D81B5}"/>
                    </a:ext>
                  </a:extLst>
                </p14:cNvPr>
                <p14:cNvContentPartPr/>
                <p14:nvPr/>
              </p14:nvContentPartPr>
              <p14:xfrm>
                <a:off x="1775529" y="3946816"/>
                <a:ext cx="126000" cy="222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FFAFE9E-E5D0-4BE4-B4D2-7C44290D81B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57889" y="3928816"/>
                  <a:ext cx="16164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A5839D6-F35B-47E5-8C48-1971EDAA6669}"/>
              </a:ext>
            </a:extLst>
          </p:cNvPr>
          <p:cNvGrpSpPr/>
          <p:nvPr/>
        </p:nvGrpSpPr>
        <p:grpSpPr>
          <a:xfrm>
            <a:off x="2251089" y="3837736"/>
            <a:ext cx="1110960" cy="468720"/>
            <a:chOff x="2251089" y="3837736"/>
            <a:chExt cx="1110960" cy="46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239F5F0-B5FE-4F01-92B3-244FB6D3C8C2}"/>
                    </a:ext>
                  </a:extLst>
                </p14:cNvPr>
                <p14:cNvContentPartPr/>
                <p14:nvPr/>
              </p14:nvContentPartPr>
              <p14:xfrm>
                <a:off x="2251089" y="4041136"/>
                <a:ext cx="101160" cy="203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239F5F0-B5FE-4F01-92B3-244FB6D3C8C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233449" y="4023496"/>
                  <a:ext cx="136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41634F3-AC1F-4A4B-ABCE-A795DD80F08D}"/>
                    </a:ext>
                  </a:extLst>
                </p14:cNvPr>
                <p14:cNvContentPartPr/>
                <p14:nvPr/>
              </p14:nvContentPartPr>
              <p14:xfrm>
                <a:off x="2390769" y="4003336"/>
                <a:ext cx="111960" cy="148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41634F3-AC1F-4A4B-ABCE-A795DD80F08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372769" y="3985696"/>
                  <a:ext cx="147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56730B9-76EC-4B88-B997-449B3EF2F11C}"/>
                    </a:ext>
                  </a:extLst>
                </p14:cNvPr>
                <p14:cNvContentPartPr/>
                <p14:nvPr/>
              </p14:nvContentPartPr>
              <p14:xfrm>
                <a:off x="2540889" y="4007296"/>
                <a:ext cx="116640" cy="2991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56730B9-76EC-4B88-B997-449B3EF2F11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523249" y="3989296"/>
                  <a:ext cx="1522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24941A5-D6F9-4B0E-996C-6C9BF3D0340A}"/>
                    </a:ext>
                  </a:extLst>
                </p14:cNvPr>
                <p14:cNvContentPartPr/>
                <p14:nvPr/>
              </p14:nvContentPartPr>
              <p14:xfrm>
                <a:off x="2703609" y="4029256"/>
                <a:ext cx="109800" cy="68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24941A5-D6F9-4B0E-996C-6C9BF3D0340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685969" y="4011256"/>
                  <a:ext cx="145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7F3509E-B267-4F25-AF76-93E453A3D059}"/>
                    </a:ext>
                  </a:extLst>
                </p14:cNvPr>
                <p14:cNvContentPartPr/>
                <p14:nvPr/>
              </p14:nvContentPartPr>
              <p14:xfrm>
                <a:off x="2920329" y="3837736"/>
                <a:ext cx="117360" cy="280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7F3509E-B267-4F25-AF76-93E453A3D05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902689" y="3820096"/>
                  <a:ext cx="153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95C4895-748B-4777-9DB1-BA8922E8408A}"/>
                    </a:ext>
                  </a:extLst>
                </p14:cNvPr>
                <p14:cNvContentPartPr/>
                <p14:nvPr/>
              </p14:nvContentPartPr>
              <p14:xfrm>
                <a:off x="3066849" y="4008376"/>
                <a:ext cx="295200" cy="137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95C4895-748B-4777-9DB1-BA8922E8408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049209" y="3990376"/>
                  <a:ext cx="33084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55B33D9-2DBB-41A8-83CA-08E612CF827E}"/>
              </a:ext>
            </a:extLst>
          </p:cNvPr>
          <p:cNvGrpSpPr/>
          <p:nvPr/>
        </p:nvGrpSpPr>
        <p:grpSpPr>
          <a:xfrm>
            <a:off x="3748689" y="3819736"/>
            <a:ext cx="1016280" cy="394920"/>
            <a:chOff x="3748689" y="3819736"/>
            <a:chExt cx="1016280" cy="39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BCE8724-B694-450D-B8F8-DA343F484F36}"/>
                    </a:ext>
                  </a:extLst>
                </p14:cNvPr>
                <p14:cNvContentPartPr/>
                <p14:nvPr/>
              </p14:nvContentPartPr>
              <p14:xfrm>
                <a:off x="3748689" y="3990376"/>
                <a:ext cx="287640" cy="121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BCE8724-B694-450D-B8F8-DA343F484F3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30689" y="3972376"/>
                  <a:ext cx="323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639C76D-60A3-4C68-BACB-5FBE664A6197}"/>
                    </a:ext>
                  </a:extLst>
                </p14:cNvPr>
                <p14:cNvContentPartPr/>
                <p14:nvPr/>
              </p14:nvContentPartPr>
              <p14:xfrm>
                <a:off x="4127769" y="3847816"/>
                <a:ext cx="128160" cy="264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639C76D-60A3-4C68-BACB-5FBE664A619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109769" y="3829816"/>
                  <a:ext cx="1638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1B84A9A-4EE2-482F-AF48-4D48D9B1203B}"/>
                    </a:ext>
                  </a:extLst>
                </p14:cNvPr>
                <p14:cNvContentPartPr/>
                <p14:nvPr/>
              </p14:nvContentPartPr>
              <p14:xfrm>
                <a:off x="4290129" y="4003336"/>
                <a:ext cx="100800" cy="127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1B84A9A-4EE2-482F-AF48-4D48D9B1203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272129" y="3985696"/>
                  <a:ext cx="136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72BA827-9B9A-4FD4-9916-408B4CEBE26F}"/>
                    </a:ext>
                  </a:extLst>
                </p14:cNvPr>
                <p14:cNvContentPartPr/>
                <p14:nvPr/>
              </p14:nvContentPartPr>
              <p14:xfrm>
                <a:off x="4460049" y="4159576"/>
                <a:ext cx="360" cy="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72BA827-9B9A-4FD4-9916-408B4CEBE26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42409" y="41415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90AD670-1118-4E11-B6B7-E71E6F58D889}"/>
                    </a:ext>
                  </a:extLst>
                </p14:cNvPr>
                <p14:cNvContentPartPr/>
                <p14:nvPr/>
              </p14:nvContentPartPr>
              <p14:xfrm>
                <a:off x="4478409" y="3819736"/>
                <a:ext cx="204840" cy="354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90AD670-1118-4E11-B6B7-E71E6F58D88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460769" y="3802096"/>
                  <a:ext cx="2404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18E693F-29E9-410F-92EC-2A5207149819}"/>
                    </a:ext>
                  </a:extLst>
                </p14:cNvPr>
                <p14:cNvContentPartPr/>
                <p14:nvPr/>
              </p14:nvContentPartPr>
              <p14:xfrm>
                <a:off x="4703769" y="4059136"/>
                <a:ext cx="61200" cy="155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18E693F-29E9-410F-92EC-2A520714981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86129" y="4041496"/>
                  <a:ext cx="9684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00425D6-C57E-48F0-BB60-3A77DF95C11C}"/>
                  </a:ext>
                </a:extLst>
              </p14:cNvPr>
              <p14:cNvContentPartPr/>
              <p14:nvPr/>
            </p14:nvContentPartPr>
            <p14:xfrm>
              <a:off x="5337729" y="3992176"/>
              <a:ext cx="6480" cy="316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00425D6-C57E-48F0-BB60-3A77DF95C11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319729" y="3974536"/>
                <a:ext cx="4212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506FB554-3E7A-448E-8035-BBF06EE80112}"/>
              </a:ext>
            </a:extLst>
          </p:cNvPr>
          <p:cNvGrpSpPr/>
          <p:nvPr/>
        </p:nvGrpSpPr>
        <p:grpSpPr>
          <a:xfrm>
            <a:off x="5308209" y="4117096"/>
            <a:ext cx="255960" cy="110520"/>
            <a:chOff x="5308209" y="4117096"/>
            <a:chExt cx="255960" cy="11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53177C4-2D95-4788-B8C6-CF255C0FAC47}"/>
                    </a:ext>
                  </a:extLst>
                </p14:cNvPr>
                <p14:cNvContentPartPr/>
                <p14:nvPr/>
              </p14:nvContentPartPr>
              <p14:xfrm>
                <a:off x="5308209" y="4117096"/>
                <a:ext cx="32400" cy="110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53177C4-2D95-4788-B8C6-CF255C0FAC4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90569" y="4099456"/>
                  <a:ext cx="68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635E280-5EF7-44CE-ADBA-E090DDB60716}"/>
                    </a:ext>
                  </a:extLst>
                </p14:cNvPr>
                <p14:cNvContentPartPr/>
                <p14:nvPr/>
              </p14:nvContentPartPr>
              <p14:xfrm>
                <a:off x="5425209" y="4123936"/>
                <a:ext cx="138960" cy="67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635E280-5EF7-44CE-ADBA-E090DDB6071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07209" y="4105936"/>
                  <a:ext cx="17460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5BA911B-023B-4D2A-ADD4-FCB76943F843}"/>
              </a:ext>
            </a:extLst>
          </p:cNvPr>
          <p:cNvGrpSpPr/>
          <p:nvPr/>
        </p:nvGrpSpPr>
        <p:grpSpPr>
          <a:xfrm>
            <a:off x="5999049" y="3991816"/>
            <a:ext cx="444960" cy="225720"/>
            <a:chOff x="5999049" y="3991816"/>
            <a:chExt cx="444960" cy="22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EC44B67-9D4F-4188-B00D-0520A59E88B6}"/>
                    </a:ext>
                  </a:extLst>
                </p14:cNvPr>
                <p14:cNvContentPartPr/>
                <p14:nvPr/>
              </p14:nvContentPartPr>
              <p14:xfrm>
                <a:off x="5999049" y="4022416"/>
                <a:ext cx="16200" cy="195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EC44B67-9D4F-4188-B00D-0520A59E88B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81409" y="4004416"/>
                  <a:ext cx="518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B0534CB-15DD-4A1D-B2B5-7E2C8D139F72}"/>
                    </a:ext>
                  </a:extLst>
                </p14:cNvPr>
                <p14:cNvContentPartPr/>
                <p14:nvPr/>
              </p14:nvContentPartPr>
              <p14:xfrm>
                <a:off x="6011289" y="4010536"/>
                <a:ext cx="176760" cy="158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B0534CB-15DD-4A1D-B2B5-7E2C8D139F7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93289" y="3992896"/>
                  <a:ext cx="212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C7F7D75-A804-47D2-8BCF-34A8D3BEDDFA}"/>
                    </a:ext>
                  </a:extLst>
                </p14:cNvPr>
                <p14:cNvContentPartPr/>
                <p14:nvPr/>
              </p14:nvContentPartPr>
              <p14:xfrm>
                <a:off x="6314049" y="3991816"/>
                <a:ext cx="129960" cy="188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C7F7D75-A804-47D2-8BCF-34A8D3BEDDF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96049" y="3973816"/>
                  <a:ext cx="165600" cy="22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48892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5867-9222-4080-9598-799C5DE8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C000"/>
                </a:solidFill>
              </a:rPr>
              <a:t>Kernel trick </a:t>
            </a:r>
            <a:r>
              <a:rPr lang="en-US"/>
              <a:t>for method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46203-BA94-4005-9B44-D913E8C97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ym typeface="Wingdings" panose="05000000000000000000" pitchFamily="2" charset="2"/>
              </a:rPr>
              <a:t>Kernel trick</a:t>
            </a:r>
            <a:r>
              <a:rPr lang="en-US">
                <a:sym typeface="Wingdings" panose="05000000000000000000" pitchFamily="2" charset="2"/>
              </a:rPr>
              <a:t>: </a:t>
            </a:r>
            <a:r>
              <a:rPr lang="en-US" strike="sngStrike">
                <a:sym typeface="Wingdings" panose="05000000000000000000" pitchFamily="2" charset="2"/>
              </a:rPr>
              <a:t> </a:t>
            </a:r>
          </a:p>
          <a:p>
            <a:endParaRPr lang="en-US">
              <a:sym typeface="Wingdings" panose="05000000000000000000" pitchFamily="2" charset="2"/>
            </a:endParaRPr>
          </a:p>
          <a:p>
            <a:endParaRPr lang="en-US">
              <a:sym typeface="Wingdings" panose="05000000000000000000" pitchFamily="2" charset="2"/>
            </a:endParaRPr>
          </a:p>
          <a:p>
            <a:r>
              <a:rPr lang="en-US">
                <a:sym typeface="Wingdings" panose="05000000000000000000" pitchFamily="2" charset="2"/>
              </a:rPr>
              <a:t>Which kernel to use?</a:t>
            </a:r>
          </a:p>
          <a:p>
            <a:pPr marL="536575" lvl="1" indent="-179388"/>
            <a:r>
              <a:rPr lang="en-US"/>
              <a:t>Always try the </a:t>
            </a:r>
            <a:r>
              <a:rPr lang="en-US" b="1"/>
              <a:t>linear kernel first </a:t>
            </a:r>
            <a:endParaRPr lang="en-US"/>
          </a:p>
          <a:p>
            <a:pPr marL="536575" lvl="1" indent="-179388"/>
            <a:r>
              <a:rPr lang="en-US" b="1"/>
              <a:t>Gassian kernel </a:t>
            </a:r>
            <a:r>
              <a:rPr lang="en-US"/>
              <a:t>works well in most cases </a:t>
            </a:r>
          </a:p>
          <a:p>
            <a:pPr marL="536575" lvl="1" indent="-179388"/>
            <a:r>
              <a:rPr lang="en-US"/>
              <a:t>Try a few other kernels using grid-search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0F9BD-732B-4AA1-9358-D6E5EFB0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F08BB8B-DA37-4CB9-BC8D-CCE8A5FFF440}"/>
                  </a:ext>
                </a:extLst>
              </p14:cNvPr>
              <p14:cNvContentPartPr/>
              <p14:nvPr/>
            </p14:nvContentPartPr>
            <p14:xfrm>
              <a:off x="594009" y="1675576"/>
              <a:ext cx="1180080" cy="34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F08BB8B-DA37-4CB9-BC8D-CCE8A5FFF4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09" y="1657576"/>
                <a:ext cx="12157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61140A0-80A3-4C50-974A-2DE2BD717D8B}"/>
                  </a:ext>
                </a:extLst>
              </p14:cNvPr>
              <p14:cNvContentPartPr/>
              <p14:nvPr/>
            </p14:nvContentPartPr>
            <p14:xfrm>
              <a:off x="2711169" y="3507976"/>
              <a:ext cx="1167120" cy="428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61140A0-80A3-4C50-974A-2DE2BD717D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3529" y="3489976"/>
                <a:ext cx="120276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967001B3-7879-4D48-A69A-526BCAC898C2}"/>
              </a:ext>
            </a:extLst>
          </p:cNvPr>
          <p:cNvGrpSpPr/>
          <p:nvPr/>
        </p:nvGrpSpPr>
        <p:grpSpPr>
          <a:xfrm>
            <a:off x="5858289" y="3189736"/>
            <a:ext cx="1142640" cy="273240"/>
            <a:chOff x="5858289" y="3189736"/>
            <a:chExt cx="1142640" cy="27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26452AB-6C71-4720-892E-6A24D0DC0E1D}"/>
                    </a:ext>
                  </a:extLst>
                </p14:cNvPr>
                <p14:cNvContentPartPr/>
                <p14:nvPr/>
              </p14:nvContentPartPr>
              <p14:xfrm>
                <a:off x="5858289" y="3189736"/>
                <a:ext cx="182880" cy="229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26452AB-6C71-4720-892E-6A24D0DC0E1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40289" y="3171736"/>
                  <a:ext cx="2185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A675E52-057D-4B89-989E-DC4775B4A35C}"/>
                    </a:ext>
                  </a:extLst>
                </p14:cNvPr>
                <p14:cNvContentPartPr/>
                <p14:nvPr/>
              </p14:nvContentPartPr>
              <p14:xfrm>
                <a:off x="6085449" y="3333376"/>
                <a:ext cx="90360" cy="75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A675E52-057D-4B89-989E-DC4775B4A3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67449" y="3315376"/>
                  <a:ext cx="126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8CB91B-08B7-49F5-92B6-8D58B4567444}"/>
                    </a:ext>
                  </a:extLst>
                </p14:cNvPr>
                <p14:cNvContentPartPr/>
                <p14:nvPr/>
              </p14:nvContentPartPr>
              <p14:xfrm>
                <a:off x="6176169" y="3342736"/>
                <a:ext cx="16920" cy="74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8CB91B-08B7-49F5-92B6-8D58B45674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58529" y="3325096"/>
                  <a:ext cx="525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1EF90ED-E802-4452-9AF1-8A40B487EFF9}"/>
                    </a:ext>
                  </a:extLst>
                </p14:cNvPr>
                <p14:cNvContentPartPr/>
                <p14:nvPr/>
              </p14:nvContentPartPr>
              <p14:xfrm>
                <a:off x="6245649" y="3247336"/>
                <a:ext cx="312480" cy="180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1EF90ED-E802-4452-9AF1-8A40B487EFF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27649" y="3229696"/>
                  <a:ext cx="3481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1704DA6-1A38-4641-83BF-5AF493B47D09}"/>
                    </a:ext>
                  </a:extLst>
                </p14:cNvPr>
                <p14:cNvContentPartPr/>
                <p14:nvPr/>
              </p14:nvContentPartPr>
              <p14:xfrm>
                <a:off x="6593769" y="3297376"/>
                <a:ext cx="39240" cy="165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1704DA6-1A38-4641-83BF-5AF493B47D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76129" y="3279376"/>
                  <a:ext cx="74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9F4167B-2F55-4CAC-93C0-B62E7CB73A2A}"/>
                    </a:ext>
                  </a:extLst>
                </p14:cNvPr>
                <p14:cNvContentPartPr/>
                <p14:nvPr/>
              </p14:nvContentPartPr>
              <p14:xfrm>
                <a:off x="6669729" y="3194416"/>
                <a:ext cx="331200" cy="236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9F4167B-2F55-4CAC-93C0-B62E7CB73A2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51729" y="3176776"/>
                  <a:ext cx="36684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5AF64A-6A4D-4977-A78A-BC75A47B6603}"/>
              </a:ext>
            </a:extLst>
          </p:cNvPr>
          <p:cNvGrpSpPr/>
          <p:nvPr/>
        </p:nvGrpSpPr>
        <p:grpSpPr>
          <a:xfrm>
            <a:off x="7495929" y="2905336"/>
            <a:ext cx="1423800" cy="1021320"/>
            <a:chOff x="7495929" y="2905336"/>
            <a:chExt cx="1423800" cy="102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D6F7976-ABDF-4595-9062-A64C86411B66}"/>
                    </a:ext>
                  </a:extLst>
                </p14:cNvPr>
                <p14:cNvContentPartPr/>
                <p14:nvPr/>
              </p14:nvContentPartPr>
              <p14:xfrm>
                <a:off x="7691409" y="2905336"/>
                <a:ext cx="793080" cy="570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D6F7976-ABDF-4595-9062-A64C86411B6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73409" y="2887696"/>
                  <a:ext cx="82872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6DBD8A7-B179-438D-B7DC-791CAAB39577}"/>
                    </a:ext>
                  </a:extLst>
                </p14:cNvPr>
                <p14:cNvContentPartPr/>
                <p14:nvPr/>
              </p14:nvContentPartPr>
              <p14:xfrm>
                <a:off x="7495929" y="3326896"/>
                <a:ext cx="1423800" cy="599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6DBD8A7-B179-438D-B7DC-791CAAB3957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77929" y="3309256"/>
                  <a:ext cx="1459440" cy="63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BD658BA-884F-4A18-B6BC-6162CCB4EEB7}"/>
                  </a:ext>
                </a:extLst>
              </p14:cNvPr>
              <p14:cNvContentPartPr/>
              <p14:nvPr/>
            </p14:nvContentPartPr>
            <p14:xfrm>
              <a:off x="3521889" y="3948616"/>
              <a:ext cx="1559160" cy="716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BD658BA-884F-4A18-B6BC-6162CCB4EEB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03889" y="3930616"/>
                <a:ext cx="15948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CE28AD8-B15D-4D70-9B01-7CA358149F93}"/>
                  </a:ext>
                </a:extLst>
              </p14:cNvPr>
              <p14:cNvContentPartPr/>
              <p14:nvPr/>
            </p14:nvContentPartPr>
            <p14:xfrm>
              <a:off x="1083249" y="3998296"/>
              <a:ext cx="1359720" cy="381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CE28AD8-B15D-4D70-9B01-7CA358149F9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65609" y="3980656"/>
                <a:ext cx="1395360" cy="7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256B108F-EF4F-4E39-B3C0-8A959584F38F}"/>
              </a:ext>
            </a:extLst>
          </p:cNvPr>
          <p:cNvGrpSpPr/>
          <p:nvPr/>
        </p:nvGrpSpPr>
        <p:grpSpPr>
          <a:xfrm>
            <a:off x="5684409" y="3784816"/>
            <a:ext cx="1226880" cy="206280"/>
            <a:chOff x="5684409" y="3784816"/>
            <a:chExt cx="1226880" cy="20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46582E-BB99-4391-B098-371AF84E9A0D}"/>
                    </a:ext>
                  </a:extLst>
                </p14:cNvPr>
                <p14:cNvContentPartPr/>
                <p14:nvPr/>
              </p14:nvContentPartPr>
              <p14:xfrm>
                <a:off x="5684409" y="3847816"/>
                <a:ext cx="1154880" cy="61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46582E-BB99-4391-B098-371AF84E9A0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66769" y="3829816"/>
                  <a:ext cx="1190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18BF6C3-3045-44A8-B6CC-DF1534780D61}"/>
                    </a:ext>
                  </a:extLst>
                </p14:cNvPr>
                <p14:cNvContentPartPr/>
                <p14:nvPr/>
              </p14:nvContentPartPr>
              <p14:xfrm>
                <a:off x="6751089" y="3784816"/>
                <a:ext cx="160200" cy="206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18BF6C3-3045-44A8-B6CC-DF1534780D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33089" y="3767176"/>
                  <a:ext cx="195840" cy="24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433AF46-AC9C-4636-B764-0D76C65AA4B5}"/>
                  </a:ext>
                </a:extLst>
              </p14:cNvPr>
              <p14:cNvContentPartPr/>
              <p14:nvPr/>
            </p14:nvContentPartPr>
            <p14:xfrm>
              <a:off x="2125089" y="4440376"/>
              <a:ext cx="1208520" cy="345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433AF46-AC9C-4636-B764-0D76C65AA4B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07089" y="4422376"/>
                <a:ext cx="124416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AEB1E471-14D6-4E2B-965F-19FE4ACA13C7}"/>
              </a:ext>
            </a:extLst>
          </p:cNvPr>
          <p:cNvGrpSpPr/>
          <p:nvPr/>
        </p:nvGrpSpPr>
        <p:grpSpPr>
          <a:xfrm>
            <a:off x="409689" y="3311416"/>
            <a:ext cx="1389960" cy="597600"/>
            <a:chOff x="409689" y="3311416"/>
            <a:chExt cx="1389960" cy="59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E4B7BB9-B8C3-476D-86C8-DF5941E6AAEC}"/>
                    </a:ext>
                  </a:extLst>
                </p14:cNvPr>
                <p14:cNvContentPartPr/>
                <p14:nvPr/>
              </p14:nvContentPartPr>
              <p14:xfrm>
                <a:off x="409689" y="3394936"/>
                <a:ext cx="251280" cy="9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E4B7BB9-B8C3-476D-86C8-DF5941E6AAE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1689" y="3377296"/>
                  <a:ext cx="286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10B9B73-8B93-41A5-A22C-42C67794BB1D}"/>
                    </a:ext>
                  </a:extLst>
                </p14:cNvPr>
                <p14:cNvContentPartPr/>
                <p14:nvPr/>
              </p14:nvContentPartPr>
              <p14:xfrm>
                <a:off x="663129" y="3311416"/>
                <a:ext cx="102960" cy="169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10B9B73-8B93-41A5-A22C-42C67794BB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5489" y="3293416"/>
                  <a:ext cx="138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1E70319-A1DD-4760-B71C-2E5752D7C965}"/>
                    </a:ext>
                  </a:extLst>
                </p14:cNvPr>
                <p14:cNvContentPartPr/>
                <p14:nvPr/>
              </p14:nvContentPartPr>
              <p14:xfrm>
                <a:off x="1241649" y="3436336"/>
                <a:ext cx="80280" cy="179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1E70319-A1DD-4760-B71C-2E5752D7C9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23649" y="3418336"/>
                  <a:ext cx="115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154551F-EF53-48B5-AFB7-6ED3A5124A63}"/>
                    </a:ext>
                  </a:extLst>
                </p14:cNvPr>
                <p14:cNvContentPartPr/>
                <p14:nvPr/>
              </p14:nvContentPartPr>
              <p14:xfrm>
                <a:off x="1338489" y="3544696"/>
                <a:ext cx="88560" cy="95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154551F-EF53-48B5-AFB7-6ED3A5124A6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20489" y="3526696"/>
                  <a:ext cx="124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88D7545-69C8-4DB4-96BA-2FA7B9E7BB5A}"/>
                    </a:ext>
                  </a:extLst>
                </p14:cNvPr>
                <p14:cNvContentPartPr/>
                <p14:nvPr/>
              </p14:nvContentPartPr>
              <p14:xfrm>
                <a:off x="1468089" y="3463336"/>
                <a:ext cx="331560" cy="261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88D7545-69C8-4DB4-96BA-2FA7B9E7BB5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50449" y="3445696"/>
                  <a:ext cx="3672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33FA382-B13D-41DB-A76D-E913832F1F24}"/>
                    </a:ext>
                  </a:extLst>
                </p14:cNvPr>
                <p14:cNvContentPartPr/>
                <p14:nvPr/>
              </p14:nvContentPartPr>
              <p14:xfrm>
                <a:off x="1376649" y="3408616"/>
                <a:ext cx="311400" cy="298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33FA382-B13D-41DB-A76D-E913832F1F2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59009" y="3390616"/>
                  <a:ext cx="3470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A44F6A2-1344-4E40-90C9-69E1609A1226}"/>
                    </a:ext>
                  </a:extLst>
                </p14:cNvPr>
                <p14:cNvContentPartPr/>
                <p14:nvPr/>
              </p14:nvContentPartPr>
              <p14:xfrm>
                <a:off x="1449729" y="3407896"/>
                <a:ext cx="272520" cy="279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A44F6A2-1344-4E40-90C9-69E1609A122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32089" y="3390256"/>
                  <a:ext cx="3081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EC539CD-C81C-4B76-A460-C5D89E670621}"/>
                    </a:ext>
                  </a:extLst>
                </p14:cNvPr>
                <p14:cNvContentPartPr/>
                <p14:nvPr/>
              </p14:nvContentPartPr>
              <p14:xfrm>
                <a:off x="587889" y="3648376"/>
                <a:ext cx="329040" cy="260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EC539CD-C81C-4B76-A460-C5D89E67062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0249" y="3630736"/>
                  <a:ext cx="36468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E870C49-6592-483E-8AA2-01E3948A081A}"/>
              </a:ext>
            </a:extLst>
          </p:cNvPr>
          <p:cNvGrpSpPr/>
          <p:nvPr/>
        </p:nvGrpSpPr>
        <p:grpSpPr>
          <a:xfrm>
            <a:off x="3867129" y="3053656"/>
            <a:ext cx="1602000" cy="550800"/>
            <a:chOff x="3867129" y="3053656"/>
            <a:chExt cx="1602000" cy="55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3A0CD35-AD7C-4380-B1F5-A350286D1319}"/>
                    </a:ext>
                  </a:extLst>
                </p14:cNvPr>
                <p14:cNvContentPartPr/>
                <p14:nvPr/>
              </p14:nvContentPartPr>
              <p14:xfrm>
                <a:off x="4667409" y="3276496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3A0CD35-AD7C-4380-B1F5-A350286D131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49409" y="32584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F0F4553-9EB0-4309-A125-15C649090B60}"/>
                    </a:ext>
                  </a:extLst>
                </p14:cNvPr>
                <p14:cNvContentPartPr/>
                <p14:nvPr/>
              </p14:nvContentPartPr>
              <p14:xfrm>
                <a:off x="4682889" y="3396376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F0F4553-9EB0-4309-A125-15C649090B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65249" y="33783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1AE2543-0D4E-47D4-B852-5761A4477843}"/>
                    </a:ext>
                  </a:extLst>
                </p14:cNvPr>
                <p14:cNvContentPartPr/>
                <p14:nvPr/>
              </p14:nvContentPartPr>
              <p14:xfrm>
                <a:off x="4826529" y="3092536"/>
                <a:ext cx="381600" cy="289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1AE2543-0D4E-47D4-B852-5761A447784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08529" y="3074536"/>
                  <a:ext cx="4172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FE8D3AC-E08F-4F3A-BF63-F518A6984084}"/>
                    </a:ext>
                  </a:extLst>
                </p14:cNvPr>
                <p14:cNvContentPartPr/>
                <p14:nvPr/>
              </p14:nvContentPartPr>
              <p14:xfrm>
                <a:off x="5237649" y="3313216"/>
                <a:ext cx="231480" cy="291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FE8D3AC-E08F-4F3A-BF63-F518A698408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220009" y="3295576"/>
                  <a:ext cx="267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5206622-4779-4505-B6E3-8249769770FA}"/>
                    </a:ext>
                  </a:extLst>
                </p14:cNvPr>
                <p14:cNvContentPartPr/>
                <p14:nvPr/>
              </p14:nvContentPartPr>
              <p14:xfrm>
                <a:off x="3867129" y="3053656"/>
                <a:ext cx="708840" cy="512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5206622-4779-4505-B6E3-8249769770F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49489" y="3035656"/>
                  <a:ext cx="744480" cy="548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66838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6454E-06BF-4F89-A96C-B5697E62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Discussions and notes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C73407-5397-4108-9160-7BA0C6072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/>
                  <a:t>Smaller </a:t>
                </a:r>
                <a:r>
                  <a:rPr lang="en-US" sz="2000" i="1"/>
                  <a:t>C</a:t>
                </a:r>
                <a:r>
                  <a:rPr lang="en-US" sz="2000"/>
                  <a:t>:</a:t>
                </a:r>
                <a:r>
                  <a:rPr lang="en-US" sz="2000" b="1" i="1"/>
                  <a:t> </a:t>
                </a:r>
                <a:r>
                  <a:rPr lang="en-US" sz="2000" b="1" strike="sngStrike"/>
                  <a:t> </a:t>
                </a:r>
                <a:endParaRPr lang="en-US" sz="2000" b="1"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>
                    <a:sym typeface="Wingdings" panose="05000000000000000000" pitchFamily="2" charset="2"/>
                  </a:rPr>
                  <a:t>Smaller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𝛾</m:t>
                    </m:r>
                  </m:oMath>
                </a14:m>
                <a:r>
                  <a:rPr lang="en-US" sz="2000">
                    <a:sym typeface="Wingdings" panose="05000000000000000000" pitchFamily="2" charset="2"/>
                  </a:rPr>
                  <a:t>: </a:t>
                </a:r>
                <a:r>
                  <a:rPr lang="en-US" sz="2000" b="1" strike="sngStrike">
                    <a:sym typeface="Wingdings" panose="05000000000000000000" pitchFamily="2" charset="2"/>
                  </a:rPr>
                  <a:t> </a:t>
                </a:r>
                <a:endParaRPr lang="en-US" sz="2000"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endParaRPr lang="en-US" sz="2000"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>
                    <a:sym typeface="Wingdings" panose="05000000000000000000" pitchFamily="2" charset="2"/>
                  </a:rPr>
                  <a:t>Require </a:t>
                </a:r>
                <a:r>
                  <a:rPr lang="en-US" sz="2000" b="1">
                    <a:sym typeface="Wingdings" panose="05000000000000000000" pitchFamily="2" charset="2"/>
                  </a:rPr>
                  <a:t>higher accuracy</a:t>
                </a:r>
                <a:r>
                  <a:rPr lang="en-US" sz="2000">
                    <a:sym typeface="Wingdings" panose="05000000000000000000" pitchFamily="2" charset="2"/>
                  </a:rPr>
                  <a:t>: </a:t>
                </a:r>
                <a:r>
                  <a:rPr lang="en-US" sz="2000" strike="sngStrike">
                    <a:sym typeface="Wingdings" panose="05000000000000000000" pitchFamily="2" charset="2"/>
                  </a:rPr>
                  <a:t> </a:t>
                </a:r>
                <a:br>
                  <a:rPr lang="en-US" sz="2000">
                    <a:sym typeface="Wingdings" panose="05000000000000000000" pitchFamily="2" charset="2"/>
                  </a:rPr>
                </a:br>
                <a:r>
                  <a:rPr lang="en-US" sz="2000">
                    <a:sym typeface="Wingdings" panose="05000000000000000000" pitchFamily="2" charset="2"/>
                  </a:rPr>
                  <a:t>     </a:t>
                </a:r>
                <a:r>
                  <a:rPr lang="en-US" sz="2000" i="1">
                    <a:sym typeface="Wingdings" panose="05000000000000000000" pitchFamily="2" charset="2"/>
                  </a:rPr>
                  <a:t>Note</a:t>
                </a:r>
                <a:r>
                  <a:rPr lang="en-US" sz="2000">
                    <a:sym typeface="Wingdings" panose="05000000000000000000" pitchFamily="2" charset="2"/>
                  </a:rPr>
                  <a:t>: </a:t>
                </a:r>
                <a:r>
                  <a:rPr lang="en-US" sz="2000" strike="sngStrike">
                    <a:sym typeface="Wingdings" panose="05000000000000000000" pitchFamily="2" charset="2"/>
                  </a:rPr>
                  <a:t> </a:t>
                </a:r>
                <a:endParaRPr lang="en-US" sz="2000"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endParaRPr lang="en-US" sz="2000"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/>
                  <a:t>SVM is only directly applicable for </a:t>
                </a:r>
                <a:r>
                  <a:rPr lang="en-US" sz="2000" b="1">
                    <a:highlight>
                      <a:srgbClr val="FFFF00"/>
                    </a:highlight>
                  </a:rPr>
                  <a:t>two-class tasks</a:t>
                </a:r>
                <a:r>
                  <a:rPr lang="en-US" sz="2000"/>
                  <a:t>.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>
                    <a:sym typeface="Wingdings" panose="05000000000000000000" pitchFamily="2" charset="2"/>
                  </a:rPr>
                  <a:t> </a:t>
                </a:r>
                <a:r>
                  <a:rPr lang="en-US" sz="2000" strike="sngStrike"/>
                  <a:t> </a:t>
                </a:r>
                <a:endParaRPr lang="en-US" sz="200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endParaRPr lang="en-US" sz="2000"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endParaRPr lang="en-US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C73407-5397-4108-9160-7BA0C6072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25CE2-5CA1-4543-A405-01FECF24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30AE2D-5A7E-44CD-9E66-410B93CDE039}"/>
              </a:ext>
            </a:extLst>
          </p:cNvPr>
          <p:cNvGrpSpPr/>
          <p:nvPr/>
        </p:nvGrpSpPr>
        <p:grpSpPr>
          <a:xfrm>
            <a:off x="1985049" y="1219096"/>
            <a:ext cx="862560" cy="303480"/>
            <a:chOff x="1985049" y="1219096"/>
            <a:chExt cx="86256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7D4F8B8-EED2-40BB-AC69-090F61463B47}"/>
                    </a:ext>
                  </a:extLst>
                </p14:cNvPr>
                <p14:cNvContentPartPr/>
                <p14:nvPr/>
              </p14:nvContentPartPr>
              <p14:xfrm>
                <a:off x="1985049" y="1346176"/>
                <a:ext cx="158040" cy="176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7D4F8B8-EED2-40BB-AC69-090F61463B4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67049" y="1328536"/>
                  <a:ext cx="193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17145-9064-4B24-8210-D2A7ECBA9A54}"/>
                    </a:ext>
                  </a:extLst>
                </p14:cNvPr>
                <p14:cNvContentPartPr/>
                <p14:nvPr/>
              </p14:nvContentPartPr>
              <p14:xfrm>
                <a:off x="2107089" y="1320976"/>
                <a:ext cx="106560" cy="134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17145-9064-4B24-8210-D2A7ECBA9A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89089" y="1303336"/>
                  <a:ext cx="142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3700A74-9971-4D3B-BA5E-0F4AA7971BBA}"/>
                    </a:ext>
                  </a:extLst>
                </p14:cNvPr>
                <p14:cNvContentPartPr/>
                <p14:nvPr/>
              </p14:nvContentPartPr>
              <p14:xfrm>
                <a:off x="2259729" y="1304056"/>
                <a:ext cx="16920" cy="163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3700A74-9971-4D3B-BA5E-0F4AA7971B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41729" y="1286056"/>
                  <a:ext cx="525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C5D846E-8C6C-46C7-8C72-526AC063E2DC}"/>
                    </a:ext>
                  </a:extLst>
                </p14:cNvPr>
                <p14:cNvContentPartPr/>
                <p14:nvPr/>
              </p14:nvContentPartPr>
              <p14:xfrm>
                <a:off x="2343609" y="1219096"/>
                <a:ext cx="131040" cy="201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C5D846E-8C6C-46C7-8C72-526AC063E2D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25609" y="1201456"/>
                  <a:ext cx="166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2B5352-9E42-4A43-B860-E2677FED56B8}"/>
                    </a:ext>
                  </a:extLst>
                </p14:cNvPr>
                <p14:cNvContentPartPr/>
                <p14:nvPr/>
              </p14:nvContentPartPr>
              <p14:xfrm>
                <a:off x="2498769" y="1316656"/>
                <a:ext cx="348840" cy="204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2B5352-9E42-4A43-B860-E2677FED56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81129" y="1299016"/>
                  <a:ext cx="38448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789DA1-E5C1-4B89-B762-F52519461FD1}"/>
              </a:ext>
            </a:extLst>
          </p:cNvPr>
          <p:cNvGrpSpPr/>
          <p:nvPr/>
        </p:nvGrpSpPr>
        <p:grpSpPr>
          <a:xfrm>
            <a:off x="3229209" y="1253296"/>
            <a:ext cx="1089360" cy="417960"/>
            <a:chOff x="3229209" y="1253296"/>
            <a:chExt cx="1089360" cy="41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31FF4C1-1101-46E1-B519-48C4E3C81F1D}"/>
                    </a:ext>
                  </a:extLst>
                </p14:cNvPr>
                <p14:cNvContentPartPr/>
                <p14:nvPr/>
              </p14:nvContentPartPr>
              <p14:xfrm>
                <a:off x="3229209" y="1346176"/>
                <a:ext cx="483480" cy="140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31FF4C1-1101-46E1-B519-48C4E3C81F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11569" y="1328536"/>
                  <a:ext cx="519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125D3B1-7243-49B8-B49A-8B3D9F0B6482}"/>
                    </a:ext>
                  </a:extLst>
                </p14:cNvPr>
                <p14:cNvContentPartPr/>
                <p14:nvPr/>
              </p14:nvContentPartPr>
              <p14:xfrm>
                <a:off x="3790089" y="1353736"/>
                <a:ext cx="233640" cy="317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125D3B1-7243-49B8-B49A-8B3D9F0B648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72449" y="1335736"/>
                  <a:ext cx="2692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E366960-F88A-4580-8C0E-40F7EC5582A3}"/>
                    </a:ext>
                  </a:extLst>
                </p14:cNvPr>
                <p14:cNvContentPartPr/>
                <p14:nvPr/>
              </p14:nvContentPartPr>
              <p14:xfrm>
                <a:off x="4016529" y="1253296"/>
                <a:ext cx="7920" cy="19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E366960-F88A-4580-8C0E-40F7EC5582A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98889" y="1235656"/>
                  <a:ext cx="43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E9033FE-3737-43DD-8D31-4AC42F331619}"/>
                    </a:ext>
                  </a:extLst>
                </p14:cNvPr>
                <p14:cNvContentPartPr/>
                <p14:nvPr/>
              </p14:nvContentPartPr>
              <p14:xfrm>
                <a:off x="4088529" y="1373536"/>
                <a:ext cx="230040" cy="69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E9033FE-3737-43DD-8D31-4AC42F33161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70529" y="1355536"/>
                  <a:ext cx="26568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A1B347-DC95-4774-83C9-C158A6379632}"/>
              </a:ext>
            </a:extLst>
          </p:cNvPr>
          <p:cNvGrpSpPr/>
          <p:nvPr/>
        </p:nvGrpSpPr>
        <p:grpSpPr>
          <a:xfrm>
            <a:off x="4755249" y="1304056"/>
            <a:ext cx="280800" cy="128160"/>
            <a:chOff x="4755249" y="1304056"/>
            <a:chExt cx="280800" cy="12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E0AE0C0-55FA-458D-BD80-6A91CF32E469}"/>
                    </a:ext>
                  </a:extLst>
                </p14:cNvPr>
                <p14:cNvContentPartPr/>
                <p14:nvPr/>
              </p14:nvContentPartPr>
              <p14:xfrm>
                <a:off x="4755249" y="1345096"/>
                <a:ext cx="250560" cy="28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E0AE0C0-55FA-458D-BD80-6A91CF32E46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37609" y="1327456"/>
                  <a:ext cx="286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AA4FF1B-58BB-4397-8991-33F0D86D6EFB}"/>
                    </a:ext>
                  </a:extLst>
                </p14:cNvPr>
                <p14:cNvContentPartPr/>
                <p14:nvPr/>
              </p14:nvContentPartPr>
              <p14:xfrm>
                <a:off x="4962969" y="1304056"/>
                <a:ext cx="73080" cy="128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AA4FF1B-58BB-4397-8991-33F0D86D6EF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44969" y="1286056"/>
                  <a:ext cx="10872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844D1DF-C2CF-40C2-A94B-A4C518156B7C}"/>
              </a:ext>
            </a:extLst>
          </p:cNvPr>
          <p:cNvGrpSpPr/>
          <p:nvPr/>
        </p:nvGrpSpPr>
        <p:grpSpPr>
          <a:xfrm>
            <a:off x="5514849" y="1161136"/>
            <a:ext cx="542520" cy="313920"/>
            <a:chOff x="5514849" y="1161136"/>
            <a:chExt cx="542520" cy="3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CB2D98A-3C9B-4384-AC31-70AC786FD769}"/>
                    </a:ext>
                  </a:extLst>
                </p14:cNvPr>
                <p14:cNvContentPartPr/>
                <p14:nvPr/>
              </p14:nvContentPartPr>
              <p14:xfrm>
                <a:off x="5514849" y="1161136"/>
                <a:ext cx="115920" cy="310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CB2D98A-3C9B-4384-AC31-70AC786FD76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96849" y="1143496"/>
                  <a:ext cx="1515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65B7F7F-A963-45DF-A3C1-36F4EB395B60}"/>
                    </a:ext>
                  </a:extLst>
                </p14:cNvPr>
                <p14:cNvContentPartPr/>
                <p14:nvPr/>
              </p14:nvContentPartPr>
              <p14:xfrm>
                <a:off x="5655609" y="1321336"/>
                <a:ext cx="151920" cy="151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5B7F7F-A963-45DF-A3C1-36F4EB395B6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37609" y="1303696"/>
                  <a:ext cx="187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B58E3E7-ADF6-47C7-8466-F2617999827E}"/>
                    </a:ext>
                  </a:extLst>
                </p14:cNvPr>
                <p14:cNvContentPartPr/>
                <p14:nvPr/>
              </p14:nvContentPartPr>
              <p14:xfrm>
                <a:off x="5827329" y="1326016"/>
                <a:ext cx="88200" cy="149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B58E3E7-ADF6-47C7-8466-F2617999827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09329" y="1308376"/>
                  <a:ext cx="123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A63884B-B2F3-4EA5-9214-24F7664D26B1}"/>
                    </a:ext>
                  </a:extLst>
                </p14:cNvPr>
                <p14:cNvContentPartPr/>
                <p14:nvPr/>
              </p14:nvContentPartPr>
              <p14:xfrm>
                <a:off x="5985009" y="1344376"/>
                <a:ext cx="72360" cy="127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A63884B-B2F3-4EA5-9214-24F7664D26B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67009" y="1326736"/>
                  <a:ext cx="10800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F1669B-46C7-4352-8E98-E9C20394C594}"/>
              </a:ext>
            </a:extLst>
          </p:cNvPr>
          <p:cNvGrpSpPr/>
          <p:nvPr/>
        </p:nvGrpSpPr>
        <p:grpSpPr>
          <a:xfrm>
            <a:off x="6305409" y="1187776"/>
            <a:ext cx="1693080" cy="419040"/>
            <a:chOff x="6305409" y="1187776"/>
            <a:chExt cx="1693080" cy="4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26A50E5-4F03-4077-A62E-5BC02699B19A}"/>
                    </a:ext>
                  </a:extLst>
                </p14:cNvPr>
                <p14:cNvContentPartPr/>
                <p14:nvPr/>
              </p14:nvContentPartPr>
              <p14:xfrm>
                <a:off x="6305409" y="1341496"/>
                <a:ext cx="72360" cy="96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26A50E5-4F03-4077-A62E-5BC02699B19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87769" y="1323496"/>
                  <a:ext cx="108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3C927E1-7FD2-495B-A7FF-31F925940F62}"/>
                    </a:ext>
                  </a:extLst>
                </p14:cNvPr>
                <p14:cNvContentPartPr/>
                <p14:nvPr/>
              </p14:nvContentPartPr>
              <p14:xfrm>
                <a:off x="6408729" y="1345096"/>
                <a:ext cx="139680" cy="85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3C927E1-7FD2-495B-A7FF-31F925940F6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390729" y="1327456"/>
                  <a:ext cx="175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771C1E1-2A35-4938-BEB4-6BA0B8033FC7}"/>
                    </a:ext>
                  </a:extLst>
                </p14:cNvPr>
                <p14:cNvContentPartPr/>
                <p14:nvPr/>
              </p14:nvContentPartPr>
              <p14:xfrm>
                <a:off x="6594489" y="1340416"/>
                <a:ext cx="61920" cy="109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771C1E1-2A35-4938-BEB4-6BA0B8033FC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76489" y="1322776"/>
                  <a:ext cx="97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9B78705-60C3-438F-A71C-20820C158E98}"/>
                    </a:ext>
                  </a:extLst>
                </p14:cNvPr>
                <p14:cNvContentPartPr/>
                <p14:nvPr/>
              </p14:nvContentPartPr>
              <p14:xfrm>
                <a:off x="6728409" y="1333936"/>
                <a:ext cx="12600" cy="40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9B78705-60C3-438F-A71C-20820C158E9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10409" y="1316296"/>
                  <a:ext cx="48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8FED049-2F9F-4AF1-8BAB-8082F76FBF6C}"/>
                    </a:ext>
                  </a:extLst>
                </p14:cNvPr>
                <p14:cNvContentPartPr/>
                <p14:nvPr/>
              </p14:nvContentPartPr>
              <p14:xfrm>
                <a:off x="6726609" y="1334656"/>
                <a:ext cx="144000" cy="123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8FED049-2F9F-4AF1-8BAB-8082F76FBF6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708969" y="1317016"/>
                  <a:ext cx="179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37371D0-E4D2-466B-8AD5-D852BC016206}"/>
                    </a:ext>
                  </a:extLst>
                </p14:cNvPr>
                <p14:cNvContentPartPr/>
                <p14:nvPr/>
              </p14:nvContentPartPr>
              <p14:xfrm>
                <a:off x="6886809" y="1187776"/>
                <a:ext cx="248400" cy="370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37371D0-E4D2-466B-8AD5-D852BC01620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69169" y="1170136"/>
                  <a:ext cx="2840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DCB641B-3516-4123-9BC5-37A0DF3A53F9}"/>
                    </a:ext>
                  </a:extLst>
                </p14:cNvPr>
                <p14:cNvContentPartPr/>
                <p14:nvPr/>
              </p14:nvContentPartPr>
              <p14:xfrm>
                <a:off x="7146729" y="1305136"/>
                <a:ext cx="360" cy="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DCB641B-3516-4123-9BC5-37A0DF3A53F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128729" y="12874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D2ED10B-53BA-44EC-88FE-3348FCB7AA40}"/>
                    </a:ext>
                  </a:extLst>
                </p14:cNvPr>
                <p14:cNvContentPartPr/>
                <p14:nvPr/>
              </p14:nvContentPartPr>
              <p14:xfrm>
                <a:off x="7272369" y="1212976"/>
                <a:ext cx="16200" cy="260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D2ED10B-53BA-44EC-88FE-3348FCB7AA4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54729" y="1194976"/>
                  <a:ext cx="518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5F543FD-5CC7-4ECD-BBFD-6B2074042269}"/>
                    </a:ext>
                  </a:extLst>
                </p14:cNvPr>
                <p14:cNvContentPartPr/>
                <p14:nvPr/>
              </p14:nvContentPartPr>
              <p14:xfrm>
                <a:off x="7239249" y="1224496"/>
                <a:ext cx="372600" cy="229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5F543FD-5CC7-4ECD-BBFD-6B207404226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21609" y="1206856"/>
                  <a:ext cx="4082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15674C8-4644-40EF-8A6B-020ED67ADE41}"/>
                    </a:ext>
                  </a:extLst>
                </p14:cNvPr>
                <p14:cNvContentPartPr/>
                <p14:nvPr/>
              </p14:nvContentPartPr>
              <p14:xfrm>
                <a:off x="7672329" y="1292896"/>
                <a:ext cx="326160" cy="313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15674C8-4644-40EF-8A6B-020ED67ADE4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654329" y="1274896"/>
                  <a:ext cx="361800" cy="34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D56510E-F5F4-4166-8EFB-0EF20058471F}"/>
                  </a:ext>
                </a:extLst>
              </p14:cNvPr>
              <p14:cNvContentPartPr/>
              <p14:nvPr/>
            </p14:nvContentPartPr>
            <p14:xfrm>
              <a:off x="1443249" y="2046016"/>
              <a:ext cx="132120" cy="277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D56510E-F5F4-4166-8EFB-0EF20058471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425249" y="2028016"/>
                <a:ext cx="1677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3CCDC50-682E-40A3-81D7-756CB6F0FF5B}"/>
                  </a:ext>
                </a:extLst>
              </p14:cNvPr>
              <p14:cNvContentPartPr/>
              <p14:nvPr/>
            </p14:nvContentPartPr>
            <p14:xfrm>
              <a:off x="2044449" y="1926856"/>
              <a:ext cx="771480" cy="280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3CCDC50-682E-40A3-81D7-756CB6F0FF5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026449" y="1909216"/>
                <a:ext cx="80712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98BE16AC-FA03-4DEA-A852-79935D73AC4C}"/>
              </a:ext>
            </a:extLst>
          </p:cNvPr>
          <p:cNvGrpSpPr/>
          <p:nvPr/>
        </p:nvGrpSpPr>
        <p:grpSpPr>
          <a:xfrm>
            <a:off x="3238929" y="1848016"/>
            <a:ext cx="616680" cy="166320"/>
            <a:chOff x="3238929" y="1848016"/>
            <a:chExt cx="616680" cy="16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111A6C6-B009-4EF6-8BBB-D0EA7B97212F}"/>
                    </a:ext>
                  </a:extLst>
                </p14:cNvPr>
                <p14:cNvContentPartPr/>
                <p14:nvPr/>
              </p14:nvContentPartPr>
              <p14:xfrm>
                <a:off x="3238929" y="1864216"/>
                <a:ext cx="274320" cy="128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111A6C6-B009-4EF6-8BBB-D0EA7B97212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221289" y="1846576"/>
                  <a:ext cx="309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CA0460D-0E4C-461F-B883-305E2A8FD5F3}"/>
                    </a:ext>
                  </a:extLst>
                </p14:cNvPr>
                <p14:cNvContentPartPr/>
                <p14:nvPr/>
              </p14:nvContentPartPr>
              <p14:xfrm>
                <a:off x="3602529" y="1853776"/>
                <a:ext cx="128160" cy="129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CA0460D-0E4C-461F-B883-305E2A8FD5F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84529" y="1835776"/>
                  <a:ext cx="163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85D1BAB-1AAD-423D-88A4-8AC9455F81F1}"/>
                    </a:ext>
                  </a:extLst>
                </p14:cNvPr>
                <p14:cNvContentPartPr/>
                <p14:nvPr/>
              </p14:nvContentPartPr>
              <p14:xfrm>
                <a:off x="3768849" y="1848016"/>
                <a:ext cx="86760" cy="166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85D1BAB-1AAD-423D-88A4-8AC9455F81F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750849" y="1830376"/>
                  <a:ext cx="122400" cy="20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3B752E8-61CF-4B69-BAF8-C4528433B9D4}"/>
                  </a:ext>
                </a:extLst>
              </p14:cNvPr>
              <p14:cNvContentPartPr/>
              <p14:nvPr/>
            </p14:nvContentPartPr>
            <p14:xfrm>
              <a:off x="4457529" y="1897696"/>
              <a:ext cx="1208520" cy="8427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3B752E8-61CF-4B69-BAF8-C4528433B9D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439529" y="1879696"/>
                <a:ext cx="1244160" cy="8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0B59290-7BE5-4713-95A2-4E502DAA0272}"/>
                  </a:ext>
                </a:extLst>
              </p14:cNvPr>
              <p14:cNvContentPartPr/>
              <p14:nvPr/>
            </p14:nvContentPartPr>
            <p14:xfrm>
              <a:off x="6109209" y="1873216"/>
              <a:ext cx="2082960" cy="7722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0B59290-7BE5-4713-95A2-4E502DAA027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091569" y="1855216"/>
                <a:ext cx="211860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2996B67-BEBD-4A9A-A88C-6156B102E9B9}"/>
                  </a:ext>
                </a:extLst>
              </p14:cNvPr>
              <p14:cNvContentPartPr/>
              <p14:nvPr/>
            </p14:nvContentPartPr>
            <p14:xfrm>
              <a:off x="4860729" y="2813176"/>
              <a:ext cx="175320" cy="2329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2996B67-BEBD-4A9A-A88C-6156B102E9B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842729" y="2795536"/>
                <a:ext cx="210960" cy="26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E7094566-4DC2-494F-AC98-64E0C762B8EC}"/>
              </a:ext>
            </a:extLst>
          </p:cNvPr>
          <p:cNvGrpSpPr/>
          <p:nvPr/>
        </p:nvGrpSpPr>
        <p:grpSpPr>
          <a:xfrm>
            <a:off x="5126769" y="2819296"/>
            <a:ext cx="376200" cy="245160"/>
            <a:chOff x="5126769" y="2819296"/>
            <a:chExt cx="37620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25FC6B-8724-491E-89D8-C111D9B49A42}"/>
                    </a:ext>
                  </a:extLst>
                </p14:cNvPr>
                <p14:cNvContentPartPr/>
                <p14:nvPr/>
              </p14:nvContentPartPr>
              <p14:xfrm>
                <a:off x="5126769" y="2821096"/>
                <a:ext cx="199440" cy="243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25FC6B-8724-491E-89D8-C111D9B49A4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08769" y="2803456"/>
                  <a:ext cx="2350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897BA0B-ED65-493A-981D-11E77578AC61}"/>
                    </a:ext>
                  </a:extLst>
                </p14:cNvPr>
                <p14:cNvContentPartPr/>
                <p14:nvPr/>
              </p14:nvContentPartPr>
              <p14:xfrm>
                <a:off x="5399289" y="2819296"/>
                <a:ext cx="103680" cy="233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897BA0B-ED65-493A-981D-11E77578AC6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381649" y="2801656"/>
                  <a:ext cx="13932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95995B9-A5CE-4F43-85B3-7F2DFBFE3FB7}"/>
              </a:ext>
            </a:extLst>
          </p:cNvPr>
          <p:cNvGrpSpPr/>
          <p:nvPr/>
        </p:nvGrpSpPr>
        <p:grpSpPr>
          <a:xfrm>
            <a:off x="6989409" y="2836576"/>
            <a:ext cx="661320" cy="323280"/>
            <a:chOff x="6989409" y="2836576"/>
            <a:chExt cx="66132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99C2EDD-B632-400F-8593-47F0B46FB0B5}"/>
                    </a:ext>
                  </a:extLst>
                </p14:cNvPr>
                <p14:cNvContentPartPr/>
                <p14:nvPr/>
              </p14:nvContentPartPr>
              <p14:xfrm>
                <a:off x="6989409" y="2877256"/>
                <a:ext cx="191160" cy="278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99C2EDD-B632-400F-8593-47F0B46FB0B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71769" y="2859256"/>
                  <a:ext cx="2268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25CAA34-6B53-4A2B-B52E-7AA4D8F68B59}"/>
                    </a:ext>
                  </a:extLst>
                </p14:cNvPr>
                <p14:cNvContentPartPr/>
                <p14:nvPr/>
              </p14:nvContentPartPr>
              <p14:xfrm>
                <a:off x="7258689" y="2836576"/>
                <a:ext cx="193320" cy="300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25CAA34-6B53-4A2B-B52E-7AA4D8F68B5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41049" y="2818576"/>
                  <a:ext cx="2289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69A3047-F857-483B-9AAB-10D888AF942E}"/>
                    </a:ext>
                  </a:extLst>
                </p14:cNvPr>
                <p14:cNvContentPartPr/>
                <p14:nvPr/>
              </p14:nvContentPartPr>
              <p14:xfrm>
                <a:off x="7495209" y="2922616"/>
                <a:ext cx="155520" cy="237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69A3047-F857-483B-9AAB-10D888AF942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477209" y="2904976"/>
                  <a:ext cx="19116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EC23550-81F9-49D5-B684-7D1D32C92F1F}"/>
              </a:ext>
            </a:extLst>
          </p:cNvPr>
          <p:cNvGrpSpPr/>
          <p:nvPr/>
        </p:nvGrpSpPr>
        <p:grpSpPr>
          <a:xfrm>
            <a:off x="3677769" y="4191976"/>
            <a:ext cx="1357560" cy="664200"/>
            <a:chOff x="3677769" y="4191976"/>
            <a:chExt cx="1357560" cy="66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D6CB16A-34E7-4CBD-85C4-9B5C8E6E6C37}"/>
                    </a:ext>
                  </a:extLst>
                </p14:cNvPr>
                <p14:cNvContentPartPr/>
                <p14:nvPr/>
              </p14:nvContentPartPr>
              <p14:xfrm>
                <a:off x="3677769" y="4380256"/>
                <a:ext cx="118080" cy="58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D6CB16A-34E7-4CBD-85C4-9B5C8E6E6C3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59769" y="4362616"/>
                  <a:ext cx="153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38518E8-EAF5-4B28-974C-E60A90601D98}"/>
                    </a:ext>
                  </a:extLst>
                </p14:cNvPr>
                <p14:cNvContentPartPr/>
                <p14:nvPr/>
              </p14:nvContentPartPr>
              <p14:xfrm>
                <a:off x="3699369" y="4337776"/>
                <a:ext cx="345600" cy="132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38518E8-EAF5-4B28-974C-E60A90601D9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81729" y="4320136"/>
                  <a:ext cx="381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988FC1-49F2-4505-93ED-D10D38351C20}"/>
                    </a:ext>
                  </a:extLst>
                </p14:cNvPr>
                <p14:cNvContentPartPr/>
                <p14:nvPr/>
              </p14:nvContentPartPr>
              <p14:xfrm>
                <a:off x="3994209" y="4347136"/>
                <a:ext cx="61920" cy="92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988FC1-49F2-4505-93ED-D10D38351C2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976209" y="4329136"/>
                  <a:ext cx="97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9A6942E-D6C1-4D63-8F84-D55D5572B33C}"/>
                    </a:ext>
                  </a:extLst>
                </p14:cNvPr>
                <p14:cNvContentPartPr/>
                <p14:nvPr/>
              </p14:nvContentPartPr>
              <p14:xfrm>
                <a:off x="4266009" y="4434616"/>
                <a:ext cx="132840" cy="128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9A6942E-D6C1-4D63-8F84-D55D5572B33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248369" y="4416616"/>
                  <a:ext cx="168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9F5A307-C98F-410C-BFF9-36E215756C35}"/>
                    </a:ext>
                  </a:extLst>
                </p14:cNvPr>
                <p14:cNvContentPartPr/>
                <p14:nvPr/>
              </p14:nvContentPartPr>
              <p14:xfrm>
                <a:off x="4592169" y="4422016"/>
                <a:ext cx="118080" cy="158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9F5A307-C98F-410C-BFF9-36E215756C3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574169" y="4404016"/>
                  <a:ext cx="1537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E75A148-BC55-45A5-887B-077825047DE2}"/>
                    </a:ext>
                  </a:extLst>
                </p14:cNvPr>
                <p14:cNvContentPartPr/>
                <p14:nvPr/>
              </p14:nvContentPartPr>
              <p14:xfrm>
                <a:off x="4993929" y="4373416"/>
                <a:ext cx="41400" cy="112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E75A148-BC55-45A5-887B-077825047DE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975929" y="4355776"/>
                  <a:ext cx="77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5EDA91F-8EE8-4322-BE68-F9775C0FE7ED}"/>
                    </a:ext>
                  </a:extLst>
                </p14:cNvPr>
                <p14:cNvContentPartPr/>
                <p14:nvPr/>
              </p14:nvContentPartPr>
              <p14:xfrm>
                <a:off x="4110849" y="4191976"/>
                <a:ext cx="132840" cy="83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5EDA91F-8EE8-4322-BE68-F9775C0FE7E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093209" y="4174336"/>
                  <a:ext cx="168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44A7E4F-A307-4F98-8FB1-5AEE0E3F930C}"/>
                    </a:ext>
                  </a:extLst>
                </p14:cNvPr>
                <p14:cNvContentPartPr/>
                <p14:nvPr/>
              </p14:nvContentPartPr>
              <p14:xfrm>
                <a:off x="3938769" y="4686616"/>
                <a:ext cx="109080" cy="96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44A7E4F-A307-4F98-8FB1-5AEE0E3F930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920769" y="4668976"/>
                  <a:ext cx="144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B509042-2612-4BF3-93C7-4C33C32B9AAE}"/>
                    </a:ext>
                  </a:extLst>
                </p14:cNvPr>
                <p14:cNvContentPartPr/>
                <p14:nvPr/>
              </p14:nvContentPartPr>
              <p14:xfrm>
                <a:off x="4193649" y="4725496"/>
                <a:ext cx="156240" cy="92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B509042-2612-4BF3-93C7-4C33C32B9AA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175649" y="4707496"/>
                  <a:ext cx="191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D25078F-558C-47F0-AB20-FA7E3E3A7E94}"/>
                    </a:ext>
                  </a:extLst>
                </p14:cNvPr>
                <p14:cNvContentPartPr/>
                <p14:nvPr/>
              </p14:nvContentPartPr>
              <p14:xfrm>
                <a:off x="4419729" y="4749976"/>
                <a:ext cx="124560" cy="106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D25078F-558C-47F0-AB20-FA7E3E3A7E9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02089" y="4731976"/>
                  <a:ext cx="160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D0EB550-BCCC-4BEE-B0D7-A6BBC5608743}"/>
                    </a:ext>
                  </a:extLst>
                </p14:cNvPr>
                <p14:cNvContentPartPr/>
                <p14:nvPr/>
              </p14:nvContentPartPr>
              <p14:xfrm>
                <a:off x="4547529" y="4706416"/>
                <a:ext cx="156960" cy="137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D0EB550-BCCC-4BEE-B0D7-A6BBC560874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529529" y="4688416"/>
                  <a:ext cx="192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5DBD438-6FC9-439B-8DA8-EEEB4CB7817E}"/>
                    </a:ext>
                  </a:extLst>
                </p14:cNvPr>
                <p14:cNvContentPartPr/>
                <p14:nvPr/>
              </p14:nvContentPartPr>
              <p14:xfrm>
                <a:off x="4693329" y="4649896"/>
                <a:ext cx="100800" cy="152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5DBD438-6FC9-439B-8DA8-EEEB4CB7817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675329" y="4631896"/>
                  <a:ext cx="13644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6E4AC6D-C964-4520-A4FE-F86872EA8685}"/>
                  </a:ext>
                </a:extLst>
              </p14:cNvPr>
              <p14:cNvContentPartPr/>
              <p14:nvPr/>
            </p14:nvContentPartPr>
            <p14:xfrm>
              <a:off x="3511449" y="3990016"/>
              <a:ext cx="1646280" cy="11134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6E4AC6D-C964-4520-A4FE-F86872EA8685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493449" y="3972016"/>
                <a:ext cx="1681920" cy="11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073CCC8-5CD4-4D8A-86B9-AC943EFB5FE2}"/>
                  </a:ext>
                </a:extLst>
              </p14:cNvPr>
              <p14:cNvContentPartPr/>
              <p14:nvPr/>
            </p14:nvContentPartPr>
            <p14:xfrm>
              <a:off x="3621249" y="4096936"/>
              <a:ext cx="1470240" cy="7974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073CCC8-5CD4-4D8A-86B9-AC943EFB5FE2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603609" y="4078936"/>
                <a:ext cx="1505880" cy="83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A3018DF8-5D2D-4A8D-BA15-CF91F3CDCC54}"/>
              </a:ext>
            </a:extLst>
          </p:cNvPr>
          <p:cNvGrpSpPr/>
          <p:nvPr/>
        </p:nvGrpSpPr>
        <p:grpSpPr>
          <a:xfrm>
            <a:off x="4525929" y="1773856"/>
            <a:ext cx="374400" cy="151560"/>
            <a:chOff x="4525929" y="1773856"/>
            <a:chExt cx="374400" cy="15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E9FBE3F-F747-4FC6-B3C3-680EBCAC6F1F}"/>
                    </a:ext>
                  </a:extLst>
                </p14:cNvPr>
                <p14:cNvContentPartPr/>
                <p14:nvPr/>
              </p14:nvContentPartPr>
              <p14:xfrm>
                <a:off x="4525929" y="1845136"/>
                <a:ext cx="267840" cy="10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E9FBE3F-F747-4FC6-B3C3-680EBCAC6F1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507929" y="1827496"/>
                  <a:ext cx="303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80EDA2A-2292-4DDA-926E-D00E505AC118}"/>
                    </a:ext>
                  </a:extLst>
                </p14:cNvPr>
                <p14:cNvContentPartPr/>
                <p14:nvPr/>
              </p14:nvContentPartPr>
              <p14:xfrm>
                <a:off x="4818969" y="1773856"/>
                <a:ext cx="81360" cy="151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80EDA2A-2292-4DDA-926E-D00E505AC11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801329" y="1755856"/>
                  <a:ext cx="11700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CF17809-2F6A-40C7-980E-9AFD51E467C9}"/>
                  </a:ext>
                </a:extLst>
              </p14:cNvPr>
              <p14:cNvContentPartPr/>
              <p14:nvPr/>
            </p14:nvContentPartPr>
            <p14:xfrm>
              <a:off x="5445729" y="1695736"/>
              <a:ext cx="2323080" cy="1375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CF17809-2F6A-40C7-980E-9AFD51E467C9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427729" y="1677736"/>
                <a:ext cx="2358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8A4C69D-7813-47B0-BE6C-260EEF0D32A3}"/>
                  </a:ext>
                </a:extLst>
              </p14:cNvPr>
              <p14:cNvContentPartPr/>
              <p14:nvPr/>
            </p14:nvContentPartPr>
            <p14:xfrm>
              <a:off x="1112769" y="1627336"/>
              <a:ext cx="36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8A4C69D-7813-47B0-BE6C-260EEF0D32A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95129" y="160969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DDD57E30-35C0-4516-8041-39FDE7441884}"/>
              </a:ext>
            </a:extLst>
          </p:cNvPr>
          <p:cNvGrpSpPr/>
          <p:nvPr/>
        </p:nvGrpSpPr>
        <p:grpSpPr>
          <a:xfrm>
            <a:off x="3283929" y="2376496"/>
            <a:ext cx="756360" cy="433800"/>
            <a:chOff x="3283929" y="2376496"/>
            <a:chExt cx="756360" cy="43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1AD4930-8E08-42F5-9011-53A628EC4F86}"/>
                    </a:ext>
                  </a:extLst>
                </p14:cNvPr>
                <p14:cNvContentPartPr/>
                <p14:nvPr/>
              </p14:nvContentPartPr>
              <p14:xfrm>
                <a:off x="3354489" y="2502136"/>
                <a:ext cx="5040" cy="218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1AD4930-8E08-42F5-9011-53A628EC4F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36489" y="2484136"/>
                  <a:ext cx="406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839E0B5-6683-4704-A043-CF31BD42E2FD}"/>
                    </a:ext>
                  </a:extLst>
                </p14:cNvPr>
                <p14:cNvContentPartPr/>
                <p14:nvPr/>
              </p14:nvContentPartPr>
              <p14:xfrm>
                <a:off x="3283929" y="2553616"/>
                <a:ext cx="100080" cy="82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839E0B5-6683-4704-A043-CF31BD42E2F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66289" y="2535976"/>
                  <a:ext cx="135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F99DE74-798E-4ED5-9A1C-E71795262B4B}"/>
                    </a:ext>
                  </a:extLst>
                </p14:cNvPr>
                <p14:cNvContentPartPr/>
                <p14:nvPr/>
              </p14:nvContentPartPr>
              <p14:xfrm>
                <a:off x="3436569" y="2589976"/>
                <a:ext cx="102240" cy="120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F99DE74-798E-4ED5-9A1C-E71795262B4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18569" y="2571976"/>
                  <a:ext cx="137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D43DF0-EB69-4EC2-AD3D-EF0C618B3003}"/>
                    </a:ext>
                  </a:extLst>
                </p14:cNvPr>
                <p14:cNvContentPartPr/>
                <p14:nvPr/>
              </p14:nvContentPartPr>
              <p14:xfrm>
                <a:off x="3623769" y="2449216"/>
                <a:ext cx="93960" cy="275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D43DF0-EB69-4EC2-AD3D-EF0C618B300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05769" y="2431216"/>
                  <a:ext cx="129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F4E33A2-157A-4A56-BB3F-251CFDC75CE6}"/>
                    </a:ext>
                  </a:extLst>
                </p14:cNvPr>
                <p14:cNvContentPartPr/>
                <p14:nvPr/>
              </p14:nvContentPartPr>
              <p14:xfrm>
                <a:off x="3961449" y="2376496"/>
                <a:ext cx="17280" cy="410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F4E33A2-157A-4A56-BB3F-251CFDC75CE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43449" y="2358856"/>
                  <a:ext cx="529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FE6CCDB-FF28-4B57-9C9D-BEA09159C38F}"/>
                    </a:ext>
                  </a:extLst>
                </p14:cNvPr>
                <p14:cNvContentPartPr/>
                <p14:nvPr/>
              </p14:nvContentPartPr>
              <p14:xfrm>
                <a:off x="3904569" y="2688256"/>
                <a:ext cx="135720" cy="122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FE6CCDB-FF28-4B57-9C9D-BEA09159C3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86569" y="2670616"/>
                  <a:ext cx="17136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126F7D-BC98-42E6-9F1A-CD8D603B804B}"/>
              </a:ext>
            </a:extLst>
          </p:cNvPr>
          <p:cNvGrpSpPr/>
          <p:nvPr/>
        </p:nvGrpSpPr>
        <p:grpSpPr>
          <a:xfrm>
            <a:off x="1746009" y="2863576"/>
            <a:ext cx="1058040" cy="406440"/>
            <a:chOff x="1746009" y="2863576"/>
            <a:chExt cx="1058040" cy="40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4A2550E-4E54-4548-8136-A07A08FFD3DD}"/>
                    </a:ext>
                  </a:extLst>
                </p14:cNvPr>
                <p14:cNvContentPartPr/>
                <p14:nvPr/>
              </p14:nvContentPartPr>
              <p14:xfrm>
                <a:off x="1746009" y="2863576"/>
                <a:ext cx="129240" cy="247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4A2550E-4E54-4548-8136-A07A08FFD3D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28369" y="2845936"/>
                  <a:ext cx="1648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3721E96-2FC2-4D7C-B142-C5AAD6356199}"/>
                    </a:ext>
                  </a:extLst>
                </p14:cNvPr>
                <p14:cNvContentPartPr/>
                <p14:nvPr/>
              </p14:nvContentPartPr>
              <p14:xfrm>
                <a:off x="1899369" y="3026656"/>
                <a:ext cx="147960" cy="81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3721E96-2FC2-4D7C-B142-C5AAD635619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81729" y="3009016"/>
                  <a:ext cx="183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84FBA62-000E-4C9A-81BB-5F7E8554930A}"/>
                    </a:ext>
                  </a:extLst>
                </p14:cNvPr>
                <p14:cNvContentPartPr/>
                <p14:nvPr/>
              </p14:nvContentPartPr>
              <p14:xfrm>
                <a:off x="2097729" y="2891296"/>
                <a:ext cx="100440" cy="378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84FBA62-000E-4C9A-81BB-5F7E8554930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79729" y="2873296"/>
                  <a:ext cx="1360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0FA7010-813B-4809-87F4-12597F07F34E}"/>
                    </a:ext>
                  </a:extLst>
                </p14:cNvPr>
                <p14:cNvContentPartPr/>
                <p14:nvPr/>
              </p14:nvContentPartPr>
              <p14:xfrm>
                <a:off x="2234889" y="3037096"/>
                <a:ext cx="239040" cy="101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0FA7010-813B-4809-87F4-12597F07F34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17249" y="3019096"/>
                  <a:ext cx="274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8F6F4E6-447F-4B18-A2E4-45805752FB0C}"/>
                    </a:ext>
                  </a:extLst>
                </p14:cNvPr>
                <p14:cNvContentPartPr/>
                <p14:nvPr/>
              </p14:nvContentPartPr>
              <p14:xfrm>
                <a:off x="2570049" y="2908576"/>
                <a:ext cx="103680" cy="229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8F6F4E6-447F-4B18-A2E4-45805752FB0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52049" y="2890936"/>
                  <a:ext cx="1393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3CB5D9D-27D3-4B63-B3B4-C5B6467DF390}"/>
                    </a:ext>
                  </a:extLst>
                </p14:cNvPr>
                <p14:cNvContentPartPr/>
                <p14:nvPr/>
              </p14:nvContentPartPr>
              <p14:xfrm>
                <a:off x="2717289" y="2921536"/>
                <a:ext cx="86760" cy="171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3CB5D9D-27D3-4B63-B3B4-C5B6467DF39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99649" y="2903536"/>
                  <a:ext cx="12240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7BE8D9D-31CE-49E2-ADED-AB16EDDD4722}"/>
              </a:ext>
            </a:extLst>
          </p:cNvPr>
          <p:cNvGrpSpPr/>
          <p:nvPr/>
        </p:nvGrpSpPr>
        <p:grpSpPr>
          <a:xfrm>
            <a:off x="3133089" y="2875816"/>
            <a:ext cx="415800" cy="270000"/>
            <a:chOff x="3133089" y="2875816"/>
            <a:chExt cx="41580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1CCA698-0D97-44A2-A5F1-EBA857BE9889}"/>
                    </a:ext>
                  </a:extLst>
                </p14:cNvPr>
                <p14:cNvContentPartPr/>
                <p14:nvPr/>
              </p14:nvContentPartPr>
              <p14:xfrm>
                <a:off x="3191049" y="2875816"/>
                <a:ext cx="4320" cy="232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1CCA698-0D97-44A2-A5F1-EBA857BE988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73409" y="2858176"/>
                  <a:ext cx="399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607F015-F577-43E2-928B-D4CEE2DFB542}"/>
                    </a:ext>
                  </a:extLst>
                </p14:cNvPr>
                <p14:cNvContentPartPr/>
                <p14:nvPr/>
              </p14:nvContentPartPr>
              <p14:xfrm>
                <a:off x="3133089" y="2886256"/>
                <a:ext cx="415800" cy="259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607F015-F577-43E2-928B-D4CEE2DFB54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15089" y="2868616"/>
                  <a:ext cx="45144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6F26D5C-9DD3-477E-B423-8BDF4826B11F}"/>
              </a:ext>
            </a:extLst>
          </p:cNvPr>
          <p:cNvGrpSpPr/>
          <p:nvPr/>
        </p:nvGrpSpPr>
        <p:grpSpPr>
          <a:xfrm>
            <a:off x="1752849" y="3296656"/>
            <a:ext cx="1779120" cy="147240"/>
            <a:chOff x="1752849" y="3296656"/>
            <a:chExt cx="1779120" cy="14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5B38DE1-7B0C-4E9E-BECC-41A51C32620C}"/>
                    </a:ext>
                  </a:extLst>
                </p14:cNvPr>
                <p14:cNvContentPartPr/>
                <p14:nvPr/>
              </p14:nvContentPartPr>
              <p14:xfrm>
                <a:off x="2444769" y="3296656"/>
                <a:ext cx="59760" cy="3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5B38DE1-7B0C-4E9E-BECC-41A51C32620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27129" y="3278656"/>
                  <a:ext cx="95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BD99CA6-276F-4549-854A-656ABB98264F}"/>
                    </a:ext>
                  </a:extLst>
                </p14:cNvPr>
                <p14:cNvContentPartPr/>
                <p14:nvPr/>
              </p14:nvContentPartPr>
              <p14:xfrm>
                <a:off x="1752849" y="3370096"/>
                <a:ext cx="1779120" cy="73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BD99CA6-276F-4549-854A-656ABB98264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34849" y="3352456"/>
                  <a:ext cx="1814760" cy="10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45C5A52-16EF-4B5C-B0C9-207AE96E088A}"/>
                  </a:ext>
                </a:extLst>
              </p14:cNvPr>
              <p14:cNvContentPartPr/>
              <p14:nvPr/>
            </p14:nvContentPartPr>
            <p14:xfrm>
              <a:off x="406449" y="3577816"/>
              <a:ext cx="750600" cy="4399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45C5A52-16EF-4B5C-B0C9-207AE96E088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88449" y="3559816"/>
                <a:ext cx="78624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565BF61-9005-41C8-8A45-AD8550CE09EC}"/>
                  </a:ext>
                </a:extLst>
              </p14:cNvPr>
              <p14:cNvContentPartPr/>
              <p14:nvPr/>
            </p14:nvContentPartPr>
            <p14:xfrm>
              <a:off x="4128129" y="3924856"/>
              <a:ext cx="1525680" cy="255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565BF61-9005-41C8-8A45-AD8550CE09E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110129" y="3906856"/>
                <a:ext cx="15613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5AFF548-3B40-4A74-A826-FFBDDAF0DD8C}"/>
                  </a:ext>
                </a:extLst>
              </p14:cNvPr>
              <p14:cNvContentPartPr/>
              <p14:nvPr/>
            </p14:nvContentPartPr>
            <p14:xfrm>
              <a:off x="6269769" y="3997216"/>
              <a:ext cx="7200" cy="10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5AFF548-3B40-4A74-A826-FFBDDAF0DD8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252129" y="3979216"/>
                <a:ext cx="4284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1B4FF3D-D138-42D7-B4DF-3B64EE1F9E17}"/>
              </a:ext>
            </a:extLst>
          </p:cNvPr>
          <p:cNvGrpSpPr/>
          <p:nvPr/>
        </p:nvGrpSpPr>
        <p:grpSpPr>
          <a:xfrm>
            <a:off x="6192369" y="3975616"/>
            <a:ext cx="2104200" cy="307440"/>
            <a:chOff x="6192369" y="3975616"/>
            <a:chExt cx="210420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BFBD687-7182-4F9E-A9CA-E6A20ECF0F0C}"/>
                    </a:ext>
                  </a:extLst>
                </p14:cNvPr>
                <p14:cNvContentPartPr/>
                <p14:nvPr/>
              </p14:nvContentPartPr>
              <p14:xfrm>
                <a:off x="6192369" y="3975616"/>
                <a:ext cx="263160" cy="260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BFBD687-7182-4F9E-A9CA-E6A20ECF0F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74729" y="3957976"/>
                  <a:ext cx="2988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487E561-A9BC-4E82-95C3-1544EF84FD12}"/>
                    </a:ext>
                  </a:extLst>
                </p14:cNvPr>
                <p14:cNvContentPartPr/>
                <p14:nvPr/>
              </p14:nvContentPartPr>
              <p14:xfrm>
                <a:off x="6581529" y="4102336"/>
                <a:ext cx="250560" cy="138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487E561-A9BC-4E82-95C3-1544EF84FD1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563529" y="4084696"/>
                  <a:ext cx="286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552E9EA-C389-4330-839E-A5A8A18E408E}"/>
                    </a:ext>
                  </a:extLst>
                </p14:cNvPr>
                <p14:cNvContentPartPr/>
                <p14:nvPr/>
              </p14:nvContentPartPr>
              <p14:xfrm>
                <a:off x="6936849" y="4139416"/>
                <a:ext cx="63360" cy="6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552E9EA-C389-4330-839E-A5A8A18E408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18849" y="4121416"/>
                  <a:ext cx="99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7362FB1-123A-4472-A976-978819DF94AA}"/>
                    </a:ext>
                  </a:extLst>
                </p14:cNvPr>
                <p14:cNvContentPartPr/>
                <p14:nvPr/>
              </p14:nvContentPartPr>
              <p14:xfrm>
                <a:off x="7164369" y="4083976"/>
                <a:ext cx="103320" cy="1202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7362FB1-123A-4472-A976-978819DF94A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46729" y="4065976"/>
                  <a:ext cx="1389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0F5EF98-6E46-40B2-B7A3-B77332893680}"/>
                    </a:ext>
                  </a:extLst>
                </p14:cNvPr>
                <p14:cNvContentPartPr/>
                <p14:nvPr/>
              </p14:nvContentPartPr>
              <p14:xfrm>
                <a:off x="7401249" y="4101616"/>
                <a:ext cx="50040" cy="130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0F5EF98-6E46-40B2-B7A3-B7733289368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383249" y="4083976"/>
                  <a:ext cx="85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CFAF6F6-C664-4A14-A18D-D7FD3B0AAF4B}"/>
                    </a:ext>
                  </a:extLst>
                </p14:cNvPr>
                <p14:cNvContentPartPr/>
                <p14:nvPr/>
              </p14:nvContentPartPr>
              <p14:xfrm>
                <a:off x="7562169" y="4191616"/>
                <a:ext cx="69480" cy="1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CFAF6F6-C664-4A14-A18D-D7FD3B0AAF4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44169" y="4173616"/>
                  <a:ext cx="105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272C253-EC3A-4585-B32B-FADFFEF48FF8}"/>
                    </a:ext>
                  </a:extLst>
                </p14:cNvPr>
                <p14:cNvContentPartPr/>
                <p14:nvPr/>
              </p14:nvContentPartPr>
              <p14:xfrm>
                <a:off x="7792569" y="4163536"/>
                <a:ext cx="166320" cy="103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272C253-EC3A-4585-B32B-FADFFEF48FF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774569" y="4145536"/>
                  <a:ext cx="201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68BAA7B-57B9-4C72-BB44-2FC478C9E2E0}"/>
                    </a:ext>
                  </a:extLst>
                </p14:cNvPr>
                <p14:cNvContentPartPr/>
                <p14:nvPr/>
              </p14:nvContentPartPr>
              <p14:xfrm>
                <a:off x="7960689" y="3979576"/>
                <a:ext cx="335880" cy="303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68BAA7B-57B9-4C72-BB44-2FC478C9E2E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42689" y="3961936"/>
                  <a:ext cx="371520" cy="33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6C61747-87F9-4B48-A1C6-6938C6BB3160}"/>
                  </a:ext>
                </a:extLst>
              </p14:cNvPr>
              <p14:cNvContentPartPr/>
              <p14:nvPr/>
            </p14:nvContentPartPr>
            <p14:xfrm>
              <a:off x="6192369" y="4655296"/>
              <a:ext cx="1132920" cy="615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6C61747-87F9-4B48-A1C6-6938C6BB316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174369" y="4637296"/>
                <a:ext cx="1168560" cy="9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52B01FA-BD56-4479-A342-15EAFA221AC6}"/>
              </a:ext>
            </a:extLst>
          </p:cNvPr>
          <p:cNvGrpSpPr/>
          <p:nvPr/>
        </p:nvGrpSpPr>
        <p:grpSpPr>
          <a:xfrm>
            <a:off x="7830369" y="4595896"/>
            <a:ext cx="470160" cy="114120"/>
            <a:chOff x="7830369" y="4595896"/>
            <a:chExt cx="470160" cy="11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D6CCA48-57CE-4D99-B4AF-328CEA990461}"/>
                    </a:ext>
                  </a:extLst>
                </p14:cNvPr>
                <p14:cNvContentPartPr/>
                <p14:nvPr/>
              </p14:nvContentPartPr>
              <p14:xfrm>
                <a:off x="7843689" y="4600576"/>
                <a:ext cx="135000" cy="14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D6CCA48-57CE-4D99-B4AF-328CEA99046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26049" y="4582576"/>
                  <a:ext cx="1706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8153977-9F7A-4F11-B78A-E85413812C6D}"/>
                    </a:ext>
                  </a:extLst>
                </p14:cNvPr>
                <p14:cNvContentPartPr/>
                <p14:nvPr/>
              </p14:nvContentPartPr>
              <p14:xfrm>
                <a:off x="7830369" y="4595896"/>
                <a:ext cx="470160" cy="114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8153977-9F7A-4F11-B78A-E85413812C6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12369" y="4578256"/>
                  <a:ext cx="50580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12F54A5-7745-4285-B3E6-F37FDAF57D2B}"/>
                  </a:ext>
                </a:extLst>
              </p14:cNvPr>
              <p14:cNvContentPartPr/>
              <p14:nvPr/>
            </p14:nvContentPartPr>
            <p14:xfrm>
              <a:off x="5931369" y="4042216"/>
              <a:ext cx="103680" cy="5274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12F54A5-7745-4285-B3E6-F37FDAF57D2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913729" y="4024216"/>
                <a:ext cx="139320" cy="56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9E5EA92-B592-4FAA-84E7-66B5D4620CCE}"/>
              </a:ext>
            </a:extLst>
          </p:cNvPr>
          <p:cNvGrpSpPr/>
          <p:nvPr/>
        </p:nvGrpSpPr>
        <p:grpSpPr>
          <a:xfrm>
            <a:off x="5887809" y="3432736"/>
            <a:ext cx="149040" cy="248040"/>
            <a:chOff x="5887809" y="3432736"/>
            <a:chExt cx="149040" cy="24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A99528A-6951-453D-9E39-EED7A514B914}"/>
                    </a:ext>
                  </a:extLst>
                </p14:cNvPr>
                <p14:cNvContentPartPr/>
                <p14:nvPr/>
              </p14:nvContentPartPr>
              <p14:xfrm>
                <a:off x="5949369" y="3432736"/>
                <a:ext cx="87480" cy="248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A99528A-6951-453D-9E39-EED7A514B91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931729" y="3414736"/>
                  <a:ext cx="1231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5C19A22-FA0E-438D-B823-C286C40FB91D}"/>
                    </a:ext>
                  </a:extLst>
                </p14:cNvPr>
                <p14:cNvContentPartPr/>
                <p14:nvPr/>
              </p14:nvContentPartPr>
              <p14:xfrm>
                <a:off x="5887809" y="3568456"/>
                <a:ext cx="147240" cy="101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5C19A22-FA0E-438D-B823-C286C40FB91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870169" y="3550816"/>
                  <a:ext cx="182880" cy="13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31335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1BBD20-23B2-4F4E-959E-7D08F72B4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/>
              <a:t>Comparison of SVM implementation in sklearn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7D7998-D813-4C01-96EA-6766BD3DE19D}"/>
              </a:ext>
            </a:extLst>
          </p:cNvPr>
          <p:cNvSpPr txBox="1"/>
          <p:nvPr/>
        </p:nvSpPr>
        <p:spPr>
          <a:xfrm>
            <a:off x="2933" y="4897279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>
                <a:latin typeface="Roboto" panose="02000000000000000000" pitchFamily="2" charset="0"/>
                <a:ea typeface="Roboto" panose="02000000000000000000" pitchFamily="2" charset="0"/>
              </a:rPr>
              <a:t>Credit: (Géron, 2019)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FBEB98F2-E615-434A-AB0F-80A5D95804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3568" y="1635646"/>
              <a:ext cx="7632847" cy="169164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1440160">
                      <a:extLst>
                        <a:ext uri="{9D8B030D-6E8A-4147-A177-3AD203B41FA5}">
                          <a16:colId xmlns:a16="http://schemas.microsoft.com/office/drawing/2014/main" val="3349206740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1715773555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3971946927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915330880"/>
                        </a:ext>
                      </a:extLst>
                    </a:gridCol>
                    <a:gridCol w="1656183">
                      <a:extLst>
                        <a:ext uri="{9D8B030D-6E8A-4147-A177-3AD203B41FA5}">
                          <a16:colId xmlns:a16="http://schemas.microsoft.com/office/drawing/2014/main" val="3727341077"/>
                        </a:ext>
                      </a:extLst>
                    </a:gridCol>
                  </a:tblGrid>
                  <a:tr h="139040">
                    <a:tc>
                      <a:txBody>
                        <a:bodyPr/>
                        <a:lstStyle/>
                        <a:p>
                          <a:r>
                            <a:rPr lang="en-US" sz="1600" b="1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Class</a:t>
                          </a: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Time complexity</a:t>
                          </a:r>
                          <a:endParaRPr lang="en-US" sz="1600" b="1" i="1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Out-of-core support*</a:t>
                          </a:r>
                          <a:endParaRPr lang="en-US" sz="1600" b="1" i="1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Scaling required</a:t>
                          </a: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Kernel trick support</a:t>
                          </a: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99666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LinearSVC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)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No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Yes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No</a:t>
                          </a:r>
                          <a:endParaRPr lang="en-US" sz="1600" i="1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70882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SGDClassifier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)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Yes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Yes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No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037647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SVC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)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No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Yes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Yes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082916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FBEB98F2-E615-434A-AB0F-80A5D95804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3568" y="1635646"/>
              <a:ext cx="7632847" cy="1691640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1440160">
                      <a:extLst>
                        <a:ext uri="{9D8B030D-6E8A-4147-A177-3AD203B41FA5}">
                          <a16:colId xmlns:a16="http://schemas.microsoft.com/office/drawing/2014/main" val="3349206740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1715773555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3971946927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915330880"/>
                        </a:ext>
                      </a:extLst>
                    </a:gridCol>
                    <a:gridCol w="1656183">
                      <a:extLst>
                        <a:ext uri="{9D8B030D-6E8A-4147-A177-3AD203B41FA5}">
                          <a16:colId xmlns:a16="http://schemas.microsoft.com/office/drawing/2014/main" val="3727341077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b="1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Class</a:t>
                          </a: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Time complexity</a:t>
                          </a:r>
                          <a:endParaRPr lang="en-US" sz="1600" b="1" i="1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Out-of-core support*</a:t>
                          </a:r>
                          <a:endParaRPr lang="en-US" sz="1600" b="1" i="1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Scaling required</a:t>
                          </a: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Kernel trick support</a:t>
                          </a:r>
                        </a:p>
                      </a:txBody>
                      <a:tcPr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99666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LinearSVC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6623" t="-160656" r="-230519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No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Yes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No</a:t>
                          </a:r>
                          <a:endParaRPr lang="en-US" sz="1600" i="1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70882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SGDClassifier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6623" t="-260656" r="-230519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Yes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Yes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No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037647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SVC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6623" t="-360656" r="-23051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No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Yes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Yes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082916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1D6228-9778-42B9-AA8E-06DC194ECCBC}"/>
              </a:ext>
            </a:extLst>
          </p:cNvPr>
          <p:cNvSpPr txBox="1"/>
          <p:nvPr/>
        </p:nvSpPr>
        <p:spPr>
          <a:xfrm>
            <a:off x="683568" y="3338140"/>
            <a:ext cx="763284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</a:rPr>
              <a:t>*Out-of-core support: not require to load all training samples into the memory for training.</a:t>
            </a:r>
          </a:p>
          <a:p>
            <a:endParaRPr lang="en-US" sz="1200" i="1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1200" i="1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600" i="1">
                <a:latin typeface="Roboto" panose="02000000000000000000" pitchFamily="2" charset="0"/>
                <a:ea typeface="Roboto" panose="02000000000000000000" pitchFamily="2" charset="0"/>
              </a:rPr>
              <a:t>Note: </a:t>
            </a:r>
            <a:r>
              <a:rPr lang="en-US" sz="1600" strike="sngStrike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16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451536-1668-489E-A674-A2A99F96F01A}"/>
              </a:ext>
            </a:extLst>
          </p:cNvPr>
          <p:cNvGrpSpPr/>
          <p:nvPr/>
        </p:nvGrpSpPr>
        <p:grpSpPr>
          <a:xfrm>
            <a:off x="371889" y="2323576"/>
            <a:ext cx="309960" cy="130680"/>
            <a:chOff x="371889" y="2323576"/>
            <a:chExt cx="309960" cy="13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D78D260-5B21-4CEB-8999-5CD316277656}"/>
                    </a:ext>
                  </a:extLst>
                </p14:cNvPr>
                <p14:cNvContentPartPr/>
                <p14:nvPr/>
              </p14:nvContentPartPr>
              <p14:xfrm>
                <a:off x="371889" y="2374696"/>
                <a:ext cx="263520" cy="30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D78D260-5B21-4CEB-8999-5CD31627765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4249" y="2356696"/>
                  <a:ext cx="299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3CF00B-AE61-44F1-B949-066817A50D17}"/>
                    </a:ext>
                  </a:extLst>
                </p14:cNvPr>
                <p14:cNvContentPartPr/>
                <p14:nvPr/>
              </p14:nvContentPartPr>
              <p14:xfrm>
                <a:off x="620289" y="2323576"/>
                <a:ext cx="61560" cy="130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63CF00B-AE61-44F1-B949-066817A50D1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2289" y="2305936"/>
                  <a:ext cx="97200" cy="16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F267221-0CAC-442F-9AF4-38779ACD3E70}"/>
                  </a:ext>
                </a:extLst>
              </p14:cNvPr>
              <p14:cNvContentPartPr/>
              <p14:nvPr/>
            </p14:nvContentPartPr>
            <p14:xfrm>
              <a:off x="2728449" y="2530216"/>
              <a:ext cx="706320" cy="140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F267221-0CAC-442F-9AF4-38779ACD3E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10809" y="2512216"/>
                <a:ext cx="7419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BDEF099-5D0F-48E2-A33B-68B1C76F4CFC}"/>
                  </a:ext>
                </a:extLst>
              </p14:cNvPr>
              <p14:cNvContentPartPr/>
              <p14:nvPr/>
            </p14:nvContentPartPr>
            <p14:xfrm>
              <a:off x="4554729" y="2577016"/>
              <a:ext cx="479520" cy="3330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BDEF099-5D0F-48E2-A33B-68B1C76F4C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37089" y="2559016"/>
                <a:ext cx="515160" cy="36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8DDB137-BBFF-4192-B29F-28F6BA71B13B}"/>
              </a:ext>
            </a:extLst>
          </p:cNvPr>
          <p:cNvGrpSpPr/>
          <p:nvPr/>
        </p:nvGrpSpPr>
        <p:grpSpPr>
          <a:xfrm>
            <a:off x="5212089" y="2580256"/>
            <a:ext cx="171720" cy="163800"/>
            <a:chOff x="5212089" y="2580256"/>
            <a:chExt cx="171720" cy="16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D40D5F8-68C6-4971-8690-DDFCA5112584}"/>
                    </a:ext>
                  </a:extLst>
                </p14:cNvPr>
                <p14:cNvContentPartPr/>
                <p14:nvPr/>
              </p14:nvContentPartPr>
              <p14:xfrm>
                <a:off x="5253849" y="2580256"/>
                <a:ext cx="129960" cy="118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D40D5F8-68C6-4971-8690-DDFCA511258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35849" y="2562256"/>
                  <a:ext cx="165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0361566-5997-4452-8AA4-0A106D64971C}"/>
                    </a:ext>
                  </a:extLst>
                </p14:cNvPr>
                <p14:cNvContentPartPr/>
                <p14:nvPr/>
              </p14:nvContentPartPr>
              <p14:xfrm>
                <a:off x="5212089" y="2645416"/>
                <a:ext cx="112320" cy="98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0361566-5997-4452-8AA4-0A106D64971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94089" y="2627416"/>
                  <a:ext cx="147960" cy="13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5895D29-1A55-4640-8440-6896777A5CF7}"/>
                  </a:ext>
                </a:extLst>
              </p14:cNvPr>
              <p14:cNvContentPartPr/>
              <p14:nvPr/>
            </p14:nvContentPartPr>
            <p14:xfrm>
              <a:off x="5860449" y="2569096"/>
              <a:ext cx="461160" cy="108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5895D29-1A55-4640-8440-6896777A5CF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42809" y="2551096"/>
                <a:ext cx="4968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11DBF72-9E63-401D-92D7-314A640CFA52}"/>
                  </a:ext>
                </a:extLst>
              </p14:cNvPr>
              <p14:cNvContentPartPr/>
              <p14:nvPr/>
            </p14:nvContentPartPr>
            <p14:xfrm>
              <a:off x="5965209" y="2892736"/>
              <a:ext cx="317520" cy="439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11DBF72-9E63-401D-92D7-314A640CFA5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47209" y="2874736"/>
                <a:ext cx="3531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E71E572-8A3D-4B77-AFB3-8FEE36F12842}"/>
                  </a:ext>
                </a:extLst>
              </p14:cNvPr>
              <p14:cNvContentPartPr/>
              <p14:nvPr/>
            </p14:nvContentPartPr>
            <p14:xfrm>
              <a:off x="5952609" y="3259216"/>
              <a:ext cx="426240" cy="118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E71E572-8A3D-4B77-AFB3-8FEE36F128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934969" y="3241216"/>
                <a:ext cx="4618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FF356D4-9930-4C08-B1C1-035158EF5510}"/>
                  </a:ext>
                </a:extLst>
              </p14:cNvPr>
              <p14:cNvContentPartPr/>
              <p14:nvPr/>
            </p14:nvContentPartPr>
            <p14:xfrm>
              <a:off x="6906969" y="1529056"/>
              <a:ext cx="1275120" cy="4341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FF356D4-9930-4C08-B1C1-035158EF551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888969" y="1511056"/>
                <a:ext cx="1310760" cy="46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B191CAE-CFEE-4214-A5BE-3B7E92A7E8B9}"/>
              </a:ext>
            </a:extLst>
          </p:cNvPr>
          <p:cNvGrpSpPr/>
          <p:nvPr/>
        </p:nvGrpSpPr>
        <p:grpSpPr>
          <a:xfrm>
            <a:off x="7755489" y="2289376"/>
            <a:ext cx="211680" cy="176040"/>
            <a:chOff x="7755489" y="2289376"/>
            <a:chExt cx="211680" cy="17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8920F5-84A2-40EC-842B-0DA1B06461CD}"/>
                    </a:ext>
                  </a:extLst>
                </p14:cNvPr>
                <p14:cNvContentPartPr/>
                <p14:nvPr/>
              </p14:nvContentPartPr>
              <p14:xfrm>
                <a:off x="7791849" y="2377216"/>
                <a:ext cx="175320" cy="29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8920F5-84A2-40EC-842B-0DA1B06461C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73849" y="2359216"/>
                  <a:ext cx="210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D6B0F9E-340B-4BE9-B49D-4ADEF80F70E9}"/>
                    </a:ext>
                  </a:extLst>
                </p14:cNvPr>
                <p14:cNvContentPartPr/>
                <p14:nvPr/>
              </p14:nvContentPartPr>
              <p14:xfrm>
                <a:off x="7755489" y="2289376"/>
                <a:ext cx="128880" cy="176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D6B0F9E-340B-4BE9-B49D-4ADEF80F70E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37489" y="2271376"/>
                  <a:ext cx="16452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EBEF3D4-BD81-479D-8FD2-01BDF20E7B35}"/>
              </a:ext>
            </a:extLst>
          </p:cNvPr>
          <p:cNvGrpSpPr/>
          <p:nvPr/>
        </p:nvGrpSpPr>
        <p:grpSpPr>
          <a:xfrm>
            <a:off x="7728489" y="2654056"/>
            <a:ext cx="235080" cy="173160"/>
            <a:chOff x="7728489" y="2654056"/>
            <a:chExt cx="235080" cy="17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2EF184-0731-4BDD-853E-A64B87328604}"/>
                    </a:ext>
                  </a:extLst>
                </p14:cNvPr>
                <p14:cNvContentPartPr/>
                <p14:nvPr/>
              </p14:nvContentPartPr>
              <p14:xfrm>
                <a:off x="7762329" y="2701216"/>
                <a:ext cx="201240" cy="44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2EF184-0731-4BDD-853E-A64B8732860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44689" y="2683576"/>
                  <a:ext cx="236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A64F89A-E512-4BF0-9C34-5DA85F2013FE}"/>
                    </a:ext>
                  </a:extLst>
                </p14:cNvPr>
                <p14:cNvContentPartPr/>
                <p14:nvPr/>
              </p14:nvContentPartPr>
              <p14:xfrm>
                <a:off x="7728489" y="2654056"/>
                <a:ext cx="125280" cy="173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A64F89A-E512-4BF0-9C34-5DA85F2013F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10489" y="2636056"/>
                  <a:ext cx="16092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92AD4BC-4020-4723-B941-F0B9613F5262}"/>
              </a:ext>
            </a:extLst>
          </p:cNvPr>
          <p:cNvGrpSpPr/>
          <p:nvPr/>
        </p:nvGrpSpPr>
        <p:grpSpPr>
          <a:xfrm>
            <a:off x="7761609" y="3040336"/>
            <a:ext cx="233280" cy="167760"/>
            <a:chOff x="7761609" y="3040336"/>
            <a:chExt cx="233280" cy="1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F931FEA-20AE-4DF3-8188-00731B0CCA25}"/>
                    </a:ext>
                  </a:extLst>
                </p14:cNvPr>
                <p14:cNvContentPartPr/>
                <p14:nvPr/>
              </p14:nvContentPartPr>
              <p14:xfrm>
                <a:off x="7761609" y="3103696"/>
                <a:ext cx="233280" cy="17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F931FEA-20AE-4DF3-8188-00731B0CCA2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743969" y="3085696"/>
                  <a:ext cx="268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B53180-717A-40DF-B5FC-1BAD69B5C59F}"/>
                    </a:ext>
                  </a:extLst>
                </p14:cNvPr>
                <p14:cNvContentPartPr/>
                <p14:nvPr/>
              </p14:nvContentPartPr>
              <p14:xfrm>
                <a:off x="7776009" y="3040336"/>
                <a:ext cx="97560" cy="167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B53180-717A-40DF-B5FC-1BAD69B5C59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58009" y="3022336"/>
                  <a:ext cx="13320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4BE7A32-DA4F-4D7C-A2F4-828EBAF5F90F}"/>
              </a:ext>
            </a:extLst>
          </p:cNvPr>
          <p:cNvGrpSpPr/>
          <p:nvPr/>
        </p:nvGrpSpPr>
        <p:grpSpPr>
          <a:xfrm>
            <a:off x="494289" y="2721016"/>
            <a:ext cx="767520" cy="619920"/>
            <a:chOff x="494289" y="2721016"/>
            <a:chExt cx="767520" cy="61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C726960-F1E0-4663-94E3-A667DA955709}"/>
                    </a:ext>
                  </a:extLst>
                </p14:cNvPr>
                <p14:cNvContentPartPr/>
                <p14:nvPr/>
              </p14:nvContentPartPr>
              <p14:xfrm>
                <a:off x="494289" y="2793376"/>
                <a:ext cx="248400" cy="16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C726960-F1E0-4663-94E3-A667DA95570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6649" y="2775736"/>
                  <a:ext cx="284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5150D09-C772-48F2-AC0E-1269A98157D7}"/>
                    </a:ext>
                  </a:extLst>
                </p14:cNvPr>
                <p14:cNvContentPartPr/>
                <p14:nvPr/>
              </p14:nvContentPartPr>
              <p14:xfrm>
                <a:off x="683649" y="2721016"/>
                <a:ext cx="88560" cy="150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5150D09-C772-48F2-AC0E-1269A98157D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6009" y="2703016"/>
                  <a:ext cx="124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6C126D6-C21B-4CE7-AA7C-75F7D037376B}"/>
                    </a:ext>
                  </a:extLst>
                </p14:cNvPr>
                <p14:cNvContentPartPr/>
                <p14:nvPr/>
              </p14:nvContentPartPr>
              <p14:xfrm>
                <a:off x="655569" y="2908216"/>
                <a:ext cx="606240" cy="432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6C126D6-C21B-4CE7-AA7C-75F7D037376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7929" y="2890576"/>
                  <a:ext cx="641880" cy="46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B8936C5-359C-49E7-A5BB-3174A3E81C1F}"/>
                  </a:ext>
                </a:extLst>
              </p14:cNvPr>
              <p14:cNvContentPartPr/>
              <p14:nvPr/>
            </p14:nvContentPartPr>
            <p14:xfrm>
              <a:off x="2760489" y="2898496"/>
              <a:ext cx="732240" cy="4248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B8936C5-359C-49E7-A5BB-3174A3E81C1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742849" y="2880856"/>
                <a:ext cx="76788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E306A64-10D7-4B9C-8108-5D23377E0338}"/>
                  </a:ext>
                </a:extLst>
              </p14:cNvPr>
              <p14:cNvContentPartPr/>
              <p14:nvPr/>
            </p14:nvContentPartPr>
            <p14:xfrm>
              <a:off x="4638249" y="3215296"/>
              <a:ext cx="310680" cy="576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E306A64-10D7-4B9C-8108-5D23377E033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620249" y="3197656"/>
                <a:ext cx="3463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CB8021C-96BB-4C4C-B6E4-5C73724B88EF}"/>
                  </a:ext>
                </a:extLst>
              </p14:cNvPr>
              <p14:cNvContentPartPr/>
              <p14:nvPr/>
            </p14:nvContentPartPr>
            <p14:xfrm>
              <a:off x="1565289" y="3977776"/>
              <a:ext cx="87840" cy="1764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CB8021C-96BB-4C4C-B6E4-5C73724B88E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547289" y="3960136"/>
                <a:ext cx="1234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5AF3A68-2056-445C-A349-F49EF0889924}"/>
                  </a:ext>
                </a:extLst>
              </p14:cNvPr>
              <p14:cNvContentPartPr/>
              <p14:nvPr/>
            </p14:nvContentPartPr>
            <p14:xfrm>
              <a:off x="1711449" y="3977416"/>
              <a:ext cx="124920" cy="1393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5AF3A68-2056-445C-A349-F49EF088992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693809" y="3959776"/>
                <a:ext cx="1605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1F40882-F74F-4E3F-B274-431E8088E1AC}"/>
                  </a:ext>
                </a:extLst>
              </p14:cNvPr>
              <p14:cNvContentPartPr/>
              <p14:nvPr/>
            </p14:nvContentPartPr>
            <p14:xfrm>
              <a:off x="1906209" y="3978856"/>
              <a:ext cx="108000" cy="1587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1F40882-F74F-4E3F-B274-431E8088E1A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888209" y="3960856"/>
                <a:ext cx="1436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84F86BE-4BBC-41A2-98EC-AF15A29C343D}"/>
                  </a:ext>
                </a:extLst>
              </p14:cNvPr>
              <p14:cNvContentPartPr/>
              <p14:nvPr/>
            </p14:nvContentPartPr>
            <p14:xfrm>
              <a:off x="2329209" y="4028536"/>
              <a:ext cx="92520" cy="1245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84F86BE-4BBC-41A2-98EC-AF15A29C343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311569" y="4010896"/>
                <a:ext cx="1281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136FD3F-1498-475E-A06B-76969B595CA9}"/>
                  </a:ext>
                </a:extLst>
              </p14:cNvPr>
              <p14:cNvContentPartPr/>
              <p14:nvPr/>
            </p14:nvContentPartPr>
            <p14:xfrm>
              <a:off x="2450169" y="3919456"/>
              <a:ext cx="271440" cy="2037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136FD3F-1498-475E-A06B-76969B595CA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432529" y="3901456"/>
                <a:ext cx="3070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6554F70-F28A-4ABE-86EF-2D04753B394E}"/>
                  </a:ext>
                </a:extLst>
              </p14:cNvPr>
              <p14:cNvContentPartPr/>
              <p14:nvPr/>
            </p14:nvContentPartPr>
            <p14:xfrm>
              <a:off x="2774889" y="4033576"/>
              <a:ext cx="205560" cy="734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6554F70-F28A-4ABE-86EF-2D04753B394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757249" y="4015576"/>
                <a:ext cx="2412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4C66EAB-5151-4848-BBF4-9E84BD248884}"/>
                  </a:ext>
                </a:extLst>
              </p14:cNvPr>
              <p14:cNvContentPartPr/>
              <p14:nvPr/>
            </p14:nvContentPartPr>
            <p14:xfrm>
              <a:off x="3346929" y="3990376"/>
              <a:ext cx="218520" cy="1101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4C66EAB-5151-4848-BBF4-9E84BD24888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328929" y="3972376"/>
                <a:ext cx="2541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DE262C1-1FEA-44F4-B5A0-50197A81E8DE}"/>
                  </a:ext>
                </a:extLst>
              </p14:cNvPr>
              <p14:cNvContentPartPr/>
              <p14:nvPr/>
            </p14:nvContentPartPr>
            <p14:xfrm>
              <a:off x="3976209" y="3817936"/>
              <a:ext cx="354960" cy="2815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DE262C1-1FEA-44F4-B5A0-50197A81E8D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958569" y="3800296"/>
                <a:ext cx="39060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525768B-610C-4E06-9CCE-1C791A998E2D}"/>
                  </a:ext>
                </a:extLst>
              </p14:cNvPr>
              <p14:cNvContentPartPr/>
              <p14:nvPr/>
            </p14:nvContentPartPr>
            <p14:xfrm>
              <a:off x="4372569" y="4008376"/>
              <a:ext cx="172080" cy="2217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525768B-610C-4E06-9CCE-1C791A998E2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354569" y="3990376"/>
                <a:ext cx="2077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1C2603A-E7FC-4A87-9623-461B7B83EAC3}"/>
                  </a:ext>
                </a:extLst>
              </p14:cNvPr>
              <p14:cNvContentPartPr/>
              <p14:nvPr/>
            </p14:nvContentPartPr>
            <p14:xfrm>
              <a:off x="4773249" y="3937456"/>
              <a:ext cx="495720" cy="2437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1C2603A-E7FC-4A87-9623-461B7B83EAC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755249" y="3919816"/>
                <a:ext cx="5313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9A3FDDB-A29D-477F-8312-EEC06A9DA61E}"/>
                  </a:ext>
                </a:extLst>
              </p14:cNvPr>
              <p14:cNvContentPartPr/>
              <p14:nvPr/>
            </p14:nvContentPartPr>
            <p14:xfrm>
              <a:off x="5434209" y="3911896"/>
              <a:ext cx="470880" cy="2984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9A3FDDB-A29D-477F-8312-EEC06A9DA61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416209" y="3894256"/>
                <a:ext cx="50652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AFAFAC7-E10F-4EA1-A547-3F5B0710E489}"/>
                  </a:ext>
                </a:extLst>
              </p14:cNvPr>
              <p14:cNvContentPartPr/>
              <p14:nvPr/>
            </p14:nvContentPartPr>
            <p14:xfrm>
              <a:off x="1275129" y="4410856"/>
              <a:ext cx="178920" cy="2448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AFAFAC7-E10F-4EA1-A547-3F5B0710E48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257129" y="4392856"/>
                <a:ext cx="21456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DB3B2FF-FEA5-447A-94F1-7C06754B0CBC}"/>
                  </a:ext>
                </a:extLst>
              </p14:cNvPr>
              <p14:cNvContentPartPr/>
              <p14:nvPr/>
            </p14:nvContentPartPr>
            <p14:xfrm>
              <a:off x="1521009" y="4412296"/>
              <a:ext cx="266760" cy="1018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DB3B2FF-FEA5-447A-94F1-7C06754B0CB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503009" y="4394656"/>
                <a:ext cx="3024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1569D5B-3440-4929-B14E-51CF90A611ED}"/>
                  </a:ext>
                </a:extLst>
              </p14:cNvPr>
              <p14:cNvContentPartPr/>
              <p14:nvPr/>
            </p14:nvContentPartPr>
            <p14:xfrm>
              <a:off x="1855089" y="4308256"/>
              <a:ext cx="118440" cy="3715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1569D5B-3440-4929-B14E-51CF90A611E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837089" y="4290256"/>
                <a:ext cx="15408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1501C9F-2901-4AE7-A316-20D9D26F31CB}"/>
                  </a:ext>
                </a:extLst>
              </p14:cNvPr>
              <p14:cNvContentPartPr/>
              <p14:nvPr/>
            </p14:nvContentPartPr>
            <p14:xfrm>
              <a:off x="2043009" y="4404016"/>
              <a:ext cx="121320" cy="1148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1501C9F-2901-4AE7-A316-20D9D26F31C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025009" y="4386376"/>
                <a:ext cx="1569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5CC8FDE-03E5-4901-B5DB-3F5C4D7C1E65}"/>
                  </a:ext>
                </a:extLst>
              </p14:cNvPr>
              <p14:cNvContentPartPr/>
              <p14:nvPr/>
            </p14:nvContentPartPr>
            <p14:xfrm>
              <a:off x="2186289" y="4322656"/>
              <a:ext cx="192600" cy="2030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5CC8FDE-03E5-4901-B5DB-3F5C4D7C1E6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168649" y="4304656"/>
                <a:ext cx="2282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8226AFB-0831-494F-8CFC-78C791202E2B}"/>
                  </a:ext>
                </a:extLst>
              </p14:cNvPr>
              <p14:cNvContentPartPr/>
              <p14:nvPr/>
            </p14:nvContentPartPr>
            <p14:xfrm>
              <a:off x="2710089" y="4300696"/>
              <a:ext cx="284040" cy="3128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8226AFB-0831-494F-8CFC-78C791202E2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692089" y="4283056"/>
                <a:ext cx="31968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BAECDE3-77B3-41DF-BA91-2F6B5972218C}"/>
                  </a:ext>
                </a:extLst>
              </p14:cNvPr>
              <p14:cNvContentPartPr/>
              <p14:nvPr/>
            </p14:nvContentPartPr>
            <p14:xfrm>
              <a:off x="3066849" y="4436416"/>
              <a:ext cx="141480" cy="1008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BAECDE3-77B3-41DF-BA91-2F6B5972218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048849" y="4418416"/>
                <a:ext cx="1771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1E06613-21E5-4A38-B05C-C4C66E8E30D0}"/>
                  </a:ext>
                </a:extLst>
              </p14:cNvPr>
              <p14:cNvContentPartPr/>
              <p14:nvPr/>
            </p14:nvContentPartPr>
            <p14:xfrm>
              <a:off x="3419289" y="4434976"/>
              <a:ext cx="100800" cy="1368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1E06613-21E5-4A38-B05C-C4C66E8E30D0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401649" y="4417336"/>
                <a:ext cx="1364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47B3414-812A-459C-A418-A0046AD4693C}"/>
                  </a:ext>
                </a:extLst>
              </p14:cNvPr>
              <p14:cNvContentPartPr/>
              <p14:nvPr/>
            </p14:nvContentPartPr>
            <p14:xfrm>
              <a:off x="3536289" y="4456576"/>
              <a:ext cx="369360" cy="1274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47B3414-812A-459C-A418-A0046AD4693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518289" y="4438576"/>
                <a:ext cx="4050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8757A3E-29F2-4E1B-959B-BFC22FF2729A}"/>
                  </a:ext>
                </a:extLst>
              </p14:cNvPr>
              <p14:cNvContentPartPr/>
              <p14:nvPr/>
            </p14:nvContentPartPr>
            <p14:xfrm>
              <a:off x="3997449" y="4511296"/>
              <a:ext cx="112680" cy="2304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8757A3E-29F2-4E1B-959B-BFC22FF2729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979449" y="4493656"/>
                <a:ext cx="1483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7941D2E-5D52-4629-9D17-7FA231E71ED8}"/>
                  </a:ext>
                </a:extLst>
              </p14:cNvPr>
              <p14:cNvContentPartPr/>
              <p14:nvPr/>
            </p14:nvContentPartPr>
            <p14:xfrm>
              <a:off x="4198329" y="4348216"/>
              <a:ext cx="117360" cy="2469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7941D2E-5D52-4629-9D17-7FA231E71ED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180689" y="4330216"/>
                <a:ext cx="1530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E5E4D80-3609-43BD-9FE3-8550F7A8B5BD}"/>
                  </a:ext>
                </a:extLst>
              </p14:cNvPr>
              <p14:cNvContentPartPr/>
              <p14:nvPr/>
            </p14:nvContentPartPr>
            <p14:xfrm>
              <a:off x="4367889" y="4475656"/>
              <a:ext cx="93960" cy="1159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E5E4D80-3609-43BD-9FE3-8550F7A8B5B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350249" y="4458016"/>
                <a:ext cx="1296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45D4401-CDC1-4A8C-B86E-F41510839D75}"/>
                  </a:ext>
                </a:extLst>
              </p14:cNvPr>
              <p14:cNvContentPartPr/>
              <p14:nvPr/>
            </p14:nvContentPartPr>
            <p14:xfrm>
              <a:off x="4404609" y="4450816"/>
              <a:ext cx="80280" cy="171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45D4401-CDC1-4A8C-B86E-F41510839D7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386969" y="4433176"/>
                <a:ext cx="1159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93009E0-84BC-46B0-B589-F3B56F0D19CD}"/>
                  </a:ext>
                </a:extLst>
              </p14:cNvPr>
              <p14:cNvContentPartPr/>
              <p14:nvPr/>
            </p14:nvContentPartPr>
            <p14:xfrm>
              <a:off x="4503969" y="4460896"/>
              <a:ext cx="180000" cy="1490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93009E0-84BC-46B0-B589-F3B56F0D19C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485969" y="4443256"/>
                <a:ext cx="215640" cy="18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2A5E3D5D-A3A6-41E6-8144-6B819DBCBB08}"/>
              </a:ext>
            </a:extLst>
          </p:cNvPr>
          <p:cNvGrpSpPr/>
          <p:nvPr/>
        </p:nvGrpSpPr>
        <p:grpSpPr>
          <a:xfrm>
            <a:off x="4989609" y="4419496"/>
            <a:ext cx="774360" cy="240840"/>
            <a:chOff x="4989609" y="4419496"/>
            <a:chExt cx="774360" cy="24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9FC26BE-47B0-419B-925F-A2C84A62EEFB}"/>
                    </a:ext>
                  </a:extLst>
                </p14:cNvPr>
                <p14:cNvContentPartPr/>
                <p14:nvPr/>
              </p14:nvContentPartPr>
              <p14:xfrm>
                <a:off x="4989609" y="4419496"/>
                <a:ext cx="514800" cy="238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9FC26BE-47B0-419B-925F-A2C84A62EEF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971609" y="4401856"/>
                  <a:ext cx="550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7B25A03-B50B-4B35-BD69-561A49C96484}"/>
                    </a:ext>
                  </a:extLst>
                </p14:cNvPr>
                <p14:cNvContentPartPr/>
                <p14:nvPr/>
              </p14:nvContentPartPr>
              <p14:xfrm>
                <a:off x="5571009" y="4566736"/>
                <a:ext cx="192960" cy="93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7B25A03-B50B-4B35-BD69-561A49C9648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53009" y="4548736"/>
                  <a:ext cx="22860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EFDA0B5-71E5-4955-89AF-29C39F984E70}"/>
              </a:ext>
            </a:extLst>
          </p:cNvPr>
          <p:cNvGrpSpPr/>
          <p:nvPr/>
        </p:nvGrpSpPr>
        <p:grpSpPr>
          <a:xfrm>
            <a:off x="6111369" y="4377376"/>
            <a:ext cx="648360" cy="247680"/>
            <a:chOff x="6111369" y="4377376"/>
            <a:chExt cx="64836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A4D11BD-3909-4B14-A075-2C0F5806B357}"/>
                    </a:ext>
                  </a:extLst>
                </p14:cNvPr>
                <p14:cNvContentPartPr/>
                <p14:nvPr/>
              </p14:nvContentPartPr>
              <p14:xfrm>
                <a:off x="6111369" y="4513456"/>
                <a:ext cx="114120" cy="102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A4D11BD-3909-4B14-A075-2C0F5806B35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93729" y="4495456"/>
                  <a:ext cx="149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AB3856A-A0CE-4D40-8060-D5508738F789}"/>
                    </a:ext>
                  </a:extLst>
                </p14:cNvPr>
                <p14:cNvContentPartPr/>
                <p14:nvPr/>
              </p14:nvContentPartPr>
              <p14:xfrm>
                <a:off x="6173649" y="4468096"/>
                <a:ext cx="144720" cy="147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AB3856A-A0CE-4D40-8060-D5508738F78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155649" y="4450096"/>
                  <a:ext cx="180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5F00074-352A-455C-8855-92B5CC50DE74}"/>
                    </a:ext>
                  </a:extLst>
                </p14:cNvPr>
                <p14:cNvContentPartPr/>
                <p14:nvPr/>
              </p14:nvContentPartPr>
              <p14:xfrm>
                <a:off x="6383889" y="4421656"/>
                <a:ext cx="28440" cy="201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5F00074-352A-455C-8855-92B5CC50DE7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366249" y="4403656"/>
                  <a:ext cx="64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AEA9170-F253-4090-9019-7E0821F2D8B1}"/>
                    </a:ext>
                  </a:extLst>
                </p14:cNvPr>
                <p14:cNvContentPartPr/>
                <p14:nvPr/>
              </p14:nvContentPartPr>
              <p14:xfrm>
                <a:off x="6490449" y="4377376"/>
                <a:ext cx="269280" cy="247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AEA9170-F253-4090-9019-7E0821F2D8B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472809" y="4359376"/>
                  <a:ext cx="30492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F895BAD-9481-4E85-8386-49B61F4FFB01}"/>
              </a:ext>
            </a:extLst>
          </p:cNvPr>
          <p:cNvGrpSpPr/>
          <p:nvPr/>
        </p:nvGrpSpPr>
        <p:grpSpPr>
          <a:xfrm>
            <a:off x="7091289" y="4358296"/>
            <a:ext cx="1798560" cy="291960"/>
            <a:chOff x="7091289" y="4358296"/>
            <a:chExt cx="1798560" cy="2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832F24A-6B9F-430C-8D88-411416BE6F2F}"/>
                    </a:ext>
                  </a:extLst>
                </p14:cNvPr>
                <p14:cNvContentPartPr/>
                <p14:nvPr/>
              </p14:nvContentPartPr>
              <p14:xfrm>
                <a:off x="7091289" y="4484656"/>
                <a:ext cx="344880" cy="118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832F24A-6B9F-430C-8D88-411416BE6F2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073289" y="4466656"/>
                  <a:ext cx="380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619B5A0-76CD-439E-B2F0-72A2B3A7A5E4}"/>
                    </a:ext>
                  </a:extLst>
                </p14:cNvPr>
                <p14:cNvContentPartPr/>
                <p14:nvPr/>
              </p14:nvContentPartPr>
              <p14:xfrm>
                <a:off x="7497009" y="4358296"/>
                <a:ext cx="217800" cy="264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619B5A0-76CD-439E-B2F0-72A2B3A7A5E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479009" y="4340296"/>
                  <a:ext cx="2534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39282EA-1310-4B06-973D-E538E4CECC59}"/>
                    </a:ext>
                  </a:extLst>
                </p14:cNvPr>
                <p14:cNvContentPartPr/>
                <p14:nvPr/>
              </p14:nvContentPartPr>
              <p14:xfrm>
                <a:off x="7727409" y="4406176"/>
                <a:ext cx="3600" cy="8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39282EA-1310-4B06-973D-E538E4CECC5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09769" y="4388176"/>
                  <a:ext cx="39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47E173A-F08B-47BA-A60D-4B26BF2CEFD3}"/>
                    </a:ext>
                  </a:extLst>
                </p14:cNvPr>
                <p14:cNvContentPartPr/>
                <p14:nvPr/>
              </p14:nvContentPartPr>
              <p14:xfrm>
                <a:off x="7806249" y="4504456"/>
                <a:ext cx="378720" cy="108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47E173A-F08B-47BA-A60D-4B26BF2CEFD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88249" y="4486816"/>
                  <a:ext cx="414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3F7FB26-3DE0-48D3-9342-2017727A061D}"/>
                    </a:ext>
                  </a:extLst>
                </p14:cNvPr>
                <p14:cNvContentPartPr/>
                <p14:nvPr/>
              </p14:nvContentPartPr>
              <p14:xfrm>
                <a:off x="8385849" y="4494376"/>
                <a:ext cx="149040" cy="149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3F7FB26-3DE0-48D3-9342-2017727A061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368209" y="4476376"/>
                  <a:ext cx="184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35D2177-D218-433C-8A14-E27F34B9DD43}"/>
                    </a:ext>
                  </a:extLst>
                </p14:cNvPr>
                <p14:cNvContentPartPr/>
                <p14:nvPr/>
              </p14:nvContentPartPr>
              <p14:xfrm>
                <a:off x="8550369" y="4425256"/>
                <a:ext cx="19440" cy="26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35D2177-D218-433C-8A14-E27F34B9DD4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532369" y="4407256"/>
                  <a:ext cx="55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AF10700-DBC2-4ADC-9A7A-C7AB359212A3}"/>
                    </a:ext>
                  </a:extLst>
                </p14:cNvPr>
                <p14:cNvContentPartPr/>
                <p14:nvPr/>
              </p14:nvContentPartPr>
              <p14:xfrm>
                <a:off x="8574489" y="4499056"/>
                <a:ext cx="315360" cy="151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AF10700-DBC2-4ADC-9A7A-C7AB359212A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556489" y="4481056"/>
                  <a:ext cx="35100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77A829A-2661-471B-A4AC-ECF73C3F3D7F}"/>
              </a:ext>
            </a:extLst>
          </p:cNvPr>
          <p:cNvGrpSpPr/>
          <p:nvPr/>
        </p:nvGrpSpPr>
        <p:grpSpPr>
          <a:xfrm>
            <a:off x="234729" y="3078856"/>
            <a:ext cx="373320" cy="189720"/>
            <a:chOff x="234729" y="3078856"/>
            <a:chExt cx="373320" cy="1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D9F2FB6-518F-4482-A555-14B0AA04023F}"/>
                    </a:ext>
                  </a:extLst>
                </p14:cNvPr>
                <p14:cNvContentPartPr/>
                <p14:nvPr/>
              </p14:nvContentPartPr>
              <p14:xfrm>
                <a:off x="234729" y="3160216"/>
                <a:ext cx="348120" cy="68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D9F2FB6-518F-4482-A555-14B0AA04023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6729" y="3142216"/>
                  <a:ext cx="3837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B1EE765-3766-409A-B52C-A89F8B98E463}"/>
                    </a:ext>
                  </a:extLst>
                </p14:cNvPr>
                <p14:cNvContentPartPr/>
                <p14:nvPr/>
              </p14:nvContentPartPr>
              <p14:xfrm>
                <a:off x="516249" y="3078856"/>
                <a:ext cx="91800" cy="189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B1EE765-3766-409A-B52C-A89F8B98E46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98249" y="3061216"/>
                  <a:ext cx="127440" cy="22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1B58B415-A2D2-49B4-8414-4A90BF50BA4E}"/>
                  </a:ext>
                </a:extLst>
              </p14:cNvPr>
              <p14:cNvContentPartPr/>
              <p14:nvPr/>
            </p14:nvContentPartPr>
            <p14:xfrm>
              <a:off x="3568689" y="4812256"/>
              <a:ext cx="60480" cy="75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1B58B415-A2D2-49B4-8414-4A90BF50BA4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551049" y="4794616"/>
                <a:ext cx="961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324DEC7-E921-4472-B0CF-4DB62F4FADC3}"/>
                  </a:ext>
                </a:extLst>
              </p14:cNvPr>
              <p14:cNvContentPartPr/>
              <p14:nvPr/>
            </p14:nvContentPartPr>
            <p14:xfrm>
              <a:off x="3293289" y="4272616"/>
              <a:ext cx="2536920" cy="6660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324DEC7-E921-4472-B0CF-4DB62F4FADC3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275649" y="4254976"/>
                <a:ext cx="2572560" cy="70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54DF347-ED96-4DAC-8B2E-26B1A80EADCF}"/>
                  </a:ext>
                </a:extLst>
              </p14:cNvPr>
              <p14:cNvContentPartPr/>
              <p14:nvPr/>
            </p14:nvContentPartPr>
            <p14:xfrm>
              <a:off x="7211889" y="2958976"/>
              <a:ext cx="534600" cy="4726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54DF347-ED96-4DAC-8B2E-26B1A80EADCF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194249" y="2941336"/>
                <a:ext cx="57024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58A82FC-D036-4466-965A-BCD59E4EF674}"/>
                  </a:ext>
                </a:extLst>
              </p14:cNvPr>
              <p14:cNvContentPartPr/>
              <p14:nvPr/>
            </p14:nvContentPartPr>
            <p14:xfrm>
              <a:off x="7101369" y="3663136"/>
              <a:ext cx="1203480" cy="7257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58A82FC-D036-4466-965A-BCD59E4EF674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083729" y="3645496"/>
                <a:ext cx="1239120" cy="76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8766295-E4FE-40AE-A289-4FE30D6A8098}"/>
                  </a:ext>
                </a:extLst>
              </p14:cNvPr>
              <p14:cNvContentPartPr/>
              <p14:nvPr/>
            </p14:nvContentPartPr>
            <p14:xfrm>
              <a:off x="7007409" y="1495936"/>
              <a:ext cx="669960" cy="5562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8766295-E4FE-40AE-A289-4FE30D6A8098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989769" y="1477936"/>
                <a:ext cx="705600" cy="5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2C8EC6A-31F5-47C0-B3A0-73838CBDDC01}"/>
                  </a:ext>
                </a:extLst>
              </p14:cNvPr>
              <p14:cNvContentPartPr/>
              <p14:nvPr/>
            </p14:nvContentPartPr>
            <p14:xfrm>
              <a:off x="6858369" y="1264096"/>
              <a:ext cx="360" cy="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2C8EC6A-31F5-47C0-B3A0-73838CBDDC01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840369" y="1246096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182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AA3CAF-CB8C-489B-BF11-5C11DCB15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Classification with </a:t>
            </a:r>
            <a:br>
              <a:rPr lang="en-US"/>
            </a:br>
            <a:r>
              <a:rPr lang="en-US" b="1"/>
              <a:t>linear SVM models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F471A2D-66A7-4792-9EB9-F88049EEABF1}"/>
                  </a:ext>
                </a:extLst>
              </p14:cNvPr>
              <p14:cNvContentPartPr/>
              <p14:nvPr/>
            </p14:nvContentPartPr>
            <p14:xfrm>
              <a:off x="3331809" y="2945678"/>
              <a:ext cx="1335600" cy="24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F471A2D-66A7-4792-9EB9-F88049EEAB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3809" y="2928038"/>
                <a:ext cx="1371240" cy="6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8735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02181-AA07-4E8C-B526-05854433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886D-1083-49A2-AFAA-22D87103A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&gt;&gt; Go to code.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B04E6-5D85-4909-BF66-5D0DD00B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29692D-2F11-4EEF-8323-4E9EEFC57991}"/>
              </a:ext>
            </a:extLst>
          </p:cNvPr>
          <p:cNvGrpSpPr/>
          <p:nvPr/>
        </p:nvGrpSpPr>
        <p:grpSpPr>
          <a:xfrm>
            <a:off x="617049" y="1225216"/>
            <a:ext cx="867240" cy="251640"/>
            <a:chOff x="617049" y="1225216"/>
            <a:chExt cx="867240" cy="25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0303E30-CB1A-4E3D-B64E-706EDCAEA8D8}"/>
                    </a:ext>
                  </a:extLst>
                </p14:cNvPr>
                <p14:cNvContentPartPr/>
                <p14:nvPr/>
              </p14:nvContentPartPr>
              <p14:xfrm>
                <a:off x="617049" y="1266256"/>
                <a:ext cx="140040" cy="210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0303E30-CB1A-4E3D-B64E-706EDCAEA8D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9049" y="1248616"/>
                  <a:ext cx="175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7FAB7B-6BFB-4654-8C19-6D488BCADFDB}"/>
                    </a:ext>
                  </a:extLst>
                </p14:cNvPr>
                <p14:cNvContentPartPr/>
                <p14:nvPr/>
              </p14:nvContentPartPr>
              <p14:xfrm>
                <a:off x="848169" y="1253656"/>
                <a:ext cx="205920" cy="214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7FAB7B-6BFB-4654-8C19-6D488BCADF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0529" y="1236016"/>
                  <a:ext cx="2415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EA3FF34-ED01-4C1F-98E4-E5F0C9DF40A5}"/>
                    </a:ext>
                  </a:extLst>
                </p14:cNvPr>
                <p14:cNvContentPartPr/>
                <p14:nvPr/>
              </p14:nvContentPartPr>
              <p14:xfrm>
                <a:off x="1108089" y="1273816"/>
                <a:ext cx="29160" cy="169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EA3FF34-ED01-4C1F-98E4-E5F0C9DF40A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0089" y="1255816"/>
                  <a:ext cx="64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A3EC242-473B-4F91-9B26-410F41F22250}"/>
                    </a:ext>
                  </a:extLst>
                </p14:cNvPr>
                <p14:cNvContentPartPr/>
                <p14:nvPr/>
              </p14:nvContentPartPr>
              <p14:xfrm>
                <a:off x="1112769" y="1225216"/>
                <a:ext cx="213480" cy="203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A3EC242-473B-4F91-9B26-410F41F222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5129" y="1207216"/>
                  <a:ext cx="249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BF052EA-AFEF-46C3-98E4-B83C68EDC101}"/>
                    </a:ext>
                  </a:extLst>
                </p14:cNvPr>
                <p14:cNvContentPartPr/>
                <p14:nvPr/>
              </p14:nvContentPartPr>
              <p14:xfrm>
                <a:off x="1469529" y="1353016"/>
                <a:ext cx="14760" cy="65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BF052EA-AFEF-46C3-98E4-B83C68EDC10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1889" y="1335376"/>
                  <a:ext cx="5040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A23F16-2040-4883-8350-840A8D989941}"/>
              </a:ext>
            </a:extLst>
          </p:cNvPr>
          <p:cNvGrpSpPr/>
          <p:nvPr/>
        </p:nvGrpSpPr>
        <p:grpSpPr>
          <a:xfrm>
            <a:off x="1776969" y="1212976"/>
            <a:ext cx="889920" cy="508320"/>
            <a:chOff x="1776969" y="1212976"/>
            <a:chExt cx="889920" cy="50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0ED062C-C390-48AC-A882-16D42B5D16F7}"/>
                    </a:ext>
                  </a:extLst>
                </p14:cNvPr>
                <p14:cNvContentPartPr/>
                <p14:nvPr/>
              </p14:nvContentPartPr>
              <p14:xfrm>
                <a:off x="1776969" y="1212976"/>
                <a:ext cx="91800" cy="216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0ED062C-C390-48AC-A882-16D42B5D16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59329" y="1194976"/>
                  <a:ext cx="127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9A31688-4242-47CA-8845-333389DDAED4}"/>
                    </a:ext>
                  </a:extLst>
                </p14:cNvPr>
                <p14:cNvContentPartPr/>
                <p14:nvPr/>
              </p14:nvContentPartPr>
              <p14:xfrm>
                <a:off x="1926729" y="1270576"/>
                <a:ext cx="53640" cy="159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9A31688-4242-47CA-8845-333389DDAED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09089" y="1252936"/>
                  <a:ext cx="89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29DAC56-2FF6-46D7-BF88-9E01747F63C0}"/>
                    </a:ext>
                  </a:extLst>
                </p14:cNvPr>
                <p14:cNvContentPartPr/>
                <p14:nvPr/>
              </p14:nvContentPartPr>
              <p14:xfrm>
                <a:off x="2065329" y="1353736"/>
                <a:ext cx="90000" cy="105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29DAC56-2FF6-46D7-BF88-9E01747F63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47689" y="1335736"/>
                  <a:ext cx="125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021EC3-F804-459D-A465-12D3C6909343}"/>
                    </a:ext>
                  </a:extLst>
                </p14:cNvPr>
                <p14:cNvContentPartPr/>
                <p14:nvPr/>
              </p14:nvContentPartPr>
              <p14:xfrm>
                <a:off x="2184129" y="1370296"/>
                <a:ext cx="96840" cy="119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021EC3-F804-459D-A465-12D3C69093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66489" y="1352656"/>
                  <a:ext cx="132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CFD128C-C173-4663-8DA1-DE29DB6AFB79}"/>
                    </a:ext>
                  </a:extLst>
                </p14:cNvPr>
                <p14:cNvContentPartPr/>
                <p14:nvPr/>
              </p14:nvContentPartPr>
              <p14:xfrm>
                <a:off x="2311569" y="1370296"/>
                <a:ext cx="102960" cy="77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CFD128C-C173-4663-8DA1-DE29DB6AFB7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93569" y="1352656"/>
                  <a:ext cx="138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987CB70-4713-456B-BDFB-A77C94FAD34E}"/>
                    </a:ext>
                  </a:extLst>
                </p14:cNvPr>
                <p14:cNvContentPartPr/>
                <p14:nvPr/>
              </p14:nvContentPartPr>
              <p14:xfrm>
                <a:off x="2469609" y="1364896"/>
                <a:ext cx="197280" cy="356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987CB70-4713-456B-BDFB-A77C94FAD34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51609" y="1346896"/>
                  <a:ext cx="232920" cy="39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B5AE24D-046B-4EC5-AB9E-FF35D057C4DF}"/>
              </a:ext>
            </a:extLst>
          </p:cNvPr>
          <p:cNvGrpSpPr/>
          <p:nvPr/>
        </p:nvGrpSpPr>
        <p:grpSpPr>
          <a:xfrm>
            <a:off x="3000249" y="1218736"/>
            <a:ext cx="1541880" cy="354240"/>
            <a:chOff x="3000249" y="1218736"/>
            <a:chExt cx="1541880" cy="35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16E09CA-DAD2-4C8E-A8AB-BE18E52D2B38}"/>
                    </a:ext>
                  </a:extLst>
                </p14:cNvPr>
                <p14:cNvContentPartPr/>
                <p14:nvPr/>
              </p14:nvContentPartPr>
              <p14:xfrm>
                <a:off x="3000249" y="1348336"/>
                <a:ext cx="67320" cy="134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16E09CA-DAD2-4C8E-A8AB-BE18E52D2B3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82249" y="1330696"/>
                  <a:ext cx="102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AACF672-B38E-4781-851F-07CB6B9D4453}"/>
                    </a:ext>
                  </a:extLst>
                </p14:cNvPr>
                <p14:cNvContentPartPr/>
                <p14:nvPr/>
              </p14:nvContentPartPr>
              <p14:xfrm>
                <a:off x="3153609" y="1218736"/>
                <a:ext cx="203760" cy="277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AACF672-B38E-4781-851F-07CB6B9D445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35609" y="1201096"/>
                  <a:ext cx="239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124BEB5-3036-4003-BF0D-10F610679F30}"/>
                    </a:ext>
                  </a:extLst>
                </p14:cNvPr>
                <p14:cNvContentPartPr/>
                <p14:nvPr/>
              </p14:nvContentPartPr>
              <p14:xfrm>
                <a:off x="3382569" y="1365976"/>
                <a:ext cx="94320" cy="128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124BEB5-3036-4003-BF0D-10F610679F3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64929" y="1348336"/>
                  <a:ext cx="129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5248B4A-F3DF-403C-93CD-741ABB2A1385}"/>
                    </a:ext>
                  </a:extLst>
                </p14:cNvPr>
                <p14:cNvContentPartPr/>
                <p14:nvPr/>
              </p14:nvContentPartPr>
              <p14:xfrm>
                <a:off x="3531249" y="1340776"/>
                <a:ext cx="76320" cy="176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5248B4A-F3DF-403C-93CD-741ABB2A138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13249" y="1323136"/>
                  <a:ext cx="111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9B23655-3F69-4246-907F-97AA8A8A010A}"/>
                    </a:ext>
                  </a:extLst>
                </p14:cNvPr>
                <p14:cNvContentPartPr/>
                <p14:nvPr/>
              </p14:nvContentPartPr>
              <p14:xfrm>
                <a:off x="3684969" y="1268056"/>
                <a:ext cx="73440" cy="205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9B23655-3F69-4246-907F-97AA8A8A010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67329" y="1250416"/>
                  <a:ext cx="109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686537B-0D5C-452C-8AAA-60EF39201F15}"/>
                    </a:ext>
                  </a:extLst>
                </p14:cNvPr>
                <p14:cNvContentPartPr/>
                <p14:nvPr/>
              </p14:nvContentPartPr>
              <p14:xfrm>
                <a:off x="3850569" y="1224136"/>
                <a:ext cx="204120" cy="348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686537B-0D5C-452C-8AAA-60EF39201F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32929" y="1206496"/>
                  <a:ext cx="2397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30A5B21-A280-4690-90A3-CB7A9867EB3D}"/>
                    </a:ext>
                  </a:extLst>
                </p14:cNvPr>
                <p14:cNvContentPartPr/>
                <p14:nvPr/>
              </p14:nvContentPartPr>
              <p14:xfrm>
                <a:off x="4064409" y="1313776"/>
                <a:ext cx="218520" cy="4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30A5B21-A280-4690-90A3-CB7A9867EB3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46769" y="1295776"/>
                  <a:ext cx="254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4972D46-F052-4E1D-B137-2F29DAB2C3F8}"/>
                    </a:ext>
                  </a:extLst>
                </p14:cNvPr>
                <p14:cNvContentPartPr/>
                <p14:nvPr/>
              </p14:nvContentPartPr>
              <p14:xfrm>
                <a:off x="4213449" y="1306576"/>
                <a:ext cx="328680" cy="153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4972D46-F052-4E1D-B137-2F29DAB2C3F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95449" y="1288576"/>
                  <a:ext cx="36432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CB14F66-1BAB-4F8B-AC85-55B9E5D024E3}"/>
              </a:ext>
            </a:extLst>
          </p:cNvPr>
          <p:cNvGrpSpPr/>
          <p:nvPr/>
        </p:nvGrpSpPr>
        <p:grpSpPr>
          <a:xfrm>
            <a:off x="1810089" y="1839376"/>
            <a:ext cx="678600" cy="212760"/>
            <a:chOff x="1810089" y="1839376"/>
            <a:chExt cx="67860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92E96D1-E1F9-422C-8D58-2C14B36046ED}"/>
                    </a:ext>
                  </a:extLst>
                </p14:cNvPr>
                <p14:cNvContentPartPr/>
                <p14:nvPr/>
              </p14:nvContentPartPr>
              <p14:xfrm>
                <a:off x="1810089" y="1839376"/>
                <a:ext cx="93960" cy="187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92E96D1-E1F9-422C-8D58-2C14B36046E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92089" y="1821376"/>
                  <a:ext cx="129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5DFAE2C-D189-463D-ABF3-B00CDBD2FF04}"/>
                    </a:ext>
                  </a:extLst>
                </p14:cNvPr>
                <p14:cNvContentPartPr/>
                <p14:nvPr/>
              </p14:nvContentPartPr>
              <p14:xfrm>
                <a:off x="1973169" y="1857736"/>
                <a:ext cx="155160" cy="145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5DFAE2C-D189-463D-ABF3-B00CDBD2FF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55529" y="1840096"/>
                  <a:ext cx="190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8052057-E0CA-46F0-BAAF-EE27348EC858}"/>
                    </a:ext>
                  </a:extLst>
                </p14:cNvPr>
                <p14:cNvContentPartPr/>
                <p14:nvPr/>
              </p14:nvContentPartPr>
              <p14:xfrm>
                <a:off x="2228049" y="1851616"/>
                <a:ext cx="260640" cy="200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8052057-E0CA-46F0-BAAF-EE27348EC85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10409" y="1833616"/>
                  <a:ext cx="29628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6743612-E1F9-45D4-A4EC-E4C7E4382005}"/>
              </a:ext>
            </a:extLst>
          </p:cNvPr>
          <p:cNvGrpSpPr/>
          <p:nvPr/>
        </p:nvGrpSpPr>
        <p:grpSpPr>
          <a:xfrm>
            <a:off x="570249" y="1765936"/>
            <a:ext cx="895320" cy="446040"/>
            <a:chOff x="570249" y="1765936"/>
            <a:chExt cx="895320" cy="44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054B0A2-DFFB-4AEE-99C9-0BF1CF5B43D8}"/>
                    </a:ext>
                  </a:extLst>
                </p14:cNvPr>
                <p14:cNvContentPartPr/>
                <p14:nvPr/>
              </p14:nvContentPartPr>
              <p14:xfrm>
                <a:off x="570249" y="1765936"/>
                <a:ext cx="116640" cy="252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054B0A2-DFFB-4AEE-99C9-0BF1CF5B43D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2249" y="1747936"/>
                  <a:ext cx="1522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D181990-D533-4AEF-896B-89421AABEEE0}"/>
                    </a:ext>
                  </a:extLst>
                </p14:cNvPr>
                <p14:cNvContentPartPr/>
                <p14:nvPr/>
              </p14:nvContentPartPr>
              <p14:xfrm>
                <a:off x="726129" y="1821736"/>
                <a:ext cx="32400" cy="194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D181990-D533-4AEF-896B-89421AABEEE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8129" y="1804096"/>
                  <a:ext cx="68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8D98D41-8F1A-4552-B167-A09E49476DC8}"/>
                    </a:ext>
                  </a:extLst>
                </p14:cNvPr>
                <p14:cNvContentPartPr/>
                <p14:nvPr/>
              </p14:nvContentPartPr>
              <p14:xfrm>
                <a:off x="825129" y="1885096"/>
                <a:ext cx="117360" cy="104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8D98D41-8F1A-4552-B167-A09E49476DC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7129" y="1867456"/>
                  <a:ext cx="153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2F2DA80-E4A8-42CF-A434-01796BEDFAD1}"/>
                    </a:ext>
                  </a:extLst>
                </p14:cNvPr>
                <p14:cNvContentPartPr/>
                <p14:nvPr/>
              </p14:nvContentPartPr>
              <p14:xfrm>
                <a:off x="1015929" y="1902376"/>
                <a:ext cx="198720" cy="167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2F2DA80-E4A8-42CF-A434-01796BEDFAD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97929" y="1884736"/>
                  <a:ext cx="234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2C5D5C7-88C9-4E61-A194-CA76041C7E64}"/>
                    </a:ext>
                  </a:extLst>
                </p14:cNvPr>
                <p14:cNvContentPartPr/>
                <p14:nvPr/>
              </p14:nvContentPartPr>
              <p14:xfrm>
                <a:off x="1213209" y="1974016"/>
                <a:ext cx="4320" cy="7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2C5D5C7-88C9-4E61-A194-CA76041C7E6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95569" y="1956016"/>
                  <a:ext cx="39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2A62692-24B0-4B44-8D11-4C2BBC609100}"/>
                    </a:ext>
                  </a:extLst>
                </p14:cNvPr>
                <p14:cNvContentPartPr/>
                <p14:nvPr/>
              </p14:nvContentPartPr>
              <p14:xfrm>
                <a:off x="1213209" y="1963216"/>
                <a:ext cx="38520" cy="134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2A62692-24B0-4B44-8D11-4C2BBC60910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95569" y="1945216"/>
                  <a:ext cx="74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BEF08F6-186B-44C6-BD9D-B6C86393654E}"/>
                    </a:ext>
                  </a:extLst>
                </p14:cNvPr>
                <p14:cNvContentPartPr/>
                <p14:nvPr/>
              </p14:nvContentPartPr>
              <p14:xfrm>
                <a:off x="1292409" y="1985896"/>
                <a:ext cx="173160" cy="89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BEF08F6-186B-44C6-BD9D-B6C86393654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74769" y="1968256"/>
                  <a:ext cx="208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F64A617-BC99-4AC1-AF77-98A50BB124E8}"/>
                    </a:ext>
                  </a:extLst>
                </p14:cNvPr>
                <p14:cNvContentPartPr/>
                <p14:nvPr/>
              </p14:nvContentPartPr>
              <p14:xfrm>
                <a:off x="589329" y="2171296"/>
                <a:ext cx="728640" cy="40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F64A617-BC99-4AC1-AF77-98A50BB124E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1329" y="2153656"/>
                  <a:ext cx="76428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862E36C-371C-40AC-ACED-8393AA512E79}"/>
              </a:ext>
            </a:extLst>
          </p:cNvPr>
          <p:cNvGrpSpPr/>
          <p:nvPr/>
        </p:nvGrpSpPr>
        <p:grpSpPr>
          <a:xfrm>
            <a:off x="5027769" y="1160056"/>
            <a:ext cx="3823920" cy="2776680"/>
            <a:chOff x="5027769" y="1160056"/>
            <a:chExt cx="3823920" cy="277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C22A0C5-C28D-4CBE-9B14-91E34F361367}"/>
                    </a:ext>
                  </a:extLst>
                </p14:cNvPr>
                <p14:cNvContentPartPr/>
                <p14:nvPr/>
              </p14:nvContentPartPr>
              <p14:xfrm>
                <a:off x="5027769" y="1160056"/>
                <a:ext cx="57960" cy="480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C22A0C5-C28D-4CBE-9B14-91E34F36136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10129" y="1142056"/>
                  <a:ext cx="9360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04B0A80-20EB-4D0D-875F-804864306C87}"/>
                    </a:ext>
                  </a:extLst>
                </p14:cNvPr>
                <p14:cNvContentPartPr/>
                <p14:nvPr/>
              </p14:nvContentPartPr>
              <p14:xfrm>
                <a:off x="5272209" y="1300816"/>
                <a:ext cx="148320" cy="177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04B0A80-20EB-4D0D-875F-804864306C8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54569" y="1283176"/>
                  <a:ext cx="183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0EE28F1-6319-4F44-B36D-816C8D2368C4}"/>
                    </a:ext>
                  </a:extLst>
                </p14:cNvPr>
                <p14:cNvContentPartPr/>
                <p14:nvPr/>
              </p14:nvContentPartPr>
              <p14:xfrm>
                <a:off x="5536449" y="1436896"/>
                <a:ext cx="42840" cy="186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0EE28F1-6319-4F44-B36D-816C8D2368C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18809" y="1418896"/>
                  <a:ext cx="7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65E9795-2982-460B-9AF5-7AA79B03DCA3}"/>
                    </a:ext>
                  </a:extLst>
                </p14:cNvPr>
                <p14:cNvContentPartPr/>
                <p14:nvPr/>
              </p14:nvContentPartPr>
              <p14:xfrm>
                <a:off x="5715009" y="1346536"/>
                <a:ext cx="99360" cy="191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65E9795-2982-460B-9AF5-7AA79B03DCA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97009" y="1328536"/>
                  <a:ext cx="135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2999B4A-F4EB-48C2-B8B3-B09FE792745C}"/>
                    </a:ext>
                  </a:extLst>
                </p14:cNvPr>
                <p14:cNvContentPartPr/>
                <p14:nvPr/>
              </p14:nvContentPartPr>
              <p14:xfrm>
                <a:off x="5915889" y="1228816"/>
                <a:ext cx="83880" cy="398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999B4A-F4EB-48C2-B8B3-B09FE792745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97889" y="1211176"/>
                  <a:ext cx="1195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1284404-387D-4EF7-9966-7647001D7ACB}"/>
                    </a:ext>
                  </a:extLst>
                </p14:cNvPr>
                <p14:cNvContentPartPr/>
                <p14:nvPr/>
              </p14:nvContentPartPr>
              <p14:xfrm>
                <a:off x="6386049" y="2154016"/>
                <a:ext cx="160920" cy="104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1284404-387D-4EF7-9966-7647001D7AC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68049" y="2136016"/>
                  <a:ext cx="196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8C1ADDF-9F8A-4804-AAD1-D1A9B0D92BAF}"/>
                    </a:ext>
                  </a:extLst>
                </p14:cNvPr>
                <p14:cNvContentPartPr/>
                <p14:nvPr/>
              </p14:nvContentPartPr>
              <p14:xfrm>
                <a:off x="6404409" y="2121976"/>
                <a:ext cx="162360" cy="141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8C1ADDF-9F8A-4804-AAD1-D1A9B0D92BA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86409" y="2103976"/>
                  <a:ext cx="198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F447815-7525-4B6A-8846-D6939DA861B7}"/>
                    </a:ext>
                  </a:extLst>
                </p14:cNvPr>
                <p14:cNvContentPartPr/>
                <p14:nvPr/>
              </p14:nvContentPartPr>
              <p14:xfrm>
                <a:off x="6385329" y="2423296"/>
                <a:ext cx="189000" cy="138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F447815-7525-4B6A-8846-D6939DA861B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67329" y="2405296"/>
                  <a:ext cx="224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72373B3-5966-4746-B303-6DDBC54C6EAE}"/>
                    </a:ext>
                  </a:extLst>
                </p14:cNvPr>
                <p14:cNvContentPartPr/>
                <p14:nvPr/>
              </p14:nvContentPartPr>
              <p14:xfrm>
                <a:off x="6755769" y="2245456"/>
                <a:ext cx="149400" cy="135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72373B3-5966-4746-B303-6DDBC54C6EA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37769" y="2227816"/>
                  <a:ext cx="185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4BB86BA-06F5-45C0-9AF5-E751995BCDA9}"/>
                    </a:ext>
                  </a:extLst>
                </p14:cNvPr>
                <p14:cNvContentPartPr/>
                <p14:nvPr/>
              </p14:nvContentPartPr>
              <p14:xfrm>
                <a:off x="6791769" y="1989136"/>
                <a:ext cx="167040" cy="128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4BB86BA-06F5-45C0-9AF5-E751995BCDA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74129" y="1971136"/>
                  <a:ext cx="202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F77DCA1-2314-45FE-9315-48709D90E1DA}"/>
                    </a:ext>
                  </a:extLst>
                </p14:cNvPr>
                <p14:cNvContentPartPr/>
                <p14:nvPr/>
              </p14:nvContentPartPr>
              <p14:xfrm>
                <a:off x="6700329" y="2621296"/>
                <a:ext cx="166320" cy="166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F77DCA1-2314-45FE-9315-48709D90E1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82329" y="2603656"/>
                  <a:ext cx="201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E08DD66-30AD-4687-8383-81C4ACB3A0BD}"/>
                    </a:ext>
                  </a:extLst>
                </p14:cNvPr>
                <p14:cNvContentPartPr/>
                <p14:nvPr/>
              </p14:nvContentPartPr>
              <p14:xfrm>
                <a:off x="7214769" y="2120536"/>
                <a:ext cx="110520" cy="69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E08DD66-30AD-4687-8383-81C4ACB3A0B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97129" y="2102896"/>
                  <a:ext cx="1461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E428537-5F9D-4288-A63F-E92B376AF122}"/>
                    </a:ext>
                  </a:extLst>
                </p14:cNvPr>
                <p14:cNvContentPartPr/>
                <p14:nvPr/>
              </p14:nvContentPartPr>
              <p14:xfrm>
                <a:off x="7221609" y="2129896"/>
                <a:ext cx="68760" cy="62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E428537-5F9D-4288-A63F-E92B376AF12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03969" y="2112256"/>
                  <a:ext cx="104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B70CB61-44BC-4E8D-A4E8-F8F3F40E086C}"/>
                    </a:ext>
                  </a:extLst>
                </p14:cNvPr>
                <p14:cNvContentPartPr/>
                <p14:nvPr/>
              </p14:nvContentPartPr>
              <p14:xfrm>
                <a:off x="7044129" y="2327896"/>
                <a:ext cx="150120" cy="111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B70CB61-44BC-4E8D-A4E8-F8F3F40E086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26129" y="2310256"/>
                  <a:ext cx="185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8549217-EC10-4D78-A823-CF47B5571182}"/>
                    </a:ext>
                  </a:extLst>
                </p14:cNvPr>
                <p14:cNvContentPartPr/>
                <p14:nvPr/>
              </p14:nvContentPartPr>
              <p14:xfrm>
                <a:off x="6916329" y="2687176"/>
                <a:ext cx="131040" cy="78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8549217-EC10-4D78-A823-CF47B557118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98329" y="2669176"/>
                  <a:ext cx="166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531F417-F05C-419D-B26D-509139C82204}"/>
                    </a:ext>
                  </a:extLst>
                </p14:cNvPr>
                <p14:cNvContentPartPr/>
                <p14:nvPr/>
              </p14:nvContentPartPr>
              <p14:xfrm>
                <a:off x="6932169" y="2635336"/>
                <a:ext cx="149400" cy="134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531F417-F05C-419D-B26D-509139C8220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14169" y="2617696"/>
                  <a:ext cx="185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6D0DAE8-FFB8-438A-AE25-E418DA9A88C9}"/>
                    </a:ext>
                  </a:extLst>
                </p14:cNvPr>
                <p14:cNvContentPartPr/>
                <p14:nvPr/>
              </p14:nvContentPartPr>
              <p14:xfrm>
                <a:off x="7766289" y="2826856"/>
                <a:ext cx="100080" cy="100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6D0DAE8-FFB8-438A-AE25-E418DA9A88C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48649" y="2808856"/>
                  <a:ext cx="135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6EDE849-F9F6-4AF6-82C7-CC6762BF2E30}"/>
                    </a:ext>
                  </a:extLst>
                </p14:cNvPr>
                <p14:cNvContentPartPr/>
                <p14:nvPr/>
              </p14:nvContentPartPr>
              <p14:xfrm>
                <a:off x="7725969" y="2213776"/>
                <a:ext cx="96840" cy="131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6EDE849-F9F6-4AF6-82C7-CC6762BF2E3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08329" y="2196136"/>
                  <a:ext cx="132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3ECBFC1-CB34-490B-842F-9FDBBAA447FE}"/>
                    </a:ext>
                  </a:extLst>
                </p14:cNvPr>
                <p14:cNvContentPartPr/>
                <p14:nvPr/>
              </p14:nvContentPartPr>
              <p14:xfrm>
                <a:off x="7588449" y="2576656"/>
                <a:ext cx="119880" cy="142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3ECBFC1-CB34-490B-842F-9FDBBAA447F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570449" y="2558656"/>
                  <a:ext cx="155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2D2F073-F919-493D-9984-D4EC8D895A69}"/>
                    </a:ext>
                  </a:extLst>
                </p14:cNvPr>
                <p14:cNvContentPartPr/>
                <p14:nvPr/>
              </p14:nvContentPartPr>
              <p14:xfrm>
                <a:off x="7980849" y="2384416"/>
                <a:ext cx="70920" cy="136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2D2F073-F919-493D-9984-D4EC8D895A6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63209" y="2366776"/>
                  <a:ext cx="106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C0A89CD-1597-414C-8C3E-4BD18AF16022}"/>
                    </a:ext>
                  </a:extLst>
                </p14:cNvPr>
                <p14:cNvContentPartPr/>
                <p14:nvPr/>
              </p14:nvContentPartPr>
              <p14:xfrm>
                <a:off x="7988049" y="2633176"/>
                <a:ext cx="98280" cy="61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C0A89CD-1597-414C-8C3E-4BD18AF1602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70409" y="2615176"/>
                  <a:ext cx="133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02F08C5-D67A-41C3-A7C9-6A312C4B5004}"/>
                    </a:ext>
                  </a:extLst>
                </p14:cNvPr>
                <p14:cNvContentPartPr/>
                <p14:nvPr/>
              </p14:nvContentPartPr>
              <p14:xfrm>
                <a:off x="8192889" y="2179576"/>
                <a:ext cx="153360" cy="159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02F08C5-D67A-41C3-A7C9-6A312C4B500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74889" y="2161936"/>
                  <a:ext cx="189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F6536CD-49F9-4879-AFA5-6390AF990668}"/>
                    </a:ext>
                  </a:extLst>
                </p14:cNvPr>
                <p14:cNvContentPartPr/>
                <p14:nvPr/>
              </p14:nvContentPartPr>
              <p14:xfrm>
                <a:off x="7426449" y="3069856"/>
                <a:ext cx="71640" cy="88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F6536CD-49F9-4879-AFA5-6390AF99066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08809" y="3052216"/>
                  <a:ext cx="107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025A881-91FF-4763-A4FD-84B180819A64}"/>
                    </a:ext>
                  </a:extLst>
                </p14:cNvPr>
                <p14:cNvContentPartPr/>
                <p14:nvPr/>
              </p14:nvContentPartPr>
              <p14:xfrm>
                <a:off x="8105409" y="2960056"/>
                <a:ext cx="124560" cy="115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025A881-91FF-4763-A4FD-84B180819A6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87409" y="2942416"/>
                  <a:ext cx="160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3954BD3-7C17-4B13-928C-100FF8C3B759}"/>
                    </a:ext>
                  </a:extLst>
                </p14:cNvPr>
                <p14:cNvContentPartPr/>
                <p14:nvPr/>
              </p14:nvContentPartPr>
              <p14:xfrm>
                <a:off x="6568569" y="2864296"/>
                <a:ext cx="93240" cy="66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3954BD3-7C17-4B13-928C-100FF8C3B75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50569" y="2846296"/>
                  <a:ext cx="128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35CC274-3059-4139-AC25-2EA41DA695F8}"/>
                    </a:ext>
                  </a:extLst>
                </p14:cNvPr>
                <p14:cNvContentPartPr/>
                <p14:nvPr/>
              </p14:nvContentPartPr>
              <p14:xfrm>
                <a:off x="6598449" y="2885896"/>
                <a:ext cx="78120" cy="64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35CC274-3059-4139-AC25-2EA41DA695F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80809" y="2867896"/>
                  <a:ext cx="113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6F0F6AE-8183-4849-9F8D-0264BE3B7E5D}"/>
                    </a:ext>
                  </a:extLst>
                </p14:cNvPr>
                <p14:cNvContentPartPr/>
                <p14:nvPr/>
              </p14:nvContentPartPr>
              <p14:xfrm>
                <a:off x="6797529" y="2951056"/>
                <a:ext cx="115200" cy="87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6F0F6AE-8183-4849-9F8D-0264BE3B7E5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79529" y="2933056"/>
                  <a:ext cx="150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CBC7999-BEB9-46AB-97A6-97B5288B2908}"/>
                    </a:ext>
                  </a:extLst>
                </p14:cNvPr>
                <p14:cNvContentPartPr/>
                <p14:nvPr/>
              </p14:nvContentPartPr>
              <p14:xfrm>
                <a:off x="6359409" y="2595376"/>
                <a:ext cx="43560" cy="114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CBC7999-BEB9-46AB-97A6-97B5288B290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41409" y="2577736"/>
                  <a:ext cx="79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A963EA6-7DC3-411E-A244-74490DCEA609}"/>
                    </a:ext>
                  </a:extLst>
                </p14:cNvPr>
                <p14:cNvContentPartPr/>
                <p14:nvPr/>
              </p14:nvContentPartPr>
              <p14:xfrm>
                <a:off x="6280569" y="2657656"/>
                <a:ext cx="111240" cy="56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A963EA6-7DC3-411E-A244-74490DCEA60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62929" y="2639656"/>
                  <a:ext cx="146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6B13D1A-8A8A-405C-83D2-DF579FC9F05E}"/>
                    </a:ext>
                  </a:extLst>
                </p14:cNvPr>
                <p14:cNvContentPartPr/>
                <p14:nvPr/>
              </p14:nvContentPartPr>
              <p14:xfrm>
                <a:off x="7079769" y="2567656"/>
                <a:ext cx="113760" cy="121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6B13D1A-8A8A-405C-83D2-DF579FC9F05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61769" y="2550016"/>
                  <a:ext cx="149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0075A9A-FE3D-47A3-BF4D-E4C546D58ABD}"/>
                    </a:ext>
                  </a:extLst>
                </p14:cNvPr>
                <p14:cNvContentPartPr/>
                <p14:nvPr/>
              </p14:nvContentPartPr>
              <p14:xfrm>
                <a:off x="7085169" y="2593576"/>
                <a:ext cx="116640" cy="86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0075A9A-FE3D-47A3-BF4D-E4C546D58AB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67169" y="2575936"/>
                  <a:ext cx="152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B4956A5-1580-4755-9CE3-530B0B131092}"/>
                    </a:ext>
                  </a:extLst>
                </p14:cNvPr>
                <p14:cNvContentPartPr/>
                <p14:nvPr/>
              </p14:nvContentPartPr>
              <p14:xfrm>
                <a:off x="7181289" y="3436336"/>
                <a:ext cx="360" cy="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B4956A5-1580-4755-9CE3-530B0B13109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63649" y="34183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DF45F28-E0CA-41B1-BC18-62E1E0CB3EEC}"/>
                    </a:ext>
                  </a:extLst>
                </p14:cNvPr>
                <p14:cNvContentPartPr/>
                <p14:nvPr/>
              </p14:nvContentPartPr>
              <p14:xfrm>
                <a:off x="7151409" y="3480616"/>
                <a:ext cx="89640" cy="108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DF45F28-E0CA-41B1-BC18-62E1E0CB3EE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33769" y="3462616"/>
                  <a:ext cx="125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D72D7A5-1E9C-4D55-BD59-EA7B924D4281}"/>
                    </a:ext>
                  </a:extLst>
                </p14:cNvPr>
                <p14:cNvContentPartPr/>
                <p14:nvPr/>
              </p14:nvContentPartPr>
              <p14:xfrm>
                <a:off x="6843609" y="3538216"/>
                <a:ext cx="154800" cy="1220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D72D7A5-1E9C-4D55-BD59-EA7B924D428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25969" y="3520576"/>
                  <a:ext cx="190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6789194-83A6-4E50-811A-8FD3AF672C95}"/>
                    </a:ext>
                  </a:extLst>
                </p14:cNvPr>
                <p14:cNvContentPartPr/>
                <p14:nvPr/>
              </p14:nvContentPartPr>
              <p14:xfrm>
                <a:off x="7506369" y="3424456"/>
                <a:ext cx="118800" cy="152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6789194-83A6-4E50-811A-8FD3AF672C9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88369" y="3406816"/>
                  <a:ext cx="154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3922DF4-706D-4E6E-BAB1-A83E36BD9541}"/>
                    </a:ext>
                  </a:extLst>
                </p14:cNvPr>
                <p14:cNvContentPartPr/>
                <p14:nvPr/>
              </p14:nvContentPartPr>
              <p14:xfrm>
                <a:off x="7333569" y="3660616"/>
                <a:ext cx="160560" cy="203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3922DF4-706D-4E6E-BAB1-A83E36BD954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315929" y="3642976"/>
                  <a:ext cx="196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7040BCF-53EE-4AD2-9954-B942A484414E}"/>
                    </a:ext>
                  </a:extLst>
                </p14:cNvPr>
                <p14:cNvContentPartPr/>
                <p14:nvPr/>
              </p14:nvContentPartPr>
              <p14:xfrm>
                <a:off x="7765209" y="3518056"/>
                <a:ext cx="96840" cy="1274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7040BCF-53EE-4AD2-9954-B942A484414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47209" y="3500056"/>
                  <a:ext cx="132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C8EA135-56D3-4349-98D8-FB242510021E}"/>
                    </a:ext>
                  </a:extLst>
                </p14:cNvPr>
                <p14:cNvContentPartPr/>
                <p14:nvPr/>
              </p14:nvContentPartPr>
              <p14:xfrm>
                <a:off x="8049249" y="3457216"/>
                <a:ext cx="96480" cy="147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C8EA135-56D3-4349-98D8-FB242510021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31609" y="3439216"/>
                  <a:ext cx="132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1D1E436-447A-4561-AB94-742D8768ECAE}"/>
                    </a:ext>
                  </a:extLst>
                </p14:cNvPr>
                <p14:cNvContentPartPr/>
                <p14:nvPr/>
              </p14:nvContentPartPr>
              <p14:xfrm>
                <a:off x="7510329" y="1779976"/>
                <a:ext cx="90000" cy="115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1D1E436-447A-4561-AB94-742D8768ECA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92329" y="1761976"/>
                  <a:ext cx="125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1C42D56-FB50-49B8-8BBC-9914BA3D188D}"/>
                    </a:ext>
                  </a:extLst>
                </p14:cNvPr>
                <p14:cNvContentPartPr/>
                <p14:nvPr/>
              </p14:nvContentPartPr>
              <p14:xfrm>
                <a:off x="7529409" y="1746136"/>
                <a:ext cx="132840" cy="140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1C42D56-FB50-49B8-8BBC-9914BA3D188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11409" y="1728136"/>
                  <a:ext cx="168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A750E39-75F1-4358-A846-14D88AC466C3}"/>
                    </a:ext>
                  </a:extLst>
                </p14:cNvPr>
                <p14:cNvContentPartPr/>
                <p14:nvPr/>
              </p14:nvContentPartPr>
              <p14:xfrm>
                <a:off x="7339329" y="1788616"/>
                <a:ext cx="95400" cy="133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A750E39-75F1-4358-A846-14D88AC466C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21329" y="1770616"/>
                  <a:ext cx="131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B7D0FA7-F6FB-4D80-BFB9-94EF732FB1D7}"/>
                    </a:ext>
                  </a:extLst>
                </p14:cNvPr>
                <p14:cNvContentPartPr/>
                <p14:nvPr/>
              </p14:nvContentPartPr>
              <p14:xfrm>
                <a:off x="7338609" y="1783576"/>
                <a:ext cx="137880" cy="87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B7D0FA7-F6FB-4D80-BFB9-94EF732FB1D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20969" y="1765936"/>
                  <a:ext cx="173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B176D2F-C354-48D4-80FC-61A5E1B824D9}"/>
                    </a:ext>
                  </a:extLst>
                </p14:cNvPr>
                <p14:cNvContentPartPr/>
                <p14:nvPr/>
              </p14:nvContentPartPr>
              <p14:xfrm>
                <a:off x="7830009" y="1761616"/>
                <a:ext cx="61920" cy="72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B176D2F-C354-48D4-80FC-61A5E1B824D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12009" y="1743616"/>
                  <a:ext cx="97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DFC3F8F-FEC9-4C52-A485-3938026354D3}"/>
                    </a:ext>
                  </a:extLst>
                </p14:cNvPr>
                <p14:cNvContentPartPr/>
                <p14:nvPr/>
              </p14:nvContentPartPr>
              <p14:xfrm>
                <a:off x="7814169" y="1635256"/>
                <a:ext cx="148680" cy="194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DFC3F8F-FEC9-4C52-A485-3938026354D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96529" y="1617616"/>
                  <a:ext cx="184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B0EA326-AD1E-43FE-9C73-CF1FA476A91A}"/>
                    </a:ext>
                  </a:extLst>
                </p14:cNvPr>
                <p14:cNvContentPartPr/>
                <p14:nvPr/>
              </p14:nvContentPartPr>
              <p14:xfrm>
                <a:off x="7846929" y="1681696"/>
                <a:ext cx="396720" cy="88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B0EA326-AD1E-43FE-9C73-CF1FA476A91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29289" y="1663696"/>
                  <a:ext cx="432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1C255D2-FE63-48B5-BB10-334C4A51F9B0}"/>
                    </a:ext>
                  </a:extLst>
                </p14:cNvPr>
                <p14:cNvContentPartPr/>
                <p14:nvPr/>
              </p14:nvContentPartPr>
              <p14:xfrm>
                <a:off x="8147889" y="1680976"/>
                <a:ext cx="121320" cy="85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1C255D2-FE63-48B5-BB10-334C4A51F9B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29889" y="1662976"/>
                  <a:ext cx="156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799922D-5A2A-4DAE-8E14-751A57142B5D}"/>
                    </a:ext>
                  </a:extLst>
                </p14:cNvPr>
                <p14:cNvContentPartPr/>
                <p14:nvPr/>
              </p14:nvContentPartPr>
              <p14:xfrm>
                <a:off x="8345169" y="1658656"/>
                <a:ext cx="154440" cy="158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799922D-5A2A-4DAE-8E14-751A57142B5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27169" y="1641016"/>
                  <a:ext cx="190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29998DB-B3A0-4979-83E0-3CA6BE0D63D9}"/>
                    </a:ext>
                  </a:extLst>
                </p14:cNvPr>
                <p14:cNvContentPartPr/>
                <p14:nvPr/>
              </p14:nvContentPartPr>
              <p14:xfrm>
                <a:off x="7748649" y="1365976"/>
                <a:ext cx="68040" cy="1339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29998DB-B3A0-4979-83E0-3CA6BE0D63D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31009" y="1348336"/>
                  <a:ext cx="103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BFDF7F1-0EB7-411A-9E70-008544C4E744}"/>
                    </a:ext>
                  </a:extLst>
                </p14:cNvPr>
                <p14:cNvContentPartPr/>
                <p14:nvPr/>
              </p14:nvContentPartPr>
              <p14:xfrm>
                <a:off x="7753329" y="1360936"/>
                <a:ext cx="103680" cy="1112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BFDF7F1-0EB7-411A-9E70-008544C4E74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35689" y="1343296"/>
                  <a:ext cx="139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AF3B3B1-B316-42C5-AB85-D60E7ADCB6B7}"/>
                    </a:ext>
                  </a:extLst>
                </p14:cNvPr>
                <p14:cNvContentPartPr/>
                <p14:nvPr/>
              </p14:nvContentPartPr>
              <p14:xfrm>
                <a:off x="8118009" y="1290376"/>
                <a:ext cx="154800" cy="120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AF3B3B1-B316-42C5-AB85-D60E7ADCB6B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100369" y="1272736"/>
                  <a:ext cx="190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547FE9F-C201-40C8-A539-7AA0C92F65D1}"/>
                    </a:ext>
                  </a:extLst>
                </p14:cNvPr>
                <p14:cNvContentPartPr/>
                <p14:nvPr/>
              </p14:nvContentPartPr>
              <p14:xfrm>
                <a:off x="7472529" y="1282456"/>
                <a:ext cx="1069920" cy="2764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547FE9F-C201-40C8-A539-7AA0C92F65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454889" y="1264456"/>
                  <a:ext cx="11055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8E9ABCD-07A6-4B67-805B-72361D9911E9}"/>
                    </a:ext>
                  </a:extLst>
                </p14:cNvPr>
                <p14:cNvContentPartPr/>
                <p14:nvPr/>
              </p14:nvContentPartPr>
              <p14:xfrm>
                <a:off x="7543809" y="1394416"/>
                <a:ext cx="135000" cy="133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8E9ABCD-07A6-4B67-805B-72361D9911E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25809" y="1376416"/>
                  <a:ext cx="170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C12AD33-4C8B-4F4E-B835-B0E3DBEE8093}"/>
                    </a:ext>
                  </a:extLst>
                </p14:cNvPr>
                <p14:cNvContentPartPr/>
                <p14:nvPr/>
              </p14:nvContentPartPr>
              <p14:xfrm>
                <a:off x="7046289" y="1699336"/>
                <a:ext cx="195840" cy="129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C12AD33-4C8B-4F4E-B835-B0E3DBEE809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28289" y="1681696"/>
                  <a:ext cx="231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A180B5F-3CC4-4410-AFA0-F5D126177454}"/>
                    </a:ext>
                  </a:extLst>
                </p14:cNvPr>
                <p14:cNvContentPartPr/>
                <p14:nvPr/>
              </p14:nvContentPartPr>
              <p14:xfrm>
                <a:off x="6043689" y="3184696"/>
                <a:ext cx="95400" cy="117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A180B5F-3CC4-4410-AFA0-F5D12617745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25689" y="3167056"/>
                  <a:ext cx="13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50A0436-B013-432D-83B2-C75554C887BC}"/>
                    </a:ext>
                  </a:extLst>
                </p14:cNvPr>
                <p14:cNvContentPartPr/>
                <p14:nvPr/>
              </p14:nvContentPartPr>
              <p14:xfrm>
                <a:off x="6097689" y="3142216"/>
                <a:ext cx="104760" cy="139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50A0436-B013-432D-83B2-C75554C887B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079689" y="3124576"/>
                  <a:ext cx="140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CD6359B-D49A-4BB4-B1AD-3EFD5DD265CD}"/>
                    </a:ext>
                  </a:extLst>
                </p14:cNvPr>
                <p14:cNvContentPartPr/>
                <p14:nvPr/>
              </p14:nvContentPartPr>
              <p14:xfrm>
                <a:off x="6237729" y="3075976"/>
                <a:ext cx="234000" cy="209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CD6359B-D49A-4BB4-B1AD-3EFD5DD265C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219729" y="3057976"/>
                  <a:ext cx="269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0BCC19F-32E4-4FDE-8B13-29A80105BB95}"/>
                    </a:ext>
                  </a:extLst>
                </p14:cNvPr>
                <p14:cNvContentPartPr/>
                <p14:nvPr/>
              </p14:nvContentPartPr>
              <p14:xfrm>
                <a:off x="6297129" y="3170656"/>
                <a:ext cx="85680" cy="45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0BCC19F-32E4-4FDE-8B13-29A80105BB9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79129" y="3152656"/>
                  <a:ext cx="121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431E8CC-A182-4C18-89AF-3512D0D7156A}"/>
                    </a:ext>
                  </a:extLst>
                </p14:cNvPr>
                <p14:cNvContentPartPr/>
                <p14:nvPr/>
              </p14:nvContentPartPr>
              <p14:xfrm>
                <a:off x="6517089" y="3687256"/>
                <a:ext cx="88560" cy="142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431E8CC-A182-4C18-89AF-3512D0D7156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499449" y="3669256"/>
                  <a:ext cx="124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51A815D-F18C-4D62-8681-17EBFD57AE58}"/>
                    </a:ext>
                  </a:extLst>
                </p14:cNvPr>
                <p14:cNvContentPartPr/>
                <p14:nvPr/>
              </p14:nvContentPartPr>
              <p14:xfrm>
                <a:off x="6823449" y="3781576"/>
                <a:ext cx="122760" cy="1166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51A815D-F18C-4D62-8681-17EBFD57AE5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05449" y="3763936"/>
                  <a:ext cx="158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28218B9-AF2D-4669-8A27-88C9AEB66223}"/>
                    </a:ext>
                  </a:extLst>
                </p14:cNvPr>
                <p14:cNvContentPartPr/>
                <p14:nvPr/>
              </p14:nvContentPartPr>
              <p14:xfrm>
                <a:off x="7124049" y="3813976"/>
                <a:ext cx="75240" cy="122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28218B9-AF2D-4669-8A27-88C9AEB6622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06049" y="3795976"/>
                  <a:ext cx="110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80DDE4E-87E3-46BD-9D45-2F77C923E8B1}"/>
                    </a:ext>
                  </a:extLst>
                </p14:cNvPr>
                <p14:cNvContentPartPr/>
                <p14:nvPr/>
              </p14:nvContentPartPr>
              <p14:xfrm>
                <a:off x="5964129" y="1902016"/>
                <a:ext cx="2887560" cy="17780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80DDE4E-87E3-46BD-9D45-2F77C923E8B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946489" y="1884376"/>
                  <a:ext cx="2923200" cy="181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3C7B263-F498-4BCE-BFD7-E85B9CC264B3}"/>
                  </a:ext>
                </a:extLst>
              </p14:cNvPr>
              <p14:cNvContentPartPr/>
              <p14:nvPr/>
            </p14:nvContentPartPr>
            <p14:xfrm>
              <a:off x="2980449" y="1669816"/>
              <a:ext cx="1333800" cy="360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3C7B263-F498-4BCE-BFD7-E85B9CC264B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962809" y="1651816"/>
                <a:ext cx="136944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A824ACF-80F7-463D-A9AD-D4373F807B90}"/>
              </a:ext>
            </a:extLst>
          </p:cNvPr>
          <p:cNvGrpSpPr/>
          <p:nvPr/>
        </p:nvGrpSpPr>
        <p:grpSpPr>
          <a:xfrm>
            <a:off x="1064169" y="2865376"/>
            <a:ext cx="881640" cy="555480"/>
            <a:chOff x="1064169" y="2865376"/>
            <a:chExt cx="881640" cy="55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C451297-865E-44AB-B4E8-339F94CB82D6}"/>
                    </a:ext>
                  </a:extLst>
                </p14:cNvPr>
                <p14:cNvContentPartPr/>
                <p14:nvPr/>
              </p14:nvContentPartPr>
              <p14:xfrm>
                <a:off x="1064169" y="2865376"/>
                <a:ext cx="92160" cy="4003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C451297-865E-44AB-B4E8-339F94CB82D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46169" y="2847736"/>
                  <a:ext cx="1278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EC2A2E6-6BAE-4779-A8B9-A99C69C254BD}"/>
                    </a:ext>
                  </a:extLst>
                </p14:cNvPr>
                <p14:cNvContentPartPr/>
                <p14:nvPr/>
              </p14:nvContentPartPr>
              <p14:xfrm>
                <a:off x="1212489" y="3127456"/>
                <a:ext cx="121320" cy="181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EC2A2E6-6BAE-4779-A8B9-A99C69C254B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94849" y="3109816"/>
                  <a:ext cx="1569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C739B8A-DBA0-42E2-922A-F895480EA486}"/>
                    </a:ext>
                  </a:extLst>
                </p14:cNvPr>
                <p14:cNvContentPartPr/>
                <p14:nvPr/>
              </p14:nvContentPartPr>
              <p14:xfrm>
                <a:off x="1392129" y="3145816"/>
                <a:ext cx="77760" cy="1584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C739B8A-DBA0-42E2-922A-F895480EA48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74129" y="3128176"/>
                  <a:ext cx="113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FAAA31D-C5D8-4DCF-81C0-D63F52CB2FED}"/>
                    </a:ext>
                  </a:extLst>
                </p14:cNvPr>
                <p14:cNvContentPartPr/>
                <p14:nvPr/>
              </p14:nvContentPartPr>
              <p14:xfrm>
                <a:off x="1567449" y="3046456"/>
                <a:ext cx="129600" cy="259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FAAA31D-C5D8-4DCF-81C0-D63F52CB2FE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549449" y="3028456"/>
                  <a:ext cx="1652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7E2E02B-1022-47E8-A323-597E522FD546}"/>
                    </a:ext>
                  </a:extLst>
                </p14:cNvPr>
                <p14:cNvContentPartPr/>
                <p14:nvPr/>
              </p14:nvContentPartPr>
              <p14:xfrm>
                <a:off x="1843929" y="3019096"/>
                <a:ext cx="101880" cy="284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7E2E02B-1022-47E8-A323-597E522FD54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826289" y="3001096"/>
                  <a:ext cx="1375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CCE6FC6-2D43-4449-8954-E506386EB7DA}"/>
                    </a:ext>
                  </a:extLst>
                </p14:cNvPr>
                <p14:cNvContentPartPr/>
                <p14:nvPr/>
              </p14:nvContentPartPr>
              <p14:xfrm>
                <a:off x="1848249" y="3343456"/>
                <a:ext cx="15480" cy="77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CCE6FC6-2D43-4449-8954-E506386EB7D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30249" y="3325456"/>
                  <a:ext cx="5112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953B525-BE6F-4AC5-BAF2-1151088F286B}"/>
                  </a:ext>
                </a:extLst>
              </p14:cNvPr>
              <p14:cNvContentPartPr/>
              <p14:nvPr/>
            </p14:nvContentPartPr>
            <p14:xfrm>
              <a:off x="1036809" y="3537136"/>
              <a:ext cx="1036440" cy="8460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953B525-BE6F-4AC5-BAF2-1151088F286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019169" y="3519136"/>
                <a:ext cx="1072080" cy="12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5885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E88B6-B92B-46AD-B6B5-0CE93E0DD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Large margin classification </a:t>
            </a:r>
          </a:p>
        </p:txBody>
      </p:sp>
      <p:pic>
        <p:nvPicPr>
          <p:cNvPr id="50" name="Picture 49" descr="Chart, scatter chart&#10;&#10;Description automatically generated">
            <a:extLst>
              <a:ext uri="{FF2B5EF4-FFF2-40B4-BE49-F238E27FC236}">
                <a16:creationId xmlns:a16="http://schemas.microsoft.com/office/drawing/2014/main" id="{732F716C-9BEF-4FDF-8DB1-82CFEDC7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2" t="5693" r="9051"/>
          <a:stretch/>
        </p:blipFill>
        <p:spPr>
          <a:xfrm>
            <a:off x="129896" y="1757561"/>
            <a:ext cx="8884208" cy="31496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A84D4E5-5925-43FC-9A45-4B600130F277}"/>
              </a:ext>
            </a:extLst>
          </p:cNvPr>
          <p:cNvGrpSpPr/>
          <p:nvPr/>
        </p:nvGrpSpPr>
        <p:grpSpPr>
          <a:xfrm>
            <a:off x="2030049" y="2552896"/>
            <a:ext cx="1018800" cy="804240"/>
            <a:chOff x="2030049" y="2552896"/>
            <a:chExt cx="1018800" cy="80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A9BBF9F-4FA2-42E4-8E11-5F016CC74BFD}"/>
                    </a:ext>
                  </a:extLst>
                </p14:cNvPr>
                <p14:cNvContentPartPr/>
                <p14:nvPr/>
              </p14:nvContentPartPr>
              <p14:xfrm>
                <a:off x="2030049" y="2552896"/>
                <a:ext cx="1018800" cy="804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A9BBF9F-4FA2-42E4-8E11-5F016CC74BF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2049" y="2535256"/>
                  <a:ext cx="105444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8EE7B49-ECF2-4BFF-A0F9-7E2C2D308F51}"/>
                    </a:ext>
                  </a:extLst>
                </p14:cNvPr>
                <p14:cNvContentPartPr/>
                <p14:nvPr/>
              </p14:nvContentPartPr>
              <p14:xfrm>
                <a:off x="2035449" y="2688256"/>
                <a:ext cx="888120" cy="610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8EE7B49-ECF2-4BFF-A0F9-7E2C2D308F5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17449" y="2670616"/>
                  <a:ext cx="923760" cy="64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203694-E46B-402F-9C36-1D7512D19FF8}"/>
              </a:ext>
            </a:extLst>
          </p:cNvPr>
          <p:cNvGrpSpPr/>
          <p:nvPr/>
        </p:nvGrpSpPr>
        <p:grpSpPr>
          <a:xfrm>
            <a:off x="4025169" y="1378576"/>
            <a:ext cx="1862280" cy="370440"/>
            <a:chOff x="4025169" y="1378576"/>
            <a:chExt cx="1862280" cy="37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99001A6-CEAA-4810-9124-57FEE1021066}"/>
                    </a:ext>
                  </a:extLst>
                </p14:cNvPr>
                <p14:cNvContentPartPr/>
                <p14:nvPr/>
              </p14:nvContentPartPr>
              <p14:xfrm>
                <a:off x="4025169" y="1471456"/>
                <a:ext cx="157680" cy="176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99001A6-CEAA-4810-9124-57FEE102106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07529" y="1453816"/>
                  <a:ext cx="193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BD5CF46-CC99-4344-A9E0-916162958AFA}"/>
                    </a:ext>
                  </a:extLst>
                </p14:cNvPr>
                <p14:cNvContentPartPr/>
                <p14:nvPr/>
              </p14:nvContentPartPr>
              <p14:xfrm>
                <a:off x="4258449" y="1494856"/>
                <a:ext cx="247680" cy="108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BD5CF46-CC99-4344-A9E0-916162958AF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40809" y="1477216"/>
                  <a:ext cx="283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6D4A58B-0917-4E49-A036-12A83D71A9FF}"/>
                    </a:ext>
                  </a:extLst>
                </p14:cNvPr>
                <p14:cNvContentPartPr/>
                <p14:nvPr/>
              </p14:nvContentPartPr>
              <p14:xfrm>
                <a:off x="4583169" y="1385056"/>
                <a:ext cx="66240" cy="219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6D4A58B-0917-4E49-A036-12A83D71A9F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65169" y="1367056"/>
                  <a:ext cx="101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A1753F0-BD03-42B6-BDE2-49C711781DE0}"/>
                    </a:ext>
                  </a:extLst>
                </p14:cNvPr>
                <p14:cNvContentPartPr/>
                <p14:nvPr/>
              </p14:nvContentPartPr>
              <p14:xfrm>
                <a:off x="4692609" y="1378576"/>
                <a:ext cx="200520" cy="258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A1753F0-BD03-42B6-BDE2-49C711781D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74609" y="1360936"/>
                  <a:ext cx="2361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F99864-1E79-46CC-AC37-50DEFF408C83}"/>
                    </a:ext>
                  </a:extLst>
                </p14:cNvPr>
                <p14:cNvContentPartPr/>
                <p14:nvPr/>
              </p14:nvContentPartPr>
              <p14:xfrm>
                <a:off x="5116689" y="1513936"/>
                <a:ext cx="421920" cy="92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F99864-1E79-46CC-AC37-50DEFF408C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98689" y="1496296"/>
                  <a:ext cx="457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9AFA64E-EAA4-47FD-8D2C-D19CECA85A8E}"/>
                    </a:ext>
                  </a:extLst>
                </p14:cNvPr>
                <p14:cNvContentPartPr/>
                <p14:nvPr/>
              </p14:nvContentPartPr>
              <p14:xfrm>
                <a:off x="5529969" y="1498816"/>
                <a:ext cx="156600" cy="250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9AFA64E-EAA4-47FD-8D2C-D19CECA85A8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11969" y="1481176"/>
                  <a:ext cx="1922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3E135DA-6725-42CC-9895-94F1ADC97299}"/>
                    </a:ext>
                  </a:extLst>
                </p14:cNvPr>
                <p14:cNvContentPartPr/>
                <p14:nvPr/>
              </p14:nvContentPartPr>
              <p14:xfrm>
                <a:off x="5710689" y="1441576"/>
                <a:ext cx="176760" cy="210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3E135DA-6725-42CC-9895-94F1ADC9729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93049" y="1423936"/>
                  <a:ext cx="21240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72D682E-97C3-43B3-A8E1-FD6FDFD0FBE0}"/>
              </a:ext>
            </a:extLst>
          </p:cNvPr>
          <p:cNvGrpSpPr/>
          <p:nvPr/>
        </p:nvGrpSpPr>
        <p:grpSpPr>
          <a:xfrm>
            <a:off x="7059249" y="1286056"/>
            <a:ext cx="1403280" cy="383040"/>
            <a:chOff x="7059249" y="1286056"/>
            <a:chExt cx="1403280" cy="38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E6EA63B-A33E-49CB-9DBB-2BE2F231A029}"/>
                    </a:ext>
                  </a:extLst>
                </p14:cNvPr>
                <p14:cNvContentPartPr/>
                <p14:nvPr/>
              </p14:nvContentPartPr>
              <p14:xfrm>
                <a:off x="7059249" y="1286056"/>
                <a:ext cx="262800" cy="237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E6EA63B-A33E-49CB-9DBB-2BE2F231A02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41249" y="1268416"/>
                  <a:ext cx="298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295CCAE-E1CB-4D53-9645-046332ACE651}"/>
                    </a:ext>
                  </a:extLst>
                </p14:cNvPr>
                <p14:cNvContentPartPr/>
                <p14:nvPr/>
              </p14:nvContentPartPr>
              <p14:xfrm>
                <a:off x="7325289" y="1432936"/>
                <a:ext cx="80280" cy="224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295CCAE-E1CB-4D53-9645-046332ACE65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07649" y="1415296"/>
                  <a:ext cx="1159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FB7160-F8BB-4012-A029-6A8D37854759}"/>
                    </a:ext>
                  </a:extLst>
                </p14:cNvPr>
                <p14:cNvContentPartPr/>
                <p14:nvPr/>
              </p14:nvContentPartPr>
              <p14:xfrm>
                <a:off x="7461729" y="1454896"/>
                <a:ext cx="193680" cy="90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FB7160-F8BB-4012-A029-6A8D3785475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43729" y="1436896"/>
                  <a:ext cx="229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423D9B3-C5AB-4A56-8C79-3E8FDC3CA3D9}"/>
                    </a:ext>
                  </a:extLst>
                </p14:cNvPr>
                <p14:cNvContentPartPr/>
                <p14:nvPr/>
              </p14:nvContentPartPr>
              <p14:xfrm>
                <a:off x="7754769" y="1453096"/>
                <a:ext cx="411120" cy="106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423D9B3-C5AB-4A56-8C79-3E8FDC3CA3D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37129" y="1435096"/>
                  <a:ext cx="446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A1B221A-E43D-45B3-A8BB-00BC7008AA66}"/>
                    </a:ext>
                  </a:extLst>
                </p14:cNvPr>
                <p14:cNvContentPartPr/>
                <p14:nvPr/>
              </p14:nvContentPartPr>
              <p14:xfrm>
                <a:off x="8195409" y="1435456"/>
                <a:ext cx="153000" cy="233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A1B221A-E43D-45B3-A8BB-00BC7008AA6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77769" y="1417456"/>
                  <a:ext cx="188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679F5F7-3246-4932-91B7-64451ED659CD}"/>
                    </a:ext>
                  </a:extLst>
                </p14:cNvPr>
                <p14:cNvContentPartPr/>
                <p14:nvPr/>
              </p14:nvContentPartPr>
              <p14:xfrm>
                <a:off x="8333649" y="1352656"/>
                <a:ext cx="10080" cy="15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679F5F7-3246-4932-91B7-64451ED659C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16009" y="1334656"/>
                  <a:ext cx="45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B73A0B7-DAC9-483B-BFAF-1A6A267C9670}"/>
                    </a:ext>
                  </a:extLst>
                </p14:cNvPr>
                <p14:cNvContentPartPr/>
                <p14:nvPr/>
              </p14:nvContentPartPr>
              <p14:xfrm>
                <a:off x="8374689" y="1502056"/>
                <a:ext cx="87840" cy="135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B73A0B7-DAC9-483B-BFAF-1A6A267C967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6689" y="1484056"/>
                  <a:ext cx="12348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96437A0-0DF9-4848-B47E-658DAA26D73A}"/>
              </a:ext>
            </a:extLst>
          </p:cNvPr>
          <p:cNvGrpSpPr/>
          <p:nvPr/>
        </p:nvGrpSpPr>
        <p:grpSpPr>
          <a:xfrm>
            <a:off x="7465689" y="3158416"/>
            <a:ext cx="333000" cy="201600"/>
            <a:chOff x="7465689" y="3158416"/>
            <a:chExt cx="33300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A15FBBC-0D49-403E-B192-B2938A18D1D5}"/>
                    </a:ext>
                  </a:extLst>
                </p14:cNvPr>
                <p14:cNvContentPartPr/>
                <p14:nvPr/>
              </p14:nvContentPartPr>
              <p14:xfrm>
                <a:off x="7465689" y="3181456"/>
                <a:ext cx="329760" cy="171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A15FBBC-0D49-403E-B192-B2938A18D1D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48049" y="3163816"/>
                  <a:ext cx="365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08D26E1-89C5-4F31-8CD0-DE6D15C604C8}"/>
                    </a:ext>
                  </a:extLst>
                </p14:cNvPr>
                <p14:cNvContentPartPr/>
                <p14:nvPr/>
              </p14:nvContentPartPr>
              <p14:xfrm>
                <a:off x="7752249" y="3158416"/>
                <a:ext cx="46440" cy="97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08D26E1-89C5-4F31-8CD0-DE6D15C604C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34249" y="3140776"/>
                  <a:ext cx="82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E76C048-C43A-4F93-8CF9-C8944D7D91A3}"/>
                    </a:ext>
                  </a:extLst>
                </p14:cNvPr>
                <p14:cNvContentPartPr/>
                <p14:nvPr/>
              </p14:nvContentPartPr>
              <p14:xfrm>
                <a:off x="7475409" y="3276496"/>
                <a:ext cx="80640" cy="83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E76C048-C43A-4F93-8CF9-C8944D7D91A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57769" y="3258496"/>
                  <a:ext cx="11628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022A05F-07B4-4F63-8468-A92A11DDF87F}"/>
              </a:ext>
            </a:extLst>
          </p:cNvPr>
          <p:cNvGrpSpPr/>
          <p:nvPr/>
        </p:nvGrpSpPr>
        <p:grpSpPr>
          <a:xfrm>
            <a:off x="7846929" y="3363616"/>
            <a:ext cx="347040" cy="198360"/>
            <a:chOff x="7846929" y="3363616"/>
            <a:chExt cx="347040" cy="19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164E4AC-3816-40B9-A5EA-4B903E8FE735}"/>
                    </a:ext>
                  </a:extLst>
                </p14:cNvPr>
                <p14:cNvContentPartPr/>
                <p14:nvPr/>
              </p14:nvContentPartPr>
              <p14:xfrm>
                <a:off x="7846929" y="3363616"/>
                <a:ext cx="61920" cy="78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164E4AC-3816-40B9-A5EA-4B903E8FE7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829289" y="3345976"/>
                  <a:ext cx="97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C5EEDEA-EDAB-41CE-9BD8-CCCA195DCA6E}"/>
                    </a:ext>
                  </a:extLst>
                </p14:cNvPr>
                <p14:cNvContentPartPr/>
                <p14:nvPr/>
              </p14:nvContentPartPr>
              <p14:xfrm>
                <a:off x="7987329" y="3435976"/>
                <a:ext cx="82800" cy="80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C5EEDEA-EDAB-41CE-9BD8-CCCA195DCA6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69329" y="3417976"/>
                  <a:ext cx="118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51568A6-23EB-41D0-B335-CA46BCDB278F}"/>
                    </a:ext>
                  </a:extLst>
                </p14:cNvPr>
                <p14:cNvContentPartPr/>
                <p14:nvPr/>
              </p14:nvContentPartPr>
              <p14:xfrm>
                <a:off x="8117649" y="3492496"/>
                <a:ext cx="76320" cy="69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51568A6-23EB-41D0-B335-CA46BCDB278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99649" y="3474496"/>
                  <a:ext cx="11196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9CFCDD9-96A5-4764-8DC8-8A9D26E22362}"/>
              </a:ext>
            </a:extLst>
          </p:cNvPr>
          <p:cNvGrpSpPr/>
          <p:nvPr/>
        </p:nvGrpSpPr>
        <p:grpSpPr>
          <a:xfrm>
            <a:off x="7193889" y="3565576"/>
            <a:ext cx="465480" cy="538200"/>
            <a:chOff x="7193889" y="3565576"/>
            <a:chExt cx="465480" cy="53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5827123-B47D-43CC-9939-2F0C08602D1B}"/>
                    </a:ext>
                  </a:extLst>
                </p14:cNvPr>
                <p14:cNvContentPartPr/>
                <p14:nvPr/>
              </p14:nvContentPartPr>
              <p14:xfrm>
                <a:off x="7221249" y="3594376"/>
                <a:ext cx="260280" cy="160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5827123-B47D-43CC-9939-2F0C08602D1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03249" y="3576736"/>
                  <a:ext cx="295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226EA71-36CB-4A4A-A6EB-484F02C46E6B}"/>
                    </a:ext>
                  </a:extLst>
                </p14:cNvPr>
                <p14:cNvContentPartPr/>
                <p14:nvPr/>
              </p14:nvContentPartPr>
              <p14:xfrm>
                <a:off x="7420689" y="3565576"/>
                <a:ext cx="77400" cy="92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226EA71-36CB-4A4A-A6EB-484F02C46E6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02689" y="3547936"/>
                  <a:ext cx="113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03CA004-DD34-42D0-AD32-5AA3430B85DC}"/>
                    </a:ext>
                  </a:extLst>
                </p14:cNvPr>
                <p14:cNvContentPartPr/>
                <p14:nvPr/>
              </p14:nvContentPartPr>
              <p14:xfrm>
                <a:off x="7193889" y="3695896"/>
                <a:ext cx="68040" cy="89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03CA004-DD34-42D0-AD32-5AA3430B85D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175889" y="3677896"/>
                  <a:ext cx="103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B0B0987-2E05-41E7-AC75-84F3C78F1D5D}"/>
                    </a:ext>
                  </a:extLst>
                </p14:cNvPr>
                <p14:cNvContentPartPr/>
                <p14:nvPr/>
              </p14:nvContentPartPr>
              <p14:xfrm>
                <a:off x="7328889" y="3768976"/>
                <a:ext cx="330480" cy="221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B0B0987-2E05-41E7-AC75-84F3C78F1D5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311249" y="3751336"/>
                  <a:ext cx="3661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5ADF9B-6EC1-4FA5-B335-D9CF92F3C16D}"/>
                    </a:ext>
                  </a:extLst>
                </p14:cNvPr>
                <p14:cNvContentPartPr/>
                <p14:nvPr/>
              </p14:nvContentPartPr>
              <p14:xfrm>
                <a:off x="7585209" y="3740176"/>
                <a:ext cx="36000" cy="71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5ADF9B-6EC1-4FA5-B335-D9CF92F3C16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567569" y="3722176"/>
                  <a:ext cx="71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23F5000-69A9-4222-B519-BD48CEC78998}"/>
                    </a:ext>
                  </a:extLst>
                </p14:cNvPr>
                <p14:cNvContentPartPr/>
                <p14:nvPr/>
              </p14:nvContentPartPr>
              <p14:xfrm>
                <a:off x="7294329" y="3933856"/>
                <a:ext cx="131040" cy="47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23F5000-69A9-4222-B519-BD48CEC7899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276329" y="3915856"/>
                  <a:ext cx="166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34AF822-2F24-42FA-8B1A-F64531E103EE}"/>
                    </a:ext>
                  </a:extLst>
                </p14:cNvPr>
                <p14:cNvContentPartPr/>
                <p14:nvPr/>
              </p14:nvContentPartPr>
              <p14:xfrm>
                <a:off x="7451289" y="4033936"/>
                <a:ext cx="48960" cy="69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34AF822-2F24-42FA-8B1A-F64531E103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433289" y="4016296"/>
                  <a:ext cx="84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52EA4F3-1F90-4DE2-875C-40D2D6765246}"/>
                    </a:ext>
                  </a:extLst>
                </p14:cNvPr>
                <p14:cNvContentPartPr/>
                <p14:nvPr/>
              </p14:nvContentPartPr>
              <p14:xfrm>
                <a:off x="7460289" y="4045816"/>
                <a:ext cx="32400" cy="18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52EA4F3-1F90-4DE2-875C-40D2D676524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42289" y="4027816"/>
                  <a:ext cx="68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EB05F80-03F6-45FD-9794-F7FC38CD5F03}"/>
                    </a:ext>
                  </a:extLst>
                </p14:cNvPr>
                <p14:cNvContentPartPr/>
                <p14:nvPr/>
              </p14:nvContentPartPr>
              <p14:xfrm>
                <a:off x="7331769" y="3780136"/>
                <a:ext cx="42480" cy="47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EB05F80-03F6-45FD-9794-F7FC38CD5F0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314129" y="3762136"/>
                  <a:ext cx="78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4BBAEE0-8409-495E-9814-6A6E4DC10EA3}"/>
                    </a:ext>
                  </a:extLst>
                </p14:cNvPr>
                <p14:cNvContentPartPr/>
                <p14:nvPr/>
              </p14:nvContentPartPr>
              <p14:xfrm>
                <a:off x="7236729" y="3610576"/>
                <a:ext cx="25920" cy="44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4BBAEE0-8409-495E-9814-6A6E4DC10EA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218729" y="3592936"/>
                  <a:ext cx="6156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0FC06B8-ADB2-4682-A847-D385C2D8175F}"/>
              </a:ext>
            </a:extLst>
          </p:cNvPr>
          <p:cNvGrpSpPr/>
          <p:nvPr/>
        </p:nvGrpSpPr>
        <p:grpSpPr>
          <a:xfrm>
            <a:off x="6705009" y="2487376"/>
            <a:ext cx="850320" cy="583200"/>
            <a:chOff x="6705009" y="2487376"/>
            <a:chExt cx="850320" cy="58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E59BBEA-D8C8-4FF9-B09A-7E20E52597B7}"/>
                    </a:ext>
                  </a:extLst>
                </p14:cNvPr>
                <p14:cNvContentPartPr/>
                <p14:nvPr/>
              </p14:nvContentPartPr>
              <p14:xfrm>
                <a:off x="6776289" y="2517976"/>
                <a:ext cx="779040" cy="411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E59BBEA-D8C8-4FF9-B09A-7E20E52597B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58289" y="2500336"/>
                  <a:ext cx="8146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7A8A6D8-FACE-4F59-BFA2-B0D7FB43F60B}"/>
                    </a:ext>
                  </a:extLst>
                </p14:cNvPr>
                <p14:cNvContentPartPr/>
                <p14:nvPr/>
              </p14:nvContentPartPr>
              <p14:xfrm>
                <a:off x="7466409" y="2487376"/>
                <a:ext cx="55800" cy="151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7A8A6D8-FACE-4F59-BFA2-B0D7FB43F60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448769" y="2469376"/>
                  <a:ext cx="91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9273406-4F16-4A0D-9258-F59F9EE67BEF}"/>
                    </a:ext>
                  </a:extLst>
                </p14:cNvPr>
                <p14:cNvContentPartPr/>
                <p14:nvPr/>
              </p14:nvContentPartPr>
              <p14:xfrm>
                <a:off x="6705009" y="2884456"/>
                <a:ext cx="132120" cy="186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9273406-4F16-4A0D-9258-F59F9EE67BE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687369" y="2866816"/>
                  <a:ext cx="16776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DE3D9AF-6E5F-47DE-B9F4-8C99ABBF0B8A}"/>
              </a:ext>
            </a:extLst>
          </p:cNvPr>
          <p:cNvGrpSpPr/>
          <p:nvPr/>
        </p:nvGrpSpPr>
        <p:grpSpPr>
          <a:xfrm>
            <a:off x="3901689" y="2065456"/>
            <a:ext cx="1548720" cy="2540160"/>
            <a:chOff x="3901689" y="2065456"/>
            <a:chExt cx="1548720" cy="254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F31F6CB-478C-4F51-8277-247EE541C63A}"/>
                    </a:ext>
                  </a:extLst>
                </p14:cNvPr>
                <p14:cNvContentPartPr/>
                <p14:nvPr/>
              </p14:nvContentPartPr>
              <p14:xfrm>
                <a:off x="4954329" y="2901736"/>
                <a:ext cx="34200" cy="9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F31F6CB-478C-4F51-8277-247EE541C63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936329" y="2884096"/>
                  <a:ext cx="69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1F683B6-0FF2-424A-9BE0-505308DFB87C}"/>
                    </a:ext>
                  </a:extLst>
                </p14:cNvPr>
                <p14:cNvContentPartPr/>
                <p14:nvPr/>
              </p14:nvContentPartPr>
              <p14:xfrm>
                <a:off x="4954329" y="2881576"/>
                <a:ext cx="47880" cy="63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1F683B6-0FF2-424A-9BE0-505308DFB87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36329" y="2863576"/>
                  <a:ext cx="83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DB6272-40E4-47EC-89AF-DB6A7B0F1A8E}"/>
                    </a:ext>
                  </a:extLst>
                </p14:cNvPr>
                <p14:cNvContentPartPr/>
                <p14:nvPr/>
              </p14:nvContentPartPr>
              <p14:xfrm>
                <a:off x="4941369" y="2864296"/>
                <a:ext cx="9360" cy="67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DB6272-40E4-47EC-89AF-DB6A7B0F1A8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923369" y="2846296"/>
                  <a:ext cx="45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D8AF62-3AD3-47B2-AD2A-175E054E9C3A}"/>
                    </a:ext>
                  </a:extLst>
                </p14:cNvPr>
                <p14:cNvContentPartPr/>
                <p14:nvPr/>
              </p14:nvContentPartPr>
              <p14:xfrm>
                <a:off x="4594689" y="4023856"/>
                <a:ext cx="41040" cy="64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D8AF62-3AD3-47B2-AD2A-175E054E9C3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577049" y="4005856"/>
                  <a:ext cx="76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060F6DB-2229-4544-9E5F-6D3B37255DC1}"/>
                    </a:ext>
                  </a:extLst>
                </p14:cNvPr>
                <p14:cNvContentPartPr/>
                <p14:nvPr/>
              </p14:nvContentPartPr>
              <p14:xfrm>
                <a:off x="4603689" y="4208536"/>
                <a:ext cx="46440" cy="32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060F6DB-2229-4544-9E5F-6D3B37255DC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85689" y="4190896"/>
                  <a:ext cx="820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8F226EC-38BE-48F6-A035-A0B9E6417FDF}"/>
                    </a:ext>
                  </a:extLst>
                </p14:cNvPr>
                <p14:cNvContentPartPr/>
                <p14:nvPr/>
              </p14:nvContentPartPr>
              <p14:xfrm>
                <a:off x="4534569" y="4258936"/>
                <a:ext cx="50760" cy="43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8F226EC-38BE-48F6-A035-A0B9E6417FD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16929" y="4241296"/>
                  <a:ext cx="864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8DE30DA-3171-41F2-B58A-310B0D9EF3B9}"/>
                    </a:ext>
                  </a:extLst>
                </p14:cNvPr>
                <p14:cNvContentPartPr/>
                <p14:nvPr/>
              </p14:nvContentPartPr>
              <p14:xfrm>
                <a:off x="4447809" y="4095136"/>
                <a:ext cx="29160" cy="10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8DE30DA-3171-41F2-B58A-310B0D9EF3B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30169" y="4077136"/>
                  <a:ext cx="64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9FBE754-7EA4-4916-8BA6-6830CB2E248C}"/>
                    </a:ext>
                  </a:extLst>
                </p14:cNvPr>
                <p14:cNvContentPartPr/>
                <p14:nvPr/>
              </p14:nvContentPartPr>
              <p14:xfrm>
                <a:off x="4447809" y="4074616"/>
                <a:ext cx="46800" cy="50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9FBE754-7EA4-4916-8BA6-6830CB2E248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430169" y="4056976"/>
                  <a:ext cx="82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AA13E2F-28EB-4CB4-9911-C89F9A10CFAB}"/>
                    </a:ext>
                  </a:extLst>
                </p14:cNvPr>
                <p14:cNvContentPartPr/>
                <p14:nvPr/>
              </p14:nvContentPartPr>
              <p14:xfrm>
                <a:off x="4433409" y="4055536"/>
                <a:ext cx="15480" cy="81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AA13E2F-28EB-4CB4-9911-C89F9A10CFA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415769" y="4037896"/>
                  <a:ext cx="51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178DE13-21EF-4A5C-BA71-BBE1AF31785A}"/>
                    </a:ext>
                  </a:extLst>
                </p14:cNvPr>
                <p14:cNvContentPartPr/>
                <p14:nvPr/>
              </p14:nvContentPartPr>
              <p14:xfrm>
                <a:off x="4672089" y="2065456"/>
                <a:ext cx="186120" cy="2540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178DE13-21EF-4A5C-BA71-BBE1AF31785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654449" y="2047456"/>
                  <a:ext cx="221760" cy="25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7E0539F-E819-48D6-87D6-2454C5C3E970}"/>
                    </a:ext>
                  </a:extLst>
                </p14:cNvPr>
                <p14:cNvContentPartPr/>
                <p14:nvPr/>
              </p14:nvContentPartPr>
              <p14:xfrm>
                <a:off x="3901689" y="2273896"/>
                <a:ext cx="1548720" cy="2119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7E0539F-E819-48D6-87D6-2454C5C3E97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883689" y="2255896"/>
                  <a:ext cx="1584360" cy="215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5621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4D00-942B-4154-8407-5DCBE3E1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0409E-3120-4B60-A027-073C43416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Support vectors: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5CD53-CDA4-4C88-B89F-77566683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A7175AF7-1AF0-412C-BF8D-7A3CDBA8A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r="8774" b="5923"/>
          <a:stretch/>
        </p:blipFill>
        <p:spPr>
          <a:xfrm>
            <a:off x="2123728" y="1789785"/>
            <a:ext cx="4896544" cy="33022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C2C6DD9-EDBD-4D1C-8115-E85DDF104DA2}"/>
                  </a:ext>
                </a:extLst>
              </p14:cNvPr>
              <p14:cNvContentPartPr/>
              <p14:nvPr/>
            </p14:nvContentPartPr>
            <p14:xfrm>
              <a:off x="5056209" y="3033856"/>
              <a:ext cx="46080" cy="43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C2C6DD9-EDBD-4D1C-8115-E85DDF104D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38209" y="3015856"/>
                <a:ext cx="817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09BE0D-8F6A-46DB-9F49-5EA3EE49FE7D}"/>
                  </a:ext>
                </a:extLst>
              </p14:cNvPr>
              <p14:cNvContentPartPr/>
              <p14:nvPr/>
            </p14:nvContentPartPr>
            <p14:xfrm>
              <a:off x="4237929" y="3581416"/>
              <a:ext cx="29160" cy="45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09BE0D-8F6A-46DB-9F49-5EA3EE49FE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0289" y="3563416"/>
                <a:ext cx="648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E860212-2726-406E-A69C-67FC81E80CF3}"/>
                  </a:ext>
                </a:extLst>
              </p14:cNvPr>
              <p14:cNvContentPartPr/>
              <p14:nvPr/>
            </p14:nvContentPartPr>
            <p14:xfrm>
              <a:off x="3996729" y="3417256"/>
              <a:ext cx="16920" cy="42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E860212-2726-406E-A69C-67FC81E80C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79089" y="3399256"/>
                <a:ext cx="525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E55CED3-4542-4459-A173-228CFB74DFE5}"/>
                  </a:ext>
                </a:extLst>
              </p14:cNvPr>
              <p14:cNvContentPartPr/>
              <p14:nvPr/>
            </p14:nvContentPartPr>
            <p14:xfrm>
              <a:off x="584649" y="1610776"/>
              <a:ext cx="1711440" cy="77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E55CED3-4542-4459-A173-228CFB74DFE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6649" y="1592776"/>
                <a:ext cx="1747080" cy="11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C59123D-8965-493D-9EA5-1FD7FD403C79}"/>
              </a:ext>
            </a:extLst>
          </p:cNvPr>
          <p:cNvGrpSpPr/>
          <p:nvPr/>
        </p:nvGrpSpPr>
        <p:grpSpPr>
          <a:xfrm>
            <a:off x="1023849" y="1007416"/>
            <a:ext cx="1557360" cy="270720"/>
            <a:chOff x="1023849" y="1007416"/>
            <a:chExt cx="155736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61633A3-E9FD-4F82-8EE3-1B86C2EF1A91}"/>
                    </a:ext>
                  </a:extLst>
                </p14:cNvPr>
                <p14:cNvContentPartPr/>
                <p14:nvPr/>
              </p14:nvContentPartPr>
              <p14:xfrm>
                <a:off x="1023849" y="1233856"/>
                <a:ext cx="3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61633A3-E9FD-4F82-8EE3-1B86C2EF1A9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06209" y="12158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B301D9F-C0AE-4AFC-99B5-249BAA340090}"/>
                    </a:ext>
                  </a:extLst>
                </p14:cNvPr>
                <p14:cNvContentPartPr/>
                <p14:nvPr/>
              </p14:nvContentPartPr>
              <p14:xfrm>
                <a:off x="1229769" y="1058536"/>
                <a:ext cx="73440" cy="177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B301D9F-C0AE-4AFC-99B5-249BAA34009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11769" y="1040536"/>
                  <a:ext cx="109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6B94CB6-D828-4943-B90A-A362952E7F93}"/>
                    </a:ext>
                  </a:extLst>
                </p14:cNvPr>
                <p14:cNvContentPartPr/>
                <p14:nvPr/>
              </p14:nvContentPartPr>
              <p14:xfrm>
                <a:off x="1329849" y="1105696"/>
                <a:ext cx="456480" cy="172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6B94CB6-D828-4943-B90A-A362952E7F9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12209" y="1088056"/>
                  <a:ext cx="492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7153058-DD20-468E-B0C2-F02EBDE4C1C3}"/>
                    </a:ext>
                  </a:extLst>
                </p14:cNvPr>
                <p14:cNvContentPartPr/>
                <p14:nvPr/>
              </p14:nvContentPartPr>
              <p14:xfrm>
                <a:off x="1834569" y="1007416"/>
                <a:ext cx="112320" cy="235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7153058-DD20-468E-B0C2-F02EBDE4C1C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16569" y="989416"/>
                  <a:ext cx="147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1F67C0-AEB3-4103-AA19-3EEA2B9BD622}"/>
                    </a:ext>
                  </a:extLst>
                </p14:cNvPr>
                <p14:cNvContentPartPr/>
                <p14:nvPr/>
              </p14:nvContentPartPr>
              <p14:xfrm>
                <a:off x="2026449" y="1118296"/>
                <a:ext cx="65880" cy="97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1F67C0-AEB3-4103-AA19-3EEA2B9BD62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08809" y="1100656"/>
                  <a:ext cx="101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8B15412-BEDF-4666-94F4-8DF1EBD9B338}"/>
                    </a:ext>
                  </a:extLst>
                </p14:cNvPr>
                <p14:cNvContentPartPr/>
                <p14:nvPr/>
              </p14:nvContentPartPr>
              <p14:xfrm>
                <a:off x="2339649" y="1162576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8B15412-BEDF-4666-94F4-8DF1EBD9B3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21649" y="11445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47EDBC8-F5C3-435D-B4FF-B86283E3FD6B}"/>
                    </a:ext>
                  </a:extLst>
                </p14:cNvPr>
                <p14:cNvContentPartPr/>
                <p14:nvPr/>
              </p14:nvContentPartPr>
              <p14:xfrm>
                <a:off x="2400489" y="1105696"/>
                <a:ext cx="162360" cy="115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47EDBC8-F5C3-435D-B4FF-B86283E3FD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82489" y="1088056"/>
                  <a:ext cx="198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19BC400-6194-47EA-B373-D186DAF41C04}"/>
                    </a:ext>
                  </a:extLst>
                </p14:cNvPr>
                <p14:cNvContentPartPr/>
                <p14:nvPr/>
              </p14:nvContentPartPr>
              <p14:xfrm>
                <a:off x="2414169" y="1092376"/>
                <a:ext cx="167040" cy="146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19BC400-6194-47EA-B373-D186DAF41C0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96169" y="1074376"/>
                  <a:ext cx="20268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B6DF5FA-B342-4014-AC4B-CB8A7F932265}"/>
              </a:ext>
            </a:extLst>
          </p:cNvPr>
          <p:cNvGrpSpPr/>
          <p:nvPr/>
        </p:nvGrpSpPr>
        <p:grpSpPr>
          <a:xfrm>
            <a:off x="2940129" y="1130536"/>
            <a:ext cx="109800" cy="78480"/>
            <a:chOff x="2940129" y="1130536"/>
            <a:chExt cx="109800" cy="7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9317731-7237-4343-9F52-C80E6A7D7D2A}"/>
                    </a:ext>
                  </a:extLst>
                </p14:cNvPr>
                <p14:cNvContentPartPr/>
                <p14:nvPr/>
              </p14:nvContentPartPr>
              <p14:xfrm>
                <a:off x="2944449" y="1130536"/>
                <a:ext cx="103680" cy="6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9317731-7237-4343-9F52-C80E6A7D7D2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26449" y="1112536"/>
                  <a:ext cx="139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A198F1E-08DF-44D3-9FE7-884290E736AE}"/>
                    </a:ext>
                  </a:extLst>
                </p14:cNvPr>
                <p14:cNvContentPartPr/>
                <p14:nvPr/>
              </p14:nvContentPartPr>
              <p14:xfrm>
                <a:off x="2940129" y="1194976"/>
                <a:ext cx="109800" cy="14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A198F1E-08DF-44D3-9FE7-884290E736A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22489" y="1177336"/>
                  <a:ext cx="14544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8218C57-5EBC-47EE-9A0C-7B6046BB0698}"/>
              </a:ext>
            </a:extLst>
          </p:cNvPr>
          <p:cNvGrpSpPr/>
          <p:nvPr/>
        </p:nvGrpSpPr>
        <p:grpSpPr>
          <a:xfrm>
            <a:off x="3332889" y="979336"/>
            <a:ext cx="515880" cy="287280"/>
            <a:chOff x="3332889" y="979336"/>
            <a:chExt cx="515880" cy="28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FD3E65F-3E3A-4DA3-A70B-9B28EAD475A0}"/>
                    </a:ext>
                  </a:extLst>
                </p14:cNvPr>
                <p14:cNvContentPartPr/>
                <p14:nvPr/>
              </p14:nvContentPartPr>
              <p14:xfrm>
                <a:off x="3332889" y="979336"/>
                <a:ext cx="101520" cy="287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FD3E65F-3E3A-4DA3-A70B-9B28EAD475A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15249" y="961336"/>
                  <a:ext cx="1371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D6092A4-68F5-407C-B51D-4F3AEA947062}"/>
                    </a:ext>
                  </a:extLst>
                </p14:cNvPr>
                <p14:cNvContentPartPr/>
                <p14:nvPr/>
              </p14:nvContentPartPr>
              <p14:xfrm>
                <a:off x="3556089" y="1096696"/>
                <a:ext cx="120600" cy="41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D6092A4-68F5-407C-B51D-4F3AEA94706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38089" y="1078696"/>
                  <a:ext cx="156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C4142EC-0CB6-465F-B106-CA76585CFDFA}"/>
                    </a:ext>
                  </a:extLst>
                </p14:cNvPr>
                <p14:cNvContentPartPr/>
                <p14:nvPr/>
              </p14:nvContentPartPr>
              <p14:xfrm>
                <a:off x="3576609" y="1095976"/>
                <a:ext cx="98640" cy="73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C4142EC-0CB6-465F-B106-CA76585CFD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58609" y="1078336"/>
                  <a:ext cx="134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D0F33ED-2325-427E-821E-7E44F9AF57EA}"/>
                    </a:ext>
                  </a:extLst>
                </p14:cNvPr>
                <p14:cNvContentPartPr/>
                <p14:nvPr/>
              </p14:nvContentPartPr>
              <p14:xfrm>
                <a:off x="3756249" y="1158256"/>
                <a:ext cx="92520" cy="93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D0F33ED-2325-427E-821E-7E44F9AF57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38249" y="1140256"/>
                  <a:ext cx="12816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A239FB4-D35A-400B-8EE1-4254C1EFEA80}"/>
              </a:ext>
            </a:extLst>
          </p:cNvPr>
          <p:cNvGrpSpPr/>
          <p:nvPr/>
        </p:nvGrpSpPr>
        <p:grpSpPr>
          <a:xfrm>
            <a:off x="4084929" y="1084456"/>
            <a:ext cx="382320" cy="171360"/>
            <a:chOff x="4084929" y="1084456"/>
            <a:chExt cx="382320" cy="17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D8CDBDA-F197-4CC9-8C11-4591D0F807B7}"/>
                    </a:ext>
                  </a:extLst>
                </p14:cNvPr>
                <p14:cNvContentPartPr/>
                <p14:nvPr/>
              </p14:nvContentPartPr>
              <p14:xfrm>
                <a:off x="4084929" y="1106416"/>
                <a:ext cx="129600" cy="69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D8CDBDA-F197-4CC9-8C11-4591D0F807B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67289" y="1088776"/>
                  <a:ext cx="165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AC59B19-C89D-4B88-BE02-E25629972913}"/>
                    </a:ext>
                  </a:extLst>
                </p14:cNvPr>
                <p14:cNvContentPartPr/>
                <p14:nvPr/>
              </p14:nvContentPartPr>
              <p14:xfrm>
                <a:off x="4145049" y="1084456"/>
                <a:ext cx="105480" cy="112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AC59B19-C89D-4B88-BE02-E2562997291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27409" y="1066456"/>
                  <a:ext cx="141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7BF233B-4AD1-48D9-BA37-7B29DBC5D32E}"/>
                    </a:ext>
                  </a:extLst>
                </p14:cNvPr>
                <p14:cNvContentPartPr/>
                <p14:nvPr/>
              </p14:nvContentPartPr>
              <p14:xfrm>
                <a:off x="4406049" y="1156456"/>
                <a:ext cx="61200" cy="99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7BF233B-4AD1-48D9-BA37-7B29DBC5D32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88049" y="1138456"/>
                  <a:ext cx="9684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E5759FA-80BD-4991-B32C-712C6539C413}"/>
              </a:ext>
            </a:extLst>
          </p:cNvPr>
          <p:cNvGrpSpPr/>
          <p:nvPr/>
        </p:nvGrpSpPr>
        <p:grpSpPr>
          <a:xfrm>
            <a:off x="4712409" y="998776"/>
            <a:ext cx="1065600" cy="271440"/>
            <a:chOff x="4712409" y="998776"/>
            <a:chExt cx="1065600" cy="2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33E2C6C-9902-4BDA-8D47-DA506731F157}"/>
                    </a:ext>
                  </a:extLst>
                </p14:cNvPr>
                <p14:cNvContentPartPr/>
                <p14:nvPr/>
              </p14:nvContentPartPr>
              <p14:xfrm>
                <a:off x="4712409" y="1099576"/>
                <a:ext cx="128880" cy="75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33E2C6C-9902-4BDA-8D47-DA506731F15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94409" y="1081936"/>
                  <a:ext cx="164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D306B38-1547-456E-8968-777311EF38DF}"/>
                    </a:ext>
                  </a:extLst>
                </p14:cNvPr>
                <p14:cNvContentPartPr/>
                <p14:nvPr/>
              </p14:nvContentPartPr>
              <p14:xfrm>
                <a:off x="4772529" y="1065376"/>
                <a:ext cx="285480" cy="189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D306B38-1547-456E-8968-777311EF38D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54529" y="1047376"/>
                  <a:ext cx="321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196281E-DFF4-4416-BAD5-8F8927BC318D}"/>
                    </a:ext>
                  </a:extLst>
                </p14:cNvPr>
                <p14:cNvContentPartPr/>
                <p14:nvPr/>
              </p14:nvContentPartPr>
              <p14:xfrm>
                <a:off x="5222889" y="1133056"/>
                <a:ext cx="36000" cy="11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196281E-DFF4-4416-BAD5-8F8927BC318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04889" y="1115056"/>
                  <a:ext cx="71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E4FC468-3777-43FF-8F6B-7B781D3ECB1D}"/>
                    </a:ext>
                  </a:extLst>
                </p14:cNvPr>
                <p14:cNvContentPartPr/>
                <p14:nvPr/>
              </p14:nvContentPartPr>
              <p14:xfrm>
                <a:off x="5343129" y="1160776"/>
                <a:ext cx="116640" cy="14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E4FC468-3777-43FF-8F6B-7B781D3ECB1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25129" y="1142776"/>
                  <a:ext cx="1522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E9FB7A1-7A78-40F4-B6D5-652221268015}"/>
                    </a:ext>
                  </a:extLst>
                </p14:cNvPr>
                <p14:cNvContentPartPr/>
                <p14:nvPr/>
              </p14:nvContentPartPr>
              <p14:xfrm>
                <a:off x="5609529" y="998776"/>
                <a:ext cx="168480" cy="271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E9FB7A1-7A78-40F4-B6D5-65222126801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91889" y="981136"/>
                  <a:ext cx="20412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EC2DC00-F108-43BE-8850-DFF11C2D3B04}"/>
              </a:ext>
            </a:extLst>
          </p:cNvPr>
          <p:cNvGrpSpPr/>
          <p:nvPr/>
        </p:nvGrpSpPr>
        <p:grpSpPr>
          <a:xfrm>
            <a:off x="5976009" y="1034056"/>
            <a:ext cx="293400" cy="182520"/>
            <a:chOff x="5976009" y="1034056"/>
            <a:chExt cx="29340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7F74B0A-406C-4319-9BA8-FA76EAE3D71E}"/>
                    </a:ext>
                  </a:extLst>
                </p14:cNvPr>
                <p14:cNvContentPartPr/>
                <p14:nvPr/>
              </p14:nvContentPartPr>
              <p14:xfrm>
                <a:off x="5986809" y="1137376"/>
                <a:ext cx="282600" cy="10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7F74B0A-406C-4319-9BA8-FA76EAE3D71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69169" y="1119376"/>
                  <a:ext cx="318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90599CB-C94E-4A0C-A844-8451A2433D6B}"/>
                    </a:ext>
                  </a:extLst>
                </p14:cNvPr>
                <p14:cNvContentPartPr/>
                <p14:nvPr/>
              </p14:nvContentPartPr>
              <p14:xfrm>
                <a:off x="5976009" y="1034056"/>
                <a:ext cx="100440" cy="182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90599CB-C94E-4A0C-A844-8451A2433D6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58369" y="1016056"/>
                  <a:ext cx="13608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2BD4385-371E-495F-BC38-7C42AE7F3DBC}"/>
              </a:ext>
            </a:extLst>
          </p:cNvPr>
          <p:cNvGrpSpPr/>
          <p:nvPr/>
        </p:nvGrpSpPr>
        <p:grpSpPr>
          <a:xfrm>
            <a:off x="2784249" y="1362736"/>
            <a:ext cx="1045440" cy="292680"/>
            <a:chOff x="2784249" y="1362736"/>
            <a:chExt cx="1045440" cy="2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C9F03B6-49A2-4D5D-B377-2A8D9C298B63}"/>
                    </a:ext>
                  </a:extLst>
                </p14:cNvPr>
                <p14:cNvContentPartPr/>
                <p14:nvPr/>
              </p14:nvContentPartPr>
              <p14:xfrm>
                <a:off x="2784249" y="1419256"/>
                <a:ext cx="102240" cy="153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C9F03B6-49A2-4D5D-B377-2A8D9C298B6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66249" y="1401616"/>
                  <a:ext cx="137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2A5C2AE-AB95-47DD-A5A5-89E7A9E19C8C}"/>
                    </a:ext>
                  </a:extLst>
                </p14:cNvPr>
                <p14:cNvContentPartPr/>
                <p14:nvPr/>
              </p14:nvContentPartPr>
              <p14:xfrm>
                <a:off x="2923569" y="1455976"/>
                <a:ext cx="452160" cy="199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2A5C2AE-AB95-47DD-A5A5-89E7A9E19C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05569" y="1437976"/>
                  <a:ext cx="487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7DD3490-94F3-4644-8925-430889F9B33F}"/>
                    </a:ext>
                  </a:extLst>
                </p14:cNvPr>
                <p14:cNvContentPartPr/>
                <p14:nvPr/>
              </p14:nvContentPartPr>
              <p14:xfrm>
                <a:off x="3407049" y="1362736"/>
                <a:ext cx="245880" cy="217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7DD3490-94F3-4644-8925-430889F9B33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89049" y="1345096"/>
                  <a:ext cx="2815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013DB7D-AEC9-4E13-AC40-C6C8A814F769}"/>
                    </a:ext>
                  </a:extLst>
                </p14:cNvPr>
                <p14:cNvContentPartPr/>
                <p14:nvPr/>
              </p14:nvContentPartPr>
              <p14:xfrm>
                <a:off x="3741489" y="1492696"/>
                <a:ext cx="88200" cy="133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013DB7D-AEC9-4E13-AC40-C6C8A814F76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23849" y="1475056"/>
                  <a:ext cx="123840" cy="16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1381967-B459-41A8-929C-3F03D0B72866}"/>
                  </a:ext>
                </a:extLst>
              </p14:cNvPr>
              <p14:cNvContentPartPr/>
              <p14:nvPr/>
            </p14:nvContentPartPr>
            <p14:xfrm>
              <a:off x="4221009" y="1373536"/>
              <a:ext cx="150840" cy="2066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1381967-B459-41A8-929C-3F03D0B7286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03369" y="1355896"/>
                <a:ext cx="1864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038AD55-C218-4C96-991B-8C9DD3AB2CAC}"/>
                  </a:ext>
                </a:extLst>
              </p14:cNvPr>
              <p14:cNvContentPartPr/>
              <p14:nvPr/>
            </p14:nvContentPartPr>
            <p14:xfrm>
              <a:off x="4398489" y="1458496"/>
              <a:ext cx="111600" cy="1296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038AD55-C218-4C96-991B-8C9DD3AB2CA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380849" y="1440856"/>
                <a:ext cx="1472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52447F0-B784-4E02-89E8-FC069FCFACE7}"/>
                  </a:ext>
                </a:extLst>
              </p14:cNvPr>
              <p14:cNvContentPartPr/>
              <p14:nvPr/>
            </p14:nvContentPartPr>
            <p14:xfrm>
              <a:off x="4511529" y="1360576"/>
              <a:ext cx="171720" cy="243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52447F0-B784-4E02-89E8-FC069FCFACE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493529" y="1342576"/>
                <a:ext cx="20736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AD04220-3BE0-4397-B184-55919DEF1D31}"/>
                  </a:ext>
                </a:extLst>
              </p14:cNvPr>
              <p14:cNvContentPartPr/>
              <p14:nvPr/>
            </p14:nvContentPartPr>
            <p14:xfrm>
              <a:off x="4733649" y="1479016"/>
              <a:ext cx="263520" cy="1414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AD04220-3BE0-4397-B184-55919DEF1D3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715649" y="1461016"/>
                <a:ext cx="2991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153CEB5-BF53-40E8-A9B1-964C322EE4DE}"/>
                  </a:ext>
                </a:extLst>
              </p14:cNvPr>
              <p14:cNvContentPartPr/>
              <p14:nvPr/>
            </p14:nvContentPartPr>
            <p14:xfrm>
              <a:off x="5047929" y="1511776"/>
              <a:ext cx="257040" cy="1094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153CEB5-BF53-40E8-A9B1-964C322EE4D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029929" y="1494136"/>
                <a:ext cx="2926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59B4380-815D-4B79-B42D-8051B0829409}"/>
                  </a:ext>
                </a:extLst>
              </p14:cNvPr>
              <p14:cNvContentPartPr/>
              <p14:nvPr/>
            </p14:nvContentPartPr>
            <p14:xfrm>
              <a:off x="5311089" y="1455976"/>
              <a:ext cx="10440" cy="471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59B4380-815D-4B79-B42D-8051B082940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293089" y="1437976"/>
                <a:ext cx="460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C334A1D-0911-4555-AFFD-63A81489DF5D}"/>
                  </a:ext>
                </a:extLst>
              </p14:cNvPr>
              <p14:cNvContentPartPr/>
              <p14:nvPr/>
            </p14:nvContentPartPr>
            <p14:xfrm>
              <a:off x="5311089" y="1502416"/>
              <a:ext cx="184320" cy="1036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C334A1D-0911-4555-AFFD-63A81489DF5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293089" y="1484776"/>
                <a:ext cx="2199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CBA64FE-ACBE-4158-8D4A-16B4E58B16C8}"/>
                  </a:ext>
                </a:extLst>
              </p14:cNvPr>
              <p14:cNvContentPartPr/>
              <p14:nvPr/>
            </p14:nvContentPartPr>
            <p14:xfrm>
              <a:off x="5514489" y="1513936"/>
              <a:ext cx="138240" cy="1328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CBA64FE-ACBE-4158-8D4A-16B4E58B16C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496849" y="1495936"/>
                <a:ext cx="17388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8351D012-CD85-4342-B1D6-B36601C70BD7}"/>
              </a:ext>
            </a:extLst>
          </p:cNvPr>
          <p:cNvGrpSpPr/>
          <p:nvPr/>
        </p:nvGrpSpPr>
        <p:grpSpPr>
          <a:xfrm>
            <a:off x="5809689" y="1363456"/>
            <a:ext cx="1927080" cy="461160"/>
            <a:chOff x="5809689" y="1363456"/>
            <a:chExt cx="192708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31D5AA3-C86D-490E-8621-54BFC984B6C8}"/>
                    </a:ext>
                  </a:extLst>
                </p14:cNvPr>
                <p14:cNvContentPartPr/>
                <p14:nvPr/>
              </p14:nvContentPartPr>
              <p14:xfrm>
                <a:off x="5809689" y="1497016"/>
                <a:ext cx="6480" cy="5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31D5AA3-C86D-490E-8621-54BFC984B6C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92049" y="1479376"/>
                  <a:ext cx="42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2C8B997-379B-4CF8-B2E3-0113BBC99621}"/>
                    </a:ext>
                  </a:extLst>
                </p14:cNvPr>
                <p14:cNvContentPartPr/>
                <p14:nvPr/>
              </p14:nvContentPartPr>
              <p14:xfrm>
                <a:off x="5834529" y="1372816"/>
                <a:ext cx="69120" cy="405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2C8B997-379B-4CF8-B2E3-0113BBC9962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16889" y="1354816"/>
                  <a:ext cx="1047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CB8EBF5-845A-4AAF-A8EF-28D965AE93A7}"/>
                    </a:ext>
                  </a:extLst>
                </p14:cNvPr>
                <p14:cNvContentPartPr/>
                <p14:nvPr/>
              </p14:nvContentPartPr>
              <p14:xfrm>
                <a:off x="6030009" y="1418896"/>
                <a:ext cx="6480" cy="70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CB8EBF5-845A-4AAF-A8EF-28D965AE93A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12009" y="1401256"/>
                  <a:ext cx="42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12A39C4-4316-42B9-808D-B18C2F86F196}"/>
                    </a:ext>
                  </a:extLst>
                </p14:cNvPr>
                <p14:cNvContentPartPr/>
                <p14:nvPr/>
              </p14:nvContentPartPr>
              <p14:xfrm>
                <a:off x="6058449" y="1428256"/>
                <a:ext cx="3600" cy="62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12A39C4-4316-42B9-808D-B18C2F86F19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40809" y="1410256"/>
                  <a:ext cx="39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E39534D-58DD-49A9-8847-7DE736708777}"/>
                    </a:ext>
                  </a:extLst>
                </p14:cNvPr>
                <p14:cNvContentPartPr/>
                <p14:nvPr/>
              </p14:nvContentPartPr>
              <p14:xfrm>
                <a:off x="6148809" y="1534096"/>
                <a:ext cx="55080" cy="166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E39534D-58DD-49A9-8847-7DE73670877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31169" y="1516096"/>
                  <a:ext cx="90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9F9ED5F-D022-48AB-871D-7EC13DB378B8}"/>
                    </a:ext>
                  </a:extLst>
                </p14:cNvPr>
                <p14:cNvContentPartPr/>
                <p14:nvPr/>
              </p14:nvContentPartPr>
              <p14:xfrm>
                <a:off x="6309009" y="1548136"/>
                <a:ext cx="112680" cy="81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9F9ED5F-D022-48AB-871D-7EC13DB378B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291369" y="1530136"/>
                  <a:ext cx="148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BAB1743-9131-4620-BDF0-9A3F19BD02A8}"/>
                    </a:ext>
                  </a:extLst>
                </p14:cNvPr>
                <p14:cNvContentPartPr/>
                <p14:nvPr/>
              </p14:nvContentPartPr>
              <p14:xfrm>
                <a:off x="6458409" y="1554976"/>
                <a:ext cx="123840" cy="185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BAB1743-9131-4620-BDF0-9A3F19BD02A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40409" y="1536976"/>
                  <a:ext cx="159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5A65243-4ADB-4BCE-8CC8-82049A87CB88}"/>
                    </a:ext>
                  </a:extLst>
                </p14:cNvPr>
                <p14:cNvContentPartPr/>
                <p14:nvPr/>
              </p14:nvContentPartPr>
              <p14:xfrm>
                <a:off x="6671529" y="1546336"/>
                <a:ext cx="57240" cy="178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5A65243-4ADB-4BCE-8CC8-82049A87CB8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53889" y="1528336"/>
                  <a:ext cx="92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B9DED31-8914-4FA1-B7B2-0015898BED97}"/>
                    </a:ext>
                  </a:extLst>
                </p14:cNvPr>
                <p14:cNvContentPartPr/>
                <p14:nvPr/>
              </p14:nvContentPartPr>
              <p14:xfrm>
                <a:off x="6767289" y="1553536"/>
                <a:ext cx="82440" cy="119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B9DED31-8914-4FA1-B7B2-0015898BED9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49649" y="1535896"/>
                  <a:ext cx="118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D04655B-81A4-4033-ADF8-A9940A1C9379}"/>
                    </a:ext>
                  </a:extLst>
                </p14:cNvPr>
                <p14:cNvContentPartPr/>
                <p14:nvPr/>
              </p14:nvContentPartPr>
              <p14:xfrm>
                <a:off x="6897969" y="1581256"/>
                <a:ext cx="145800" cy="96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D04655B-81A4-4033-ADF8-A9940A1C937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79969" y="1563616"/>
                  <a:ext cx="181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E22F604-2B43-4882-8918-51A97C388C26}"/>
                    </a:ext>
                  </a:extLst>
                </p14:cNvPr>
                <p14:cNvContentPartPr/>
                <p14:nvPr/>
              </p14:nvContentPartPr>
              <p14:xfrm>
                <a:off x="7161489" y="1452016"/>
                <a:ext cx="3240" cy="241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E22F604-2B43-4882-8918-51A97C388C2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43849" y="1434376"/>
                  <a:ext cx="388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4844F5E-8FCF-46DC-85DF-963ED343B381}"/>
                    </a:ext>
                  </a:extLst>
                </p14:cNvPr>
                <p14:cNvContentPartPr/>
                <p14:nvPr/>
              </p14:nvContentPartPr>
              <p14:xfrm>
                <a:off x="7108209" y="1527616"/>
                <a:ext cx="185040" cy="23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4844F5E-8FCF-46DC-85DF-963ED343B38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90569" y="1509976"/>
                  <a:ext cx="2206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D39AAD9-3215-4B33-8E39-809E9A3DE649}"/>
                    </a:ext>
                  </a:extLst>
                </p14:cNvPr>
                <p14:cNvContentPartPr/>
                <p14:nvPr/>
              </p14:nvContentPartPr>
              <p14:xfrm>
                <a:off x="7369209" y="1399096"/>
                <a:ext cx="10080" cy="90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D39AAD9-3215-4B33-8E39-809E9A3DE64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51569" y="1381456"/>
                  <a:ext cx="45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04CD1A2-239F-4064-9D35-C16E3AB71909}"/>
                    </a:ext>
                  </a:extLst>
                </p14:cNvPr>
                <p14:cNvContentPartPr/>
                <p14:nvPr/>
              </p14:nvContentPartPr>
              <p14:xfrm>
                <a:off x="7368849" y="1401616"/>
                <a:ext cx="45360" cy="150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04CD1A2-239F-4064-9D35-C16E3AB7190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50849" y="1383976"/>
                  <a:ext cx="81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654F91B-31EC-4BC4-8889-A2032C49354A}"/>
                    </a:ext>
                  </a:extLst>
                </p14:cNvPr>
                <p14:cNvContentPartPr/>
                <p14:nvPr/>
              </p14:nvContentPartPr>
              <p14:xfrm>
                <a:off x="7489089" y="1464976"/>
                <a:ext cx="22320" cy="1087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654F91B-31EC-4BC4-8889-A2032C49354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71089" y="1447336"/>
                  <a:ext cx="57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7ACB6B6-41FA-4A00-A492-1E6F4D51CB50}"/>
                    </a:ext>
                  </a:extLst>
                </p14:cNvPr>
                <p14:cNvContentPartPr/>
                <p14:nvPr/>
              </p14:nvContentPartPr>
              <p14:xfrm>
                <a:off x="7635969" y="1363456"/>
                <a:ext cx="100800" cy="461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7ACB6B6-41FA-4A00-A492-1E6F4D51CB5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18329" y="1345816"/>
                  <a:ext cx="136440" cy="49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36BE54D-1EE1-4A2E-A788-09B25427469B}"/>
              </a:ext>
            </a:extLst>
          </p:cNvPr>
          <p:cNvGrpSpPr/>
          <p:nvPr/>
        </p:nvGrpSpPr>
        <p:grpSpPr>
          <a:xfrm>
            <a:off x="8022609" y="1579456"/>
            <a:ext cx="834840" cy="282600"/>
            <a:chOff x="8022609" y="1579456"/>
            <a:chExt cx="834840" cy="28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2287D1C-E768-4652-8A34-AB0A4E796624}"/>
                    </a:ext>
                  </a:extLst>
                </p14:cNvPr>
                <p14:cNvContentPartPr/>
                <p14:nvPr/>
              </p14:nvContentPartPr>
              <p14:xfrm>
                <a:off x="8022609" y="1624096"/>
                <a:ext cx="297360" cy="106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2287D1C-E768-4652-8A34-AB0A4E79662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04969" y="1606456"/>
                  <a:ext cx="333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62CD782-A9CB-4CC4-8CBD-A63749D9F06A}"/>
                    </a:ext>
                  </a:extLst>
                </p14:cNvPr>
                <p14:cNvContentPartPr/>
                <p14:nvPr/>
              </p14:nvContentPartPr>
              <p14:xfrm>
                <a:off x="8331489" y="1637776"/>
                <a:ext cx="150480" cy="83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62CD782-A9CB-4CC4-8CBD-A63749D9F06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3849" y="1620136"/>
                  <a:ext cx="186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45ACA9D-F984-4760-9ADD-203392EE2381}"/>
                    </a:ext>
                  </a:extLst>
                </p14:cNvPr>
                <p14:cNvContentPartPr/>
                <p14:nvPr/>
              </p14:nvContentPartPr>
              <p14:xfrm>
                <a:off x="8522289" y="1635976"/>
                <a:ext cx="163800" cy="226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45ACA9D-F984-4760-9ADD-203392EE238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04649" y="1617976"/>
                  <a:ext cx="199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4543D0-CFFB-4BDC-85CE-1ADD321B597A}"/>
                    </a:ext>
                  </a:extLst>
                </p14:cNvPr>
                <p14:cNvContentPartPr/>
                <p14:nvPr/>
              </p14:nvContentPartPr>
              <p14:xfrm>
                <a:off x="8709489" y="1579456"/>
                <a:ext cx="1800" cy="62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4543D0-CFFB-4BDC-85CE-1ADD321B597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91849" y="1561456"/>
                  <a:ext cx="374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7DF0F3E-3058-401C-BBDE-2B76CAFE2610}"/>
                    </a:ext>
                  </a:extLst>
                </p14:cNvPr>
                <p14:cNvContentPartPr/>
                <p14:nvPr/>
              </p14:nvContentPartPr>
              <p14:xfrm>
                <a:off x="8709489" y="1641736"/>
                <a:ext cx="147960" cy="169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7DF0F3E-3058-401C-BBDE-2B76CAFE261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91849" y="1623736"/>
                  <a:ext cx="18360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9FDD23E-3635-4B31-B491-72E06170CEA7}"/>
                  </a:ext>
                </a:extLst>
              </p14:cNvPr>
              <p14:cNvContentPartPr/>
              <p14:nvPr/>
            </p14:nvContentPartPr>
            <p14:xfrm>
              <a:off x="7991289" y="1907416"/>
              <a:ext cx="716040" cy="126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9FDD23E-3635-4B31-B491-72E06170CEA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973289" y="1889416"/>
                <a:ext cx="7516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C48EA48-D16C-4BC7-AE01-DE36176FCB98}"/>
                  </a:ext>
                </a:extLst>
              </p14:cNvPr>
              <p14:cNvContentPartPr/>
              <p14:nvPr/>
            </p14:nvContentPartPr>
            <p14:xfrm>
              <a:off x="5075289" y="3078136"/>
              <a:ext cx="36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C48EA48-D16C-4BC7-AE01-DE36176FCB9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57289" y="30604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D340F67-65FF-4593-8FA0-6EB3A6EA6107}"/>
                  </a:ext>
                </a:extLst>
              </p14:cNvPr>
              <p14:cNvContentPartPr/>
              <p14:nvPr/>
            </p14:nvContentPartPr>
            <p14:xfrm>
              <a:off x="4215969" y="3573496"/>
              <a:ext cx="57600" cy="442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D340F67-65FF-4593-8FA0-6EB3A6EA6107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198329" y="3555496"/>
                <a:ext cx="932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0420CD1-D990-415D-9C72-3920CD6795FF}"/>
                  </a:ext>
                </a:extLst>
              </p14:cNvPr>
              <p14:cNvContentPartPr/>
              <p14:nvPr/>
            </p14:nvContentPartPr>
            <p14:xfrm>
              <a:off x="3990609" y="3412576"/>
              <a:ext cx="26640" cy="507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0420CD1-D990-415D-9C72-3920CD6795FF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972969" y="3394936"/>
                <a:ext cx="62280" cy="8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A7BE301-6C92-41EB-A0FD-B1C6B82A2227}"/>
              </a:ext>
            </a:extLst>
          </p:cNvPr>
          <p:cNvGrpSpPr/>
          <p:nvPr/>
        </p:nvGrpSpPr>
        <p:grpSpPr>
          <a:xfrm>
            <a:off x="5963769" y="3241576"/>
            <a:ext cx="372240" cy="343440"/>
            <a:chOff x="5963769" y="3241576"/>
            <a:chExt cx="372240" cy="3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5887BC2-11D0-439E-857C-035EDEB5510B}"/>
                    </a:ext>
                  </a:extLst>
                </p14:cNvPr>
                <p14:cNvContentPartPr/>
                <p14:nvPr/>
              </p14:nvContentPartPr>
              <p14:xfrm>
                <a:off x="5963769" y="3290536"/>
                <a:ext cx="334800" cy="294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5887BC2-11D0-439E-857C-035EDEB5510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945769" y="3272536"/>
                  <a:ext cx="3704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506B9DF-A41C-4653-8D95-47CCB24AB4EA}"/>
                    </a:ext>
                  </a:extLst>
                </p14:cNvPr>
                <p14:cNvContentPartPr/>
                <p14:nvPr/>
              </p14:nvContentPartPr>
              <p14:xfrm>
                <a:off x="6184449" y="3241576"/>
                <a:ext cx="151560" cy="108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506B9DF-A41C-4653-8D95-47CCB24AB4E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166449" y="3223936"/>
                  <a:ext cx="18720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8673E87-DEE8-42F8-85A0-8285E7D5FDB0}"/>
              </a:ext>
            </a:extLst>
          </p:cNvPr>
          <p:cNvGrpSpPr/>
          <p:nvPr/>
        </p:nvGrpSpPr>
        <p:grpSpPr>
          <a:xfrm>
            <a:off x="4430889" y="3930256"/>
            <a:ext cx="192600" cy="352440"/>
            <a:chOff x="4430889" y="3930256"/>
            <a:chExt cx="192600" cy="35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603604E-8DA3-48BE-AA27-59E85DC5D144}"/>
                    </a:ext>
                  </a:extLst>
                </p14:cNvPr>
                <p14:cNvContentPartPr/>
                <p14:nvPr/>
              </p14:nvContentPartPr>
              <p14:xfrm>
                <a:off x="4479129" y="3930256"/>
                <a:ext cx="144360" cy="303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603604E-8DA3-48BE-AA27-59E85DC5D14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61489" y="3912256"/>
                  <a:ext cx="1800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9083F04-81D9-4815-816C-445BE32E6DFF}"/>
                    </a:ext>
                  </a:extLst>
                </p14:cNvPr>
                <p14:cNvContentPartPr/>
                <p14:nvPr/>
              </p14:nvContentPartPr>
              <p14:xfrm>
                <a:off x="4430889" y="4129336"/>
                <a:ext cx="142560" cy="153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9083F04-81D9-4815-816C-445BE32E6DF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412889" y="4111696"/>
                  <a:ext cx="17820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6447062-06B1-4975-B9B0-B4C5816079C8}"/>
                  </a:ext>
                </a:extLst>
              </p14:cNvPr>
              <p14:cNvContentPartPr/>
              <p14:nvPr/>
            </p14:nvContentPartPr>
            <p14:xfrm>
              <a:off x="4685769" y="3666376"/>
              <a:ext cx="360" cy="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6447062-06B1-4975-B9B0-B4C5816079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67769" y="3648376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832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557E80-147C-45E1-99FB-74EB121D5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Hard margin vs soft margin</a:t>
            </a:r>
          </a:p>
        </p:txBody>
      </p:sp>
    </p:spTree>
    <p:extLst>
      <p:ext uri="{BB962C8B-B14F-4D97-AF65-F5344CB8AC3E}">
        <p14:creationId xmlns:p14="http://schemas.microsoft.com/office/powerpoint/2010/main" val="1176032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D6D2-8F85-4A0C-8FDD-2DE0692C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Hard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68518-B415-41CF-A9FF-D71FED332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/>
              <a:t>Hard margin: </a:t>
            </a:r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pPr>
              <a:spcBef>
                <a:spcPts val="0"/>
              </a:spcBef>
            </a:pPr>
            <a:r>
              <a:rPr lang="en-US">
                <a:sym typeface="Wingdings" panose="05000000000000000000" pitchFamily="2" charset="2"/>
              </a:rPr>
              <a:t> Problems: 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b="1"/>
          </a:p>
          <a:p>
            <a:endParaRPr lang="en-US"/>
          </a:p>
          <a:p>
            <a:r>
              <a:rPr lang="en-US"/>
              <a:t>&gt;&gt;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744CE-D956-4FD3-B90B-10C737A09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B8857F4-F5F5-4635-9E2B-4569DA6634DA}"/>
                  </a:ext>
                </a:extLst>
              </p14:cNvPr>
              <p14:cNvContentPartPr/>
              <p14:nvPr/>
            </p14:nvContentPartPr>
            <p14:xfrm>
              <a:off x="580329" y="1632016"/>
              <a:ext cx="1250280" cy="20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B8857F4-F5F5-4635-9E2B-4569DA6634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689" y="1614016"/>
                <a:ext cx="12859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1FB9EE-6735-4727-ABC1-97C0543B0803}"/>
                  </a:ext>
                </a:extLst>
              </p14:cNvPr>
              <p14:cNvContentPartPr/>
              <p14:nvPr/>
            </p14:nvContentPartPr>
            <p14:xfrm>
              <a:off x="4947849" y="1398016"/>
              <a:ext cx="226080" cy="245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1FB9EE-6735-4727-ABC1-97C0543B08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0209" y="1380016"/>
                <a:ext cx="261720" cy="28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E8FFB7AB-8C6D-4DD1-990E-3545A0947976}"/>
              </a:ext>
            </a:extLst>
          </p:cNvPr>
          <p:cNvGrpSpPr/>
          <p:nvPr/>
        </p:nvGrpSpPr>
        <p:grpSpPr>
          <a:xfrm>
            <a:off x="7619409" y="1412056"/>
            <a:ext cx="824760" cy="324360"/>
            <a:chOff x="7619409" y="1412056"/>
            <a:chExt cx="824760" cy="3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D1956E7-1F06-4CBD-AB82-8014FACC6EDC}"/>
                    </a:ext>
                  </a:extLst>
                </p14:cNvPr>
                <p14:cNvContentPartPr/>
                <p14:nvPr/>
              </p14:nvContentPartPr>
              <p14:xfrm>
                <a:off x="7619409" y="1481896"/>
                <a:ext cx="487800" cy="81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D1956E7-1F06-4CBD-AB82-8014FACC6E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01769" y="1464256"/>
                  <a:ext cx="523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81B8996-043C-4C06-8409-A490B6A6F146}"/>
                    </a:ext>
                  </a:extLst>
                </p14:cNvPr>
                <p14:cNvContentPartPr/>
                <p14:nvPr/>
              </p14:nvContentPartPr>
              <p14:xfrm>
                <a:off x="8092809" y="1412056"/>
                <a:ext cx="189360" cy="324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81B8996-043C-4C06-8409-A490B6A6F1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74809" y="1394416"/>
                  <a:ext cx="225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90FF53A-0866-4BE5-A2D7-9A24E79FD7EA}"/>
                    </a:ext>
                  </a:extLst>
                </p14:cNvPr>
                <p14:cNvContentPartPr/>
                <p14:nvPr/>
              </p14:nvContentPartPr>
              <p14:xfrm>
                <a:off x="8327529" y="1536256"/>
                <a:ext cx="116640" cy="128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90FF53A-0866-4BE5-A2D7-9A24E79FD7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09529" y="1518616"/>
                  <a:ext cx="152280" cy="16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EA3294E-929B-46F1-B29D-C92E01672067}"/>
                  </a:ext>
                </a:extLst>
              </p14:cNvPr>
              <p14:cNvContentPartPr/>
              <p14:nvPr/>
            </p14:nvContentPartPr>
            <p14:xfrm>
              <a:off x="1072449" y="3160216"/>
              <a:ext cx="45720" cy="568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EA3294E-929B-46F1-B29D-C92E0167206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4809" y="3142576"/>
                <a:ext cx="813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BB649D0-0984-46DF-ADBE-5FAC639774F8}"/>
                  </a:ext>
                </a:extLst>
              </p14:cNvPr>
              <p14:cNvContentPartPr/>
              <p14:nvPr/>
            </p14:nvContentPartPr>
            <p14:xfrm>
              <a:off x="1083249" y="3469096"/>
              <a:ext cx="37800" cy="367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BB649D0-0984-46DF-ADBE-5FAC639774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65609" y="3451096"/>
                <a:ext cx="7344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98DD9031-CCD7-47C5-8EC5-93F437C6952F}"/>
              </a:ext>
            </a:extLst>
          </p:cNvPr>
          <p:cNvGrpSpPr/>
          <p:nvPr/>
        </p:nvGrpSpPr>
        <p:grpSpPr>
          <a:xfrm>
            <a:off x="4575609" y="2881576"/>
            <a:ext cx="125280" cy="93240"/>
            <a:chOff x="4575609" y="2881576"/>
            <a:chExt cx="125280" cy="9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E6660B1-516B-407D-89CD-01FA15BDD5A0}"/>
                    </a:ext>
                  </a:extLst>
                </p14:cNvPr>
                <p14:cNvContentPartPr/>
                <p14:nvPr/>
              </p14:nvContentPartPr>
              <p14:xfrm>
                <a:off x="4575609" y="2881576"/>
                <a:ext cx="125280" cy="82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E6660B1-516B-407D-89CD-01FA15BDD5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57969" y="2863576"/>
                  <a:ext cx="160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4F95268-38F5-4570-BC35-47E77F3F134C}"/>
                    </a:ext>
                  </a:extLst>
                </p14:cNvPr>
                <p14:cNvContentPartPr/>
                <p14:nvPr/>
              </p14:nvContentPartPr>
              <p14:xfrm>
                <a:off x="4587129" y="2885896"/>
                <a:ext cx="80280" cy="88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4F95268-38F5-4570-BC35-47E77F3F134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69489" y="2867896"/>
                  <a:ext cx="11592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D986940-CE6F-4951-8B5A-1D27D091B9A4}"/>
              </a:ext>
            </a:extLst>
          </p:cNvPr>
          <p:cNvGrpSpPr/>
          <p:nvPr/>
        </p:nvGrpSpPr>
        <p:grpSpPr>
          <a:xfrm>
            <a:off x="4898169" y="2370376"/>
            <a:ext cx="1257480" cy="1425240"/>
            <a:chOff x="4898169" y="2370376"/>
            <a:chExt cx="1257480" cy="142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81498E6-6430-4FF1-8B62-3DB6BD4916AC}"/>
                    </a:ext>
                  </a:extLst>
                </p14:cNvPr>
                <p14:cNvContentPartPr/>
                <p14:nvPr/>
              </p14:nvContentPartPr>
              <p14:xfrm>
                <a:off x="4898169" y="2793376"/>
                <a:ext cx="109800" cy="129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81498E6-6430-4FF1-8B62-3DB6BD4916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80169" y="2775736"/>
                  <a:ext cx="145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FB7AA2C-47C6-4F82-A3CA-7F54748BB7F0}"/>
                    </a:ext>
                  </a:extLst>
                </p14:cNvPr>
                <p14:cNvContentPartPr/>
                <p14:nvPr/>
              </p14:nvContentPartPr>
              <p14:xfrm>
                <a:off x="5315409" y="2835496"/>
                <a:ext cx="107280" cy="143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FB7AA2C-47C6-4F82-A3CA-7F54748BB7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97769" y="2817496"/>
                  <a:ext cx="142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910A54F-DAC5-4BEB-9E3A-496587A2312F}"/>
                    </a:ext>
                  </a:extLst>
                </p14:cNvPr>
                <p14:cNvContentPartPr/>
                <p14:nvPr/>
              </p14:nvContentPartPr>
              <p14:xfrm>
                <a:off x="4986369" y="3037096"/>
                <a:ext cx="98640" cy="101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910A54F-DAC5-4BEB-9E3A-496587A231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68369" y="3019096"/>
                  <a:ext cx="134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FC4D527-1676-48E6-92F0-943EA416F79B}"/>
                    </a:ext>
                  </a:extLst>
                </p14:cNvPr>
                <p14:cNvContentPartPr/>
                <p14:nvPr/>
              </p14:nvContentPartPr>
              <p14:xfrm>
                <a:off x="5809329" y="2994616"/>
                <a:ext cx="42840" cy="60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FC4D527-1676-48E6-92F0-943EA416F79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91329" y="2976976"/>
                  <a:ext cx="784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0C982EA-D599-4B10-97AE-5251A2E93064}"/>
                    </a:ext>
                  </a:extLst>
                </p14:cNvPr>
                <p14:cNvContentPartPr/>
                <p14:nvPr/>
              </p14:nvContentPartPr>
              <p14:xfrm>
                <a:off x="5832369" y="3003976"/>
                <a:ext cx="360" cy="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0C982EA-D599-4B10-97AE-5251A2E930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14729" y="29859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D081FDE-5C14-4350-B561-BC6B6C24184D}"/>
                    </a:ext>
                  </a:extLst>
                </p14:cNvPr>
                <p14:cNvContentPartPr/>
                <p14:nvPr/>
              </p14:nvContentPartPr>
              <p14:xfrm>
                <a:off x="5783049" y="3000016"/>
                <a:ext cx="89280" cy="67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D081FDE-5C14-4350-B561-BC6B6C2418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65049" y="2982376"/>
                  <a:ext cx="1249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6D01ABD-8633-4A66-9037-C8EEBF4A6BE3}"/>
                    </a:ext>
                  </a:extLst>
                </p14:cNvPr>
                <p14:cNvContentPartPr/>
                <p14:nvPr/>
              </p14:nvContentPartPr>
              <p14:xfrm>
                <a:off x="6010209" y="2856016"/>
                <a:ext cx="45360" cy="51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6D01ABD-8633-4A66-9037-C8EEBF4A6B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92569" y="2838016"/>
                  <a:ext cx="81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C0FB746-E4F8-4368-A3DB-C8C2179DB2BF}"/>
                    </a:ext>
                  </a:extLst>
                </p14:cNvPr>
                <p14:cNvContentPartPr/>
                <p14:nvPr/>
              </p14:nvContentPartPr>
              <p14:xfrm>
                <a:off x="5938209" y="3260296"/>
                <a:ext cx="48960" cy="39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C0FB746-E4F8-4368-A3DB-C8C2179DB2B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20209" y="3242656"/>
                  <a:ext cx="84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902D60D-72EE-4439-BB27-F5F215336BA5}"/>
                    </a:ext>
                  </a:extLst>
                </p14:cNvPr>
                <p14:cNvContentPartPr/>
                <p14:nvPr/>
              </p14:nvContentPartPr>
              <p14:xfrm>
                <a:off x="6101649" y="3140056"/>
                <a:ext cx="49680" cy="29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902D60D-72EE-4439-BB27-F5F215336B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83649" y="3122056"/>
                  <a:ext cx="853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BC01223-ADFD-4A52-B0F1-76993EFCB0F2}"/>
                    </a:ext>
                  </a:extLst>
                </p14:cNvPr>
                <p14:cNvContentPartPr/>
                <p14:nvPr/>
              </p14:nvContentPartPr>
              <p14:xfrm>
                <a:off x="5711049" y="3358936"/>
                <a:ext cx="63360" cy="37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BC01223-ADFD-4A52-B0F1-76993EFCB0F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93049" y="3341296"/>
                  <a:ext cx="99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18E3A32-6BF3-4419-994F-935A9087EC89}"/>
                    </a:ext>
                  </a:extLst>
                </p14:cNvPr>
                <p14:cNvContentPartPr/>
                <p14:nvPr/>
              </p14:nvContentPartPr>
              <p14:xfrm>
                <a:off x="6112089" y="3385936"/>
                <a:ext cx="43560" cy="56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18E3A32-6BF3-4419-994F-935A9087EC8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94089" y="3367936"/>
                  <a:ext cx="792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C2D1424-6EE4-4C08-AD8C-C35E57E54828}"/>
                    </a:ext>
                  </a:extLst>
                </p14:cNvPr>
                <p14:cNvContentPartPr/>
                <p14:nvPr/>
              </p14:nvContentPartPr>
              <p14:xfrm>
                <a:off x="5333409" y="2519776"/>
                <a:ext cx="161280" cy="145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C2D1424-6EE4-4C08-AD8C-C35E57E5482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15409" y="2502136"/>
                  <a:ext cx="1969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40BEDAF-6CCB-487C-B0CE-8D7221C2C9FE}"/>
                    </a:ext>
                  </a:extLst>
                </p14:cNvPr>
                <p14:cNvContentPartPr/>
                <p14:nvPr/>
              </p14:nvContentPartPr>
              <p14:xfrm>
                <a:off x="5182569" y="2370376"/>
                <a:ext cx="681480" cy="1425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40BEDAF-6CCB-487C-B0CE-8D7221C2C9F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64929" y="2352736"/>
                  <a:ext cx="717120" cy="146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EA7DB4C-1DBE-48B0-9169-FC2E851D46EC}"/>
              </a:ext>
            </a:extLst>
          </p:cNvPr>
          <p:cNvGrpSpPr/>
          <p:nvPr/>
        </p:nvGrpSpPr>
        <p:grpSpPr>
          <a:xfrm>
            <a:off x="1239849" y="2956816"/>
            <a:ext cx="1392480" cy="366480"/>
            <a:chOff x="1239849" y="2956816"/>
            <a:chExt cx="1392480" cy="36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B4DA75C-B4A8-4B2B-8F4A-8B1EF9F0CEF3}"/>
                    </a:ext>
                  </a:extLst>
                </p14:cNvPr>
                <p14:cNvContentPartPr/>
                <p14:nvPr/>
              </p14:nvContentPartPr>
              <p14:xfrm>
                <a:off x="1692369" y="3112696"/>
                <a:ext cx="16920" cy="117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B4DA75C-B4A8-4B2B-8F4A-8B1EF9F0CEF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74369" y="3095056"/>
                  <a:ext cx="52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CA3A8E-4F0F-4A08-B1F1-AE3127CEDEE5}"/>
                    </a:ext>
                  </a:extLst>
                </p14:cNvPr>
                <p14:cNvContentPartPr/>
                <p14:nvPr/>
              </p14:nvContentPartPr>
              <p14:xfrm>
                <a:off x="1667889" y="2956816"/>
                <a:ext cx="237960" cy="340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CA3A8E-4F0F-4A08-B1F1-AE3127CEDEE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50249" y="2939176"/>
                  <a:ext cx="2736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3A91420-558A-46D7-A4DC-1BC58B670690}"/>
                    </a:ext>
                  </a:extLst>
                </p14:cNvPr>
                <p14:cNvContentPartPr/>
                <p14:nvPr/>
              </p14:nvContentPartPr>
              <p14:xfrm>
                <a:off x="1881729" y="3120256"/>
                <a:ext cx="8640" cy="14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3A91420-558A-46D7-A4DC-1BC58B67069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63729" y="3102256"/>
                  <a:ext cx="44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7CAA874-D32D-40F2-958E-B5C21672A7F8}"/>
                    </a:ext>
                  </a:extLst>
                </p14:cNvPr>
                <p14:cNvContentPartPr/>
                <p14:nvPr/>
              </p14:nvContentPartPr>
              <p14:xfrm>
                <a:off x="1977129" y="3203416"/>
                <a:ext cx="110520" cy="97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7CAA874-D32D-40F2-958E-B5C21672A7F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59489" y="3185416"/>
                  <a:ext cx="146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5B24911-94EA-422D-BE90-6D38258C48CE}"/>
                    </a:ext>
                  </a:extLst>
                </p14:cNvPr>
                <p14:cNvContentPartPr/>
                <p14:nvPr/>
              </p14:nvContentPartPr>
              <p14:xfrm>
                <a:off x="2146689" y="3173176"/>
                <a:ext cx="100800" cy="150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5B24911-94EA-422D-BE90-6D38258C48C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29049" y="3155536"/>
                  <a:ext cx="136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609256-2E31-4DC7-990D-BDB7D7413866}"/>
                    </a:ext>
                  </a:extLst>
                </p14:cNvPr>
                <p14:cNvContentPartPr/>
                <p14:nvPr/>
              </p14:nvContentPartPr>
              <p14:xfrm>
                <a:off x="2277369" y="3217816"/>
                <a:ext cx="354960" cy="93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9609256-2E31-4DC7-990D-BDB7D741386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59369" y="3200176"/>
                  <a:ext cx="390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1C26BCE-C2C3-40C8-AFC7-4651BB373B73}"/>
                    </a:ext>
                  </a:extLst>
                </p14:cNvPr>
                <p14:cNvContentPartPr/>
                <p14:nvPr/>
              </p14:nvContentPartPr>
              <p14:xfrm>
                <a:off x="1239849" y="3152656"/>
                <a:ext cx="377640" cy="128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1C26BCE-C2C3-40C8-AFC7-4651BB373B7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22209" y="3135016"/>
                  <a:ext cx="41328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08C06FC-34C3-4C05-B4C0-332218CB4EAB}"/>
              </a:ext>
            </a:extLst>
          </p:cNvPr>
          <p:cNvGrpSpPr/>
          <p:nvPr/>
        </p:nvGrpSpPr>
        <p:grpSpPr>
          <a:xfrm>
            <a:off x="3041289" y="3208816"/>
            <a:ext cx="10800" cy="104040"/>
            <a:chOff x="3041289" y="3208816"/>
            <a:chExt cx="10800" cy="10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A01B792-A827-4BA1-8601-8EEFF5799B37}"/>
                    </a:ext>
                  </a:extLst>
                </p14:cNvPr>
                <p14:cNvContentPartPr/>
                <p14:nvPr/>
              </p14:nvContentPartPr>
              <p14:xfrm>
                <a:off x="3041289" y="3208816"/>
                <a:ext cx="360" cy="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A01B792-A827-4BA1-8601-8EEFF5799B3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23649" y="31908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03A7DA8-B4DA-4A3A-A851-FDC818B1A2A7}"/>
                    </a:ext>
                  </a:extLst>
                </p14:cNvPr>
                <p14:cNvContentPartPr/>
                <p14:nvPr/>
              </p14:nvContentPartPr>
              <p14:xfrm>
                <a:off x="3051729" y="3312496"/>
                <a:ext cx="36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03A7DA8-B4DA-4A3A-A851-FDC818B1A2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33729" y="32948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2F699D9-E593-453F-8914-8D1CBC8872FE}"/>
                  </a:ext>
                </a:extLst>
              </p14:cNvPr>
              <p14:cNvContentPartPr/>
              <p14:nvPr/>
            </p14:nvContentPartPr>
            <p14:xfrm>
              <a:off x="3327849" y="2938816"/>
              <a:ext cx="473400" cy="4248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2F699D9-E593-453F-8914-8D1CBC8872F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09849" y="2920816"/>
                <a:ext cx="509040" cy="46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66A96033-3976-4A13-BE0B-25DB584CE071}"/>
              </a:ext>
            </a:extLst>
          </p:cNvPr>
          <p:cNvGrpSpPr/>
          <p:nvPr/>
        </p:nvGrpSpPr>
        <p:grpSpPr>
          <a:xfrm>
            <a:off x="1312209" y="3517336"/>
            <a:ext cx="619920" cy="239400"/>
            <a:chOff x="1312209" y="3517336"/>
            <a:chExt cx="619920" cy="23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47B4A1B-BCF1-4A30-84B5-10A6B8DFB45A}"/>
                    </a:ext>
                  </a:extLst>
                </p14:cNvPr>
                <p14:cNvContentPartPr/>
                <p14:nvPr/>
              </p14:nvContentPartPr>
              <p14:xfrm>
                <a:off x="1312209" y="3539656"/>
                <a:ext cx="377640" cy="214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47B4A1B-BCF1-4A30-84B5-10A6B8DFB45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94569" y="3522016"/>
                  <a:ext cx="413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07F3A00-43FC-455A-9B1C-F1371C27125E}"/>
                    </a:ext>
                  </a:extLst>
                </p14:cNvPr>
                <p14:cNvContentPartPr/>
                <p14:nvPr/>
              </p14:nvContentPartPr>
              <p14:xfrm>
                <a:off x="1745649" y="3517336"/>
                <a:ext cx="176040" cy="239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07F3A00-43FC-455A-9B1C-F1371C27125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27649" y="3499336"/>
                  <a:ext cx="2116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A0F3729-EB54-4A5F-9AC8-2E1C2CF71FD3}"/>
                    </a:ext>
                  </a:extLst>
                </p14:cNvPr>
                <p14:cNvContentPartPr/>
                <p14:nvPr/>
              </p14:nvContentPartPr>
              <p14:xfrm>
                <a:off x="1915209" y="3573856"/>
                <a:ext cx="16920" cy="118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A0F3729-EB54-4A5F-9AC8-2E1C2CF71FD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97209" y="3556216"/>
                  <a:ext cx="5256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0D2ADDB-D40C-44D9-8090-3707B001ECE2}"/>
                  </a:ext>
                </a:extLst>
              </p14:cNvPr>
              <p14:cNvContentPartPr/>
              <p14:nvPr/>
            </p14:nvContentPartPr>
            <p14:xfrm>
              <a:off x="2029329" y="3687976"/>
              <a:ext cx="316440" cy="1152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0D2ADDB-D40C-44D9-8090-3707B001ECE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011329" y="3670336"/>
                <a:ext cx="352080" cy="15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DC5B018D-B42F-4699-8B5E-391AF3CB0D38}"/>
              </a:ext>
            </a:extLst>
          </p:cNvPr>
          <p:cNvGrpSpPr/>
          <p:nvPr/>
        </p:nvGrpSpPr>
        <p:grpSpPr>
          <a:xfrm>
            <a:off x="2787129" y="3742696"/>
            <a:ext cx="5760" cy="66600"/>
            <a:chOff x="2787129" y="3742696"/>
            <a:chExt cx="5760" cy="6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59D6C7A-9D61-49D7-8D8A-BAB3BCF5D1EE}"/>
                    </a:ext>
                  </a:extLst>
                </p14:cNvPr>
                <p14:cNvContentPartPr/>
                <p14:nvPr/>
              </p14:nvContentPartPr>
              <p14:xfrm>
                <a:off x="2787129" y="3742696"/>
                <a:ext cx="360" cy="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59D6C7A-9D61-49D7-8D8A-BAB3BCF5D1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69489" y="37246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A005F8E-B1E6-403C-A204-6DBF1D20A380}"/>
                    </a:ext>
                  </a:extLst>
                </p14:cNvPr>
                <p14:cNvContentPartPr/>
                <p14:nvPr/>
              </p14:nvContentPartPr>
              <p14:xfrm>
                <a:off x="2792529" y="3808936"/>
                <a:ext cx="360" cy="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A005F8E-B1E6-403C-A204-6DBF1D20A38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74889" y="37912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D4047B6-8ADF-43F3-A852-5417BF820611}"/>
                  </a:ext>
                </a:extLst>
              </p14:cNvPr>
              <p14:cNvContentPartPr/>
              <p14:nvPr/>
            </p14:nvContentPartPr>
            <p14:xfrm>
              <a:off x="3172689" y="3626776"/>
              <a:ext cx="801000" cy="2023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D4047B6-8ADF-43F3-A852-5417BF82061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154689" y="3609136"/>
                <a:ext cx="836640" cy="23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AABBACF5-9DAE-43D1-AB1D-FDC6A5CA8EC3}"/>
              </a:ext>
            </a:extLst>
          </p:cNvPr>
          <p:cNvGrpSpPr/>
          <p:nvPr/>
        </p:nvGrpSpPr>
        <p:grpSpPr>
          <a:xfrm>
            <a:off x="2205369" y="1043776"/>
            <a:ext cx="2335680" cy="1008720"/>
            <a:chOff x="2205369" y="1043776"/>
            <a:chExt cx="2335680" cy="100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30A680A-2436-4FDC-8DE5-7191DBB71C5E}"/>
                    </a:ext>
                  </a:extLst>
                </p14:cNvPr>
                <p14:cNvContentPartPr/>
                <p14:nvPr/>
              </p14:nvContentPartPr>
              <p14:xfrm>
                <a:off x="2439369" y="1397656"/>
                <a:ext cx="195840" cy="142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30A680A-2436-4FDC-8DE5-7191DBB71C5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21369" y="1379656"/>
                  <a:ext cx="231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BDE8029-E9B7-4C99-8EF0-89BDFA9E43B5}"/>
                    </a:ext>
                  </a:extLst>
                </p14:cNvPr>
                <p14:cNvContentPartPr/>
                <p14:nvPr/>
              </p14:nvContentPartPr>
              <p14:xfrm>
                <a:off x="2756169" y="1259056"/>
                <a:ext cx="62640" cy="234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BDE8029-E9B7-4C99-8EF0-89BDFA9E43B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38529" y="1241416"/>
                  <a:ext cx="982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8C227DA-7D88-4B74-A5F4-331AD9E43D51}"/>
                    </a:ext>
                  </a:extLst>
                </p14:cNvPr>
                <p14:cNvContentPartPr/>
                <p14:nvPr/>
              </p14:nvContentPartPr>
              <p14:xfrm>
                <a:off x="2853369" y="1255456"/>
                <a:ext cx="168480" cy="248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8C227DA-7D88-4B74-A5F4-331AD9E43D5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35729" y="1237456"/>
                  <a:ext cx="2041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B529532-B3EF-4B80-84E1-64CC567B4E9D}"/>
                    </a:ext>
                  </a:extLst>
                </p14:cNvPr>
                <p14:cNvContentPartPr/>
                <p14:nvPr/>
              </p14:nvContentPartPr>
              <p14:xfrm>
                <a:off x="3384369" y="1316296"/>
                <a:ext cx="108360" cy="194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B529532-B3EF-4B80-84E1-64CC567B4E9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66369" y="1298296"/>
                  <a:ext cx="144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77294BD-1D6F-49E7-882A-6F1BA5EFCE23}"/>
                    </a:ext>
                  </a:extLst>
                </p14:cNvPr>
                <p14:cNvContentPartPr/>
                <p14:nvPr/>
              </p14:nvContentPartPr>
              <p14:xfrm>
                <a:off x="3539529" y="1378216"/>
                <a:ext cx="178560" cy="106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77294BD-1D6F-49E7-882A-6F1BA5EFCE2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21529" y="1360216"/>
                  <a:ext cx="214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01DA9BB-1B6D-44C9-B649-EBD9E8DFCC7B}"/>
                    </a:ext>
                  </a:extLst>
                </p14:cNvPr>
                <p14:cNvContentPartPr/>
                <p14:nvPr/>
              </p14:nvContentPartPr>
              <p14:xfrm>
                <a:off x="3827889" y="1379296"/>
                <a:ext cx="284400" cy="312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01DA9BB-1B6D-44C9-B649-EBD9E8DFCC7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09889" y="1361656"/>
                  <a:ext cx="3200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9D24E9B-11FE-4FBD-B7EB-D8ED2B3B9BA8}"/>
                    </a:ext>
                  </a:extLst>
                </p14:cNvPr>
                <p14:cNvContentPartPr/>
                <p14:nvPr/>
              </p14:nvContentPartPr>
              <p14:xfrm>
                <a:off x="4161609" y="1232056"/>
                <a:ext cx="128160" cy="291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9D24E9B-11FE-4FBD-B7EB-D8ED2B3B9BA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43609" y="1214416"/>
                  <a:ext cx="1638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0B82EB0-8ED3-42A5-825A-FAFA6485318B}"/>
                    </a:ext>
                  </a:extLst>
                </p14:cNvPr>
                <p14:cNvContentPartPr/>
                <p14:nvPr/>
              </p14:nvContentPartPr>
              <p14:xfrm>
                <a:off x="4323969" y="1399456"/>
                <a:ext cx="85680" cy="140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0B82EB0-8ED3-42A5-825A-FAFA6485318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06329" y="1381816"/>
                  <a:ext cx="121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2E04B50-0B24-4734-B761-B93359A21A26}"/>
                    </a:ext>
                  </a:extLst>
                </p14:cNvPr>
                <p14:cNvContentPartPr/>
                <p14:nvPr/>
              </p14:nvContentPartPr>
              <p14:xfrm>
                <a:off x="4453929" y="1414576"/>
                <a:ext cx="87120" cy="169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2E04B50-0B24-4734-B761-B93359A21A2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36289" y="1396576"/>
                  <a:ext cx="122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43E360F-6267-4298-A0ED-434B5C28CB53}"/>
                    </a:ext>
                  </a:extLst>
                </p14:cNvPr>
                <p14:cNvContentPartPr/>
                <p14:nvPr/>
              </p14:nvContentPartPr>
              <p14:xfrm>
                <a:off x="2643489" y="1676656"/>
                <a:ext cx="76320" cy="296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43E360F-6267-4298-A0ED-434B5C28CB5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25849" y="1658656"/>
                  <a:ext cx="1119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4D7DC00-239D-4754-8583-59E23986FD33}"/>
                    </a:ext>
                  </a:extLst>
                </p14:cNvPr>
                <p14:cNvContentPartPr/>
                <p14:nvPr/>
              </p14:nvContentPartPr>
              <p14:xfrm>
                <a:off x="2791089" y="1754056"/>
                <a:ext cx="102240" cy="129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4D7DC00-239D-4754-8583-59E23986FD3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73449" y="1736416"/>
                  <a:ext cx="137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FD5D9DB-C6D4-47B4-A033-B72F4C3F624C}"/>
                    </a:ext>
                  </a:extLst>
                </p14:cNvPr>
                <p14:cNvContentPartPr/>
                <p14:nvPr/>
              </p14:nvContentPartPr>
              <p14:xfrm>
                <a:off x="3143529" y="1809496"/>
                <a:ext cx="71640" cy="128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FD5D9DB-C6D4-47B4-A033-B72F4C3F624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25889" y="1791496"/>
                  <a:ext cx="107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DEEEB97-7ABA-4591-A511-438608CDC845}"/>
                    </a:ext>
                  </a:extLst>
                </p14:cNvPr>
                <p14:cNvContentPartPr/>
                <p14:nvPr/>
              </p14:nvContentPartPr>
              <p14:xfrm>
                <a:off x="3295089" y="1722736"/>
                <a:ext cx="213480" cy="216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DEEEB97-7ABA-4591-A511-438608CDC84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77089" y="1705096"/>
                  <a:ext cx="249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E7261FF-AEF1-487C-B91B-817EB101CC7D}"/>
                    </a:ext>
                  </a:extLst>
                </p14:cNvPr>
                <p14:cNvContentPartPr/>
                <p14:nvPr/>
              </p14:nvContentPartPr>
              <p14:xfrm>
                <a:off x="3535929" y="1862056"/>
                <a:ext cx="56520" cy="102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E7261FF-AEF1-487C-B91B-817EB101CC7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17929" y="1844056"/>
                  <a:ext cx="92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AA742B3-0D12-4399-8742-B2B98256EF6C}"/>
                    </a:ext>
                  </a:extLst>
                </p14:cNvPr>
                <p14:cNvContentPartPr/>
                <p14:nvPr/>
              </p14:nvContentPartPr>
              <p14:xfrm>
                <a:off x="3664089" y="1853776"/>
                <a:ext cx="101160" cy="198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AA742B3-0D12-4399-8742-B2B98256EF6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46449" y="1836136"/>
                  <a:ext cx="136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9151746-5187-48EC-A374-964747A748FA}"/>
                    </a:ext>
                  </a:extLst>
                </p14:cNvPr>
                <p14:cNvContentPartPr/>
                <p14:nvPr/>
              </p14:nvContentPartPr>
              <p14:xfrm>
                <a:off x="2205369" y="1043776"/>
                <a:ext cx="998640" cy="7354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9151746-5187-48EC-A374-964747A748F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87369" y="1025776"/>
                  <a:ext cx="1034280" cy="77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1DD050E-8B72-4DFF-8C49-F92CA49598AA}"/>
              </a:ext>
            </a:extLst>
          </p:cNvPr>
          <p:cNvGrpSpPr/>
          <p:nvPr/>
        </p:nvGrpSpPr>
        <p:grpSpPr>
          <a:xfrm>
            <a:off x="5490729" y="1102816"/>
            <a:ext cx="1736280" cy="806040"/>
            <a:chOff x="5490729" y="1102816"/>
            <a:chExt cx="1736280" cy="80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830F02C-4798-4FA0-9A10-47D33B12EBC3}"/>
                    </a:ext>
                  </a:extLst>
                </p14:cNvPr>
                <p14:cNvContentPartPr/>
                <p14:nvPr/>
              </p14:nvContentPartPr>
              <p14:xfrm>
                <a:off x="5608809" y="1343296"/>
                <a:ext cx="112320" cy="257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830F02C-4798-4FA0-9A10-47D33B12EBC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591169" y="1325656"/>
                  <a:ext cx="1479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DC24886-B3FF-4642-A6AE-C1F1AD6718C2}"/>
                    </a:ext>
                  </a:extLst>
                </p14:cNvPr>
                <p14:cNvContentPartPr/>
                <p14:nvPr/>
              </p14:nvContentPartPr>
              <p14:xfrm>
                <a:off x="6019209" y="1455976"/>
                <a:ext cx="60480" cy="132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DC24886-B3FF-4642-A6AE-C1F1AD6718C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01209" y="1437976"/>
                  <a:ext cx="96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2B5943F-FF57-4DC5-9F8C-AE3F5E4DBDB9}"/>
                    </a:ext>
                  </a:extLst>
                </p14:cNvPr>
                <p14:cNvContentPartPr/>
                <p14:nvPr/>
              </p14:nvContentPartPr>
              <p14:xfrm>
                <a:off x="6098769" y="1373896"/>
                <a:ext cx="96840" cy="210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2B5943F-FF57-4DC5-9F8C-AE3F5E4DBDB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81129" y="1356256"/>
                  <a:ext cx="132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D387EEB-6D5B-43F7-BED5-FC490D43E3FA}"/>
                    </a:ext>
                  </a:extLst>
                </p14:cNvPr>
                <p14:cNvContentPartPr/>
                <p14:nvPr/>
              </p14:nvContentPartPr>
              <p14:xfrm>
                <a:off x="6305409" y="1380736"/>
                <a:ext cx="131400" cy="160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D387EEB-6D5B-43F7-BED5-FC490D43E3F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87409" y="1363096"/>
                  <a:ext cx="1670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447BDF4-09AA-4E17-B2A3-EDDD863DA8D3}"/>
                    </a:ext>
                  </a:extLst>
                </p14:cNvPr>
                <p14:cNvContentPartPr/>
                <p14:nvPr/>
              </p14:nvContentPartPr>
              <p14:xfrm>
                <a:off x="6458409" y="1480456"/>
                <a:ext cx="167760" cy="95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447BDF4-09AA-4E17-B2A3-EDDD863DA8D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40409" y="1462456"/>
                  <a:ext cx="203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9C3F9E9-B797-427C-B8D7-2B7492A50777}"/>
                    </a:ext>
                  </a:extLst>
                </p14:cNvPr>
                <p14:cNvContentPartPr/>
                <p14:nvPr/>
              </p14:nvContentPartPr>
              <p14:xfrm>
                <a:off x="6997329" y="1358416"/>
                <a:ext cx="229680" cy="392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9C3F9E9-B797-427C-B8D7-2B7492A5077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79329" y="1340416"/>
                  <a:ext cx="2653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D1B85FE-2C8C-464A-A32E-18E354AEB874}"/>
                    </a:ext>
                  </a:extLst>
                </p14:cNvPr>
                <p14:cNvContentPartPr/>
                <p14:nvPr/>
              </p14:nvContentPartPr>
              <p14:xfrm>
                <a:off x="5490729" y="1102816"/>
                <a:ext cx="1326960" cy="806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D1B85FE-2C8C-464A-A32E-18E354AEB87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72729" y="1084816"/>
                  <a:ext cx="1362600" cy="84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394AB3A5-B101-4BE3-9896-4C7BA6B497BA}"/>
                  </a:ext>
                </a:extLst>
              </p14:cNvPr>
              <p14:cNvContentPartPr/>
              <p14:nvPr/>
            </p14:nvContentPartPr>
            <p14:xfrm>
              <a:off x="6901929" y="4774456"/>
              <a:ext cx="360" cy="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394AB3A5-B101-4BE3-9896-4C7BA6B497B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83929" y="475681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0B3B9B5D-9B43-4FE0-80D8-EB688D445B32}"/>
              </a:ext>
            </a:extLst>
          </p:cNvPr>
          <p:cNvGrpSpPr/>
          <p:nvPr/>
        </p:nvGrpSpPr>
        <p:grpSpPr>
          <a:xfrm>
            <a:off x="5973129" y="4152016"/>
            <a:ext cx="415080" cy="407520"/>
            <a:chOff x="5973129" y="4152016"/>
            <a:chExt cx="415080" cy="40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462F40F-D28A-4508-86C6-3984B8D72048}"/>
                    </a:ext>
                  </a:extLst>
                </p14:cNvPr>
                <p14:cNvContentPartPr/>
                <p14:nvPr/>
              </p14:nvContentPartPr>
              <p14:xfrm>
                <a:off x="6040809" y="4230856"/>
                <a:ext cx="347400" cy="328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462F40F-D28A-4508-86C6-3984B8D7204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023169" y="4213216"/>
                  <a:ext cx="3830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C172FCC-D32B-4BC6-A768-28E33DBA821A}"/>
                    </a:ext>
                  </a:extLst>
                </p14:cNvPr>
                <p14:cNvContentPartPr/>
                <p14:nvPr/>
              </p14:nvContentPartPr>
              <p14:xfrm>
                <a:off x="5973129" y="4152016"/>
                <a:ext cx="407520" cy="373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C172FCC-D32B-4BC6-A768-28E33DBA821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955489" y="4134376"/>
                  <a:ext cx="443160" cy="40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691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83675-49CB-4244-964A-293DCBE9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F9A18-A392-4B10-80AB-D3BC61C30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/>
              <a:t>Soft margin: </a:t>
            </a:r>
            <a:r>
              <a:rPr lang="en-US" b="1">
                <a:highlight>
                  <a:srgbClr val="FFFF00"/>
                </a:highlight>
              </a:rPr>
              <a:t> </a:t>
            </a:r>
          </a:p>
          <a:p>
            <a:endParaRPr lang="en-US" b="1">
              <a:highlight>
                <a:srgbClr val="FFFF00"/>
              </a:highlight>
            </a:endParaRPr>
          </a:p>
          <a:p>
            <a:r>
              <a:rPr lang="en-US">
                <a:sym typeface="Wingdings" panose="05000000000000000000" pitchFamily="2" charset="2"/>
              </a:rPr>
              <a:t> 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Implementation note: </a:t>
            </a:r>
            <a:r>
              <a:rPr lang="en-US" strike="sngStrike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71EED-3AB0-4AE6-9E37-40033E7A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4BA94D-C170-404E-A70B-EF0A8D29F88A}"/>
              </a:ext>
            </a:extLst>
          </p:cNvPr>
          <p:cNvGrpSpPr/>
          <p:nvPr/>
        </p:nvGrpSpPr>
        <p:grpSpPr>
          <a:xfrm>
            <a:off x="3473289" y="1356256"/>
            <a:ext cx="711720" cy="237960"/>
            <a:chOff x="3473289" y="1356256"/>
            <a:chExt cx="711720" cy="23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B0AEA8-4657-446D-A8E2-459C44EE9F0A}"/>
                    </a:ext>
                  </a:extLst>
                </p14:cNvPr>
                <p14:cNvContentPartPr/>
                <p14:nvPr/>
              </p14:nvContentPartPr>
              <p14:xfrm>
                <a:off x="3473289" y="1356256"/>
                <a:ext cx="159120" cy="167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B0AEA8-4657-446D-A8E2-459C44EE9F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55289" y="1338256"/>
                  <a:ext cx="1947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6672D32-5F40-4AEB-9245-7C80E4C91394}"/>
                    </a:ext>
                  </a:extLst>
                </p14:cNvPr>
                <p14:cNvContentPartPr/>
                <p14:nvPr/>
              </p14:nvContentPartPr>
              <p14:xfrm>
                <a:off x="3714849" y="1399096"/>
                <a:ext cx="470160" cy="195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6672D32-5F40-4AEB-9245-7C80E4C9139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97209" y="1381096"/>
                  <a:ext cx="50580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F9ECDA8-ABC9-45C2-B57B-DCC8E542833D}"/>
              </a:ext>
            </a:extLst>
          </p:cNvPr>
          <p:cNvGrpSpPr/>
          <p:nvPr/>
        </p:nvGrpSpPr>
        <p:grpSpPr>
          <a:xfrm>
            <a:off x="4543929" y="1290016"/>
            <a:ext cx="1002960" cy="419040"/>
            <a:chOff x="4543929" y="1290016"/>
            <a:chExt cx="1002960" cy="4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712888-8043-4953-9CC0-ED5FFC43A6E6}"/>
                    </a:ext>
                  </a:extLst>
                </p14:cNvPr>
                <p14:cNvContentPartPr/>
                <p14:nvPr/>
              </p14:nvContentPartPr>
              <p14:xfrm>
                <a:off x="4543929" y="1375696"/>
                <a:ext cx="127080" cy="171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712888-8043-4953-9CC0-ED5FFC43A6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26289" y="1358056"/>
                  <a:ext cx="162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56297D9-9BEB-4E3F-BD9A-891DE119BD27}"/>
                    </a:ext>
                  </a:extLst>
                </p14:cNvPr>
                <p14:cNvContentPartPr/>
                <p14:nvPr/>
              </p14:nvContentPartPr>
              <p14:xfrm>
                <a:off x="4736169" y="1430416"/>
                <a:ext cx="534960" cy="278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56297D9-9BEB-4E3F-BD9A-891DE119BD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18529" y="1412776"/>
                  <a:ext cx="570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CE250EF-9D95-4A06-B2C0-3A84F984D5C3}"/>
                    </a:ext>
                  </a:extLst>
                </p14:cNvPr>
                <p14:cNvContentPartPr/>
                <p14:nvPr/>
              </p14:nvContentPartPr>
              <p14:xfrm>
                <a:off x="5366889" y="1290016"/>
                <a:ext cx="180000" cy="316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CE250EF-9D95-4A06-B2C0-3A84F984D5C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49249" y="1272016"/>
                  <a:ext cx="21564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EE192A-EFAA-41F4-8A33-4A44094B49C5}"/>
              </a:ext>
            </a:extLst>
          </p:cNvPr>
          <p:cNvGrpSpPr/>
          <p:nvPr/>
        </p:nvGrpSpPr>
        <p:grpSpPr>
          <a:xfrm>
            <a:off x="6137289" y="1400536"/>
            <a:ext cx="492120" cy="208800"/>
            <a:chOff x="6137289" y="1400536"/>
            <a:chExt cx="492120" cy="20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E6ABA6C-B03E-4E96-9858-17D3D9C5064B}"/>
                    </a:ext>
                  </a:extLst>
                </p14:cNvPr>
                <p14:cNvContentPartPr/>
                <p14:nvPr/>
              </p14:nvContentPartPr>
              <p14:xfrm>
                <a:off x="6137289" y="1478656"/>
                <a:ext cx="422640" cy="22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E6ABA6C-B03E-4E96-9858-17D3D9C5064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19289" y="1460656"/>
                  <a:ext cx="4582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267647C-6BBD-44D7-91CD-96B1F76231DE}"/>
                    </a:ext>
                  </a:extLst>
                </p14:cNvPr>
                <p14:cNvContentPartPr/>
                <p14:nvPr/>
              </p14:nvContentPartPr>
              <p14:xfrm>
                <a:off x="6523929" y="1400536"/>
                <a:ext cx="105480" cy="208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267647C-6BBD-44D7-91CD-96B1F76231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06289" y="1382536"/>
                  <a:ext cx="14112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05D630-89AD-44AE-8CFD-D8CB42759D1C}"/>
              </a:ext>
            </a:extLst>
          </p:cNvPr>
          <p:cNvGrpSpPr/>
          <p:nvPr/>
        </p:nvGrpSpPr>
        <p:grpSpPr>
          <a:xfrm>
            <a:off x="6962049" y="1293256"/>
            <a:ext cx="1123200" cy="398520"/>
            <a:chOff x="6962049" y="1293256"/>
            <a:chExt cx="112320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79FA191-B759-4CD7-926A-B951447E36A3}"/>
                    </a:ext>
                  </a:extLst>
                </p14:cNvPr>
                <p14:cNvContentPartPr/>
                <p14:nvPr/>
              </p14:nvContentPartPr>
              <p14:xfrm>
                <a:off x="6962049" y="1293256"/>
                <a:ext cx="180720" cy="321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79FA191-B759-4CD7-926A-B951447E36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44409" y="1275256"/>
                  <a:ext cx="2163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7F85208-E670-4F3C-A4BF-7484030F6733}"/>
                    </a:ext>
                  </a:extLst>
                </p14:cNvPr>
                <p14:cNvContentPartPr/>
                <p14:nvPr/>
              </p14:nvContentPartPr>
              <p14:xfrm>
                <a:off x="7332489" y="1427536"/>
                <a:ext cx="195840" cy="171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7F85208-E670-4F3C-A4BF-7484030F67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14849" y="1409536"/>
                  <a:ext cx="231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5EDCF76-3AF6-431F-82FE-5798ECA48A96}"/>
                    </a:ext>
                  </a:extLst>
                </p14:cNvPr>
                <p14:cNvContentPartPr/>
                <p14:nvPr/>
              </p14:nvContentPartPr>
              <p14:xfrm>
                <a:off x="7562889" y="1367776"/>
                <a:ext cx="30960" cy="33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5EDCF76-3AF6-431F-82FE-5798ECA48A9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44889" y="1350136"/>
                  <a:ext cx="666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448EE6B-ED90-4979-A900-E88BFDE11E49}"/>
                    </a:ext>
                  </a:extLst>
                </p14:cNvPr>
                <p14:cNvContentPartPr/>
                <p14:nvPr/>
              </p14:nvContentPartPr>
              <p14:xfrm>
                <a:off x="7615449" y="1295056"/>
                <a:ext cx="326160" cy="396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448EE6B-ED90-4979-A900-E88BFDE11E4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97809" y="1277056"/>
                  <a:ext cx="3618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B21BE88-8C68-4CAF-9FE9-C61C3131C925}"/>
                    </a:ext>
                  </a:extLst>
                </p14:cNvPr>
                <p14:cNvContentPartPr/>
                <p14:nvPr/>
              </p14:nvContentPartPr>
              <p14:xfrm>
                <a:off x="7997769" y="1530856"/>
                <a:ext cx="87480" cy="149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B21BE88-8C68-4CAF-9FE9-C61C3131C92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79769" y="1512856"/>
                  <a:ext cx="12312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E0384E3-4927-4702-A26C-3DDAC0FB6461}"/>
              </a:ext>
            </a:extLst>
          </p:cNvPr>
          <p:cNvGrpSpPr/>
          <p:nvPr/>
        </p:nvGrpSpPr>
        <p:grpSpPr>
          <a:xfrm>
            <a:off x="7150689" y="1859896"/>
            <a:ext cx="746640" cy="356760"/>
            <a:chOff x="7150689" y="1859896"/>
            <a:chExt cx="746640" cy="35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8738701-021F-45EF-B7C8-1488CFC40A51}"/>
                    </a:ext>
                  </a:extLst>
                </p14:cNvPr>
                <p14:cNvContentPartPr/>
                <p14:nvPr/>
              </p14:nvContentPartPr>
              <p14:xfrm>
                <a:off x="7150689" y="1859896"/>
                <a:ext cx="465120" cy="229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8738701-021F-45EF-B7C8-1488CFC40A5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32689" y="1842256"/>
                  <a:ext cx="5007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CAB28E5-93AA-4797-BB61-3C9007308E35}"/>
                    </a:ext>
                  </a:extLst>
                </p14:cNvPr>
                <p14:cNvContentPartPr/>
                <p14:nvPr/>
              </p14:nvContentPartPr>
              <p14:xfrm>
                <a:off x="7612209" y="2044936"/>
                <a:ext cx="114480" cy="171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CAB28E5-93AA-4797-BB61-3C9007308E3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94209" y="2027296"/>
                  <a:ext cx="1501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9E0C908-553A-47E0-BCCD-CACCCA28C645}"/>
                    </a:ext>
                  </a:extLst>
                </p14:cNvPr>
                <p14:cNvContentPartPr/>
                <p14:nvPr/>
              </p14:nvContentPartPr>
              <p14:xfrm>
                <a:off x="7769169" y="2021176"/>
                <a:ext cx="128160" cy="151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9E0C908-553A-47E0-BCCD-CACCCA28C64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51169" y="2003176"/>
                  <a:ext cx="163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D9A41D4-B878-4546-A978-133635C5BF67}"/>
                    </a:ext>
                  </a:extLst>
                </p14:cNvPr>
                <p14:cNvContentPartPr/>
                <p14:nvPr/>
              </p14:nvContentPartPr>
              <p14:xfrm>
                <a:off x="7826049" y="2065816"/>
                <a:ext cx="15480" cy="81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D9A41D4-B878-4546-A978-133635C5BF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08049" y="2048176"/>
                  <a:ext cx="5112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821127F-4C71-4C50-A8AD-1C6FDF60AB18}"/>
              </a:ext>
            </a:extLst>
          </p:cNvPr>
          <p:cNvGrpSpPr/>
          <p:nvPr/>
        </p:nvGrpSpPr>
        <p:grpSpPr>
          <a:xfrm>
            <a:off x="2216169" y="1099576"/>
            <a:ext cx="912960" cy="681480"/>
            <a:chOff x="2216169" y="1099576"/>
            <a:chExt cx="912960" cy="68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FD6F39F-D738-4312-885C-CDB43B49F969}"/>
                    </a:ext>
                  </a:extLst>
                </p14:cNvPr>
                <p14:cNvContentPartPr/>
                <p14:nvPr/>
              </p14:nvContentPartPr>
              <p14:xfrm>
                <a:off x="2296449" y="1375696"/>
                <a:ext cx="91800" cy="162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FD6F39F-D738-4312-885C-CDB43B49F96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78809" y="1358056"/>
                  <a:ext cx="1274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D8CF4E-5403-4743-B2DF-C0A5AA186C5A}"/>
                    </a:ext>
                  </a:extLst>
                </p14:cNvPr>
                <p14:cNvContentPartPr/>
                <p14:nvPr/>
              </p14:nvContentPartPr>
              <p14:xfrm>
                <a:off x="2425689" y="1241776"/>
                <a:ext cx="158400" cy="273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D8CF4E-5403-4743-B2DF-C0A5AA186C5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07689" y="1223776"/>
                  <a:ext cx="1940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5B36A48-4952-4C41-A5AD-2786FD1789C1}"/>
                    </a:ext>
                  </a:extLst>
                </p14:cNvPr>
                <p14:cNvContentPartPr/>
                <p14:nvPr/>
              </p14:nvContentPartPr>
              <p14:xfrm>
                <a:off x="2590929" y="1237456"/>
                <a:ext cx="163080" cy="255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5B36A48-4952-4C41-A5AD-2786FD1789C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73289" y="1219456"/>
                  <a:ext cx="1987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39AAA6F-FED6-46FB-B950-7F1FAE33B29B}"/>
                    </a:ext>
                  </a:extLst>
                </p14:cNvPr>
                <p14:cNvContentPartPr/>
                <p14:nvPr/>
              </p14:nvContentPartPr>
              <p14:xfrm>
                <a:off x="2806569" y="1385416"/>
                <a:ext cx="38520" cy="126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39AAA6F-FED6-46FB-B950-7F1FAE33B29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88929" y="1367416"/>
                  <a:ext cx="74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327083-BB50-41FD-AB25-809AEC5218A7}"/>
                    </a:ext>
                  </a:extLst>
                </p14:cNvPr>
                <p14:cNvContentPartPr/>
                <p14:nvPr/>
              </p14:nvContentPartPr>
              <p14:xfrm>
                <a:off x="2923929" y="1417816"/>
                <a:ext cx="205200" cy="80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327083-BB50-41FD-AB25-809AEC5218A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05929" y="1400176"/>
                  <a:ext cx="240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EDA1F98-0F42-4C5F-A088-DEC74352C2FD}"/>
                    </a:ext>
                  </a:extLst>
                </p14:cNvPr>
                <p14:cNvContentPartPr/>
                <p14:nvPr/>
              </p14:nvContentPartPr>
              <p14:xfrm>
                <a:off x="2216169" y="1099576"/>
                <a:ext cx="861120" cy="681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EDA1F98-0F42-4C5F-A088-DEC74352C2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98529" y="1081936"/>
                  <a:ext cx="896760" cy="71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D92FF0D-EC5A-4A3E-94B6-80EBFF2955B5}"/>
              </a:ext>
            </a:extLst>
          </p:cNvPr>
          <p:cNvGrpSpPr/>
          <p:nvPr/>
        </p:nvGrpSpPr>
        <p:grpSpPr>
          <a:xfrm>
            <a:off x="903609" y="1827856"/>
            <a:ext cx="361080" cy="222480"/>
            <a:chOff x="903609" y="1827856"/>
            <a:chExt cx="361080" cy="22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C2132EB-7E97-497D-A06D-EC555B62C1BF}"/>
                    </a:ext>
                  </a:extLst>
                </p14:cNvPr>
                <p14:cNvContentPartPr/>
                <p14:nvPr/>
              </p14:nvContentPartPr>
              <p14:xfrm>
                <a:off x="903609" y="1869256"/>
                <a:ext cx="282240" cy="41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C2132EB-7E97-497D-A06D-EC555B62C1B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5969" y="1851256"/>
                  <a:ext cx="317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4B03706-A188-4C44-AEDB-9611FD2D3EC9}"/>
                    </a:ext>
                  </a:extLst>
                </p14:cNvPr>
                <p14:cNvContentPartPr/>
                <p14:nvPr/>
              </p14:nvContentPartPr>
              <p14:xfrm>
                <a:off x="981009" y="1928296"/>
                <a:ext cx="232560" cy="11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4B03706-A188-4C44-AEDB-9611FD2D3EC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63009" y="1910296"/>
                  <a:ext cx="268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E4E751D-CE85-494F-95ED-884087D17616}"/>
                    </a:ext>
                  </a:extLst>
                </p14:cNvPr>
                <p14:cNvContentPartPr/>
                <p14:nvPr/>
              </p14:nvContentPartPr>
              <p14:xfrm>
                <a:off x="1179009" y="1827856"/>
                <a:ext cx="85680" cy="222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E4E751D-CE85-494F-95ED-884087D1761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61369" y="1810216"/>
                  <a:ext cx="12132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16DCD30-66FE-48F5-A5C8-90BD0D0BD53D}"/>
              </a:ext>
            </a:extLst>
          </p:cNvPr>
          <p:cNvGrpSpPr/>
          <p:nvPr/>
        </p:nvGrpSpPr>
        <p:grpSpPr>
          <a:xfrm>
            <a:off x="1675809" y="1754416"/>
            <a:ext cx="2191680" cy="618840"/>
            <a:chOff x="1675809" y="1754416"/>
            <a:chExt cx="2191680" cy="61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0B6D44C-E588-49C5-A560-2DD2E2BAF941}"/>
                    </a:ext>
                  </a:extLst>
                </p14:cNvPr>
                <p14:cNvContentPartPr/>
                <p14:nvPr/>
              </p14:nvContentPartPr>
              <p14:xfrm>
                <a:off x="1675809" y="1754416"/>
                <a:ext cx="512280" cy="343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0B6D44C-E588-49C5-A560-2DD2E2BAF94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58169" y="1736776"/>
                  <a:ext cx="5479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643722A-2192-4AF8-A49D-7170BAD593BB}"/>
                    </a:ext>
                  </a:extLst>
                </p14:cNvPr>
                <p14:cNvContentPartPr/>
                <p14:nvPr/>
              </p14:nvContentPartPr>
              <p14:xfrm>
                <a:off x="2254689" y="1999216"/>
                <a:ext cx="52200" cy="275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643722A-2192-4AF8-A49D-7170BAD593B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37049" y="1981216"/>
                  <a:ext cx="878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4AFBF7F-93F3-4EA2-BB2F-D76549AB68CC}"/>
                    </a:ext>
                  </a:extLst>
                </p14:cNvPr>
                <p14:cNvContentPartPr/>
                <p14:nvPr/>
              </p14:nvContentPartPr>
              <p14:xfrm>
                <a:off x="2393649" y="1987336"/>
                <a:ext cx="86400" cy="109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4AFBF7F-93F3-4EA2-BB2F-D76549AB68C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75649" y="1969336"/>
                  <a:ext cx="122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4A11460-C819-4401-9C87-D8AEB92874A5}"/>
                    </a:ext>
                  </a:extLst>
                </p14:cNvPr>
                <p14:cNvContentPartPr/>
                <p14:nvPr/>
              </p14:nvContentPartPr>
              <p14:xfrm>
                <a:off x="2908809" y="2012536"/>
                <a:ext cx="561600" cy="102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4A11460-C819-4401-9C87-D8AEB92874A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90809" y="1994536"/>
                  <a:ext cx="597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8D8465E-BAE3-4A1B-930E-22DE6642A4F3}"/>
                    </a:ext>
                  </a:extLst>
                </p14:cNvPr>
                <p14:cNvContentPartPr/>
                <p14:nvPr/>
              </p14:nvContentPartPr>
              <p14:xfrm>
                <a:off x="3497049" y="1946656"/>
                <a:ext cx="171000" cy="313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8D8465E-BAE3-4A1B-930E-22DE6642A4F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79409" y="1928656"/>
                  <a:ext cx="2066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923D63B-A60C-44F4-82D6-B375E5CAB5F1}"/>
                    </a:ext>
                  </a:extLst>
                </p14:cNvPr>
                <p14:cNvContentPartPr/>
                <p14:nvPr/>
              </p14:nvContentPartPr>
              <p14:xfrm>
                <a:off x="3722769" y="2069056"/>
                <a:ext cx="144720" cy="102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923D63B-A60C-44F4-82D6-B375E5CAB5F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04769" y="2051056"/>
                  <a:ext cx="180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A7AB0D1-4594-4C69-8067-F8DDBD7E6B16}"/>
                    </a:ext>
                  </a:extLst>
                </p14:cNvPr>
                <p14:cNvContentPartPr/>
                <p14:nvPr/>
              </p14:nvContentPartPr>
              <p14:xfrm>
                <a:off x="1716129" y="2190736"/>
                <a:ext cx="2124000" cy="182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A7AB0D1-4594-4C69-8067-F8DDBD7E6B1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98489" y="2173096"/>
                  <a:ext cx="2159640" cy="21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BFE68B8-B649-4944-9BA7-FD951F481AB5}"/>
                  </a:ext>
                </a:extLst>
              </p14:cNvPr>
              <p14:cNvContentPartPr/>
              <p14:nvPr/>
            </p14:nvContentPartPr>
            <p14:xfrm>
              <a:off x="5645529" y="1431136"/>
              <a:ext cx="140040" cy="1861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BFE68B8-B649-4944-9BA7-FD951F481AB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27529" y="1413136"/>
                <a:ext cx="175680" cy="22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04D2DA96-14CD-4C20-B66D-8B019582C774}"/>
              </a:ext>
            </a:extLst>
          </p:cNvPr>
          <p:cNvGrpSpPr/>
          <p:nvPr/>
        </p:nvGrpSpPr>
        <p:grpSpPr>
          <a:xfrm>
            <a:off x="1111329" y="2317096"/>
            <a:ext cx="613440" cy="273960"/>
            <a:chOff x="1111329" y="2317096"/>
            <a:chExt cx="613440" cy="27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15629F4-B3D2-4C22-841D-77D94EBB1762}"/>
                    </a:ext>
                  </a:extLst>
                </p14:cNvPr>
                <p14:cNvContentPartPr/>
                <p14:nvPr/>
              </p14:nvContentPartPr>
              <p14:xfrm>
                <a:off x="1111329" y="2342296"/>
                <a:ext cx="111240" cy="202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15629F4-B3D2-4C22-841D-77D94EBB176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3689" y="2324656"/>
                  <a:ext cx="146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C75C37D-84CA-4091-94EA-80DE3FAD34F5}"/>
                    </a:ext>
                  </a:extLst>
                </p14:cNvPr>
                <p14:cNvContentPartPr/>
                <p14:nvPr/>
              </p14:nvContentPartPr>
              <p14:xfrm>
                <a:off x="1261089" y="2317096"/>
                <a:ext cx="192240" cy="192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C75C37D-84CA-4091-94EA-80DE3FAD34F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43449" y="2299096"/>
                  <a:ext cx="227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562074E-F507-4D77-ABAB-6BA00459F1C9}"/>
                    </a:ext>
                  </a:extLst>
                </p14:cNvPr>
                <p14:cNvContentPartPr/>
                <p14:nvPr/>
              </p14:nvContentPartPr>
              <p14:xfrm>
                <a:off x="1582929" y="2374696"/>
                <a:ext cx="6480" cy="216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562074E-F507-4D77-ABAB-6BA00459F1C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65289" y="2356696"/>
                  <a:ext cx="42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DEA2AC6-4786-4791-B275-50A48B87D144}"/>
                    </a:ext>
                  </a:extLst>
                </p14:cNvPr>
                <p14:cNvContentPartPr/>
                <p14:nvPr/>
              </p14:nvContentPartPr>
              <p14:xfrm>
                <a:off x="1576809" y="2393056"/>
                <a:ext cx="147960" cy="126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DEA2AC6-4786-4791-B275-50A48B87D14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59169" y="2375416"/>
                  <a:ext cx="183600" cy="16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A8BD080-F4E0-4564-BE80-ACD0B37E727B}"/>
                  </a:ext>
                </a:extLst>
              </p14:cNvPr>
              <p14:cNvContentPartPr/>
              <p14:nvPr/>
            </p14:nvContentPartPr>
            <p14:xfrm>
              <a:off x="3669129" y="3719656"/>
              <a:ext cx="165960" cy="2437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A8BD080-F4E0-4564-BE80-ACD0B37E727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651489" y="3702016"/>
                <a:ext cx="2016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06CDBD72-2672-469C-AD3F-CEC7A93491C9}"/>
              </a:ext>
            </a:extLst>
          </p:cNvPr>
          <p:cNvGrpSpPr/>
          <p:nvPr/>
        </p:nvGrpSpPr>
        <p:grpSpPr>
          <a:xfrm>
            <a:off x="5229009" y="3787336"/>
            <a:ext cx="344520" cy="171360"/>
            <a:chOff x="5229009" y="3787336"/>
            <a:chExt cx="344520" cy="17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963695A-EC81-4110-AFA9-B026E9D53103}"/>
                    </a:ext>
                  </a:extLst>
                </p14:cNvPr>
                <p14:cNvContentPartPr/>
                <p14:nvPr/>
              </p14:nvContentPartPr>
              <p14:xfrm>
                <a:off x="5229009" y="3884176"/>
                <a:ext cx="243720" cy="37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963695A-EC81-4110-AFA9-B026E9D5310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11009" y="3866176"/>
                  <a:ext cx="279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23317E0-1D62-4252-AE87-24AAE73C08A2}"/>
                    </a:ext>
                  </a:extLst>
                </p14:cNvPr>
                <p14:cNvContentPartPr/>
                <p14:nvPr/>
              </p14:nvContentPartPr>
              <p14:xfrm>
                <a:off x="5439249" y="3787336"/>
                <a:ext cx="134280" cy="171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23317E0-1D62-4252-AE87-24AAE73C08A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21609" y="3769696"/>
                  <a:ext cx="16992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CE69396-FC75-4E85-9242-67BFE4140D9A}"/>
              </a:ext>
            </a:extLst>
          </p:cNvPr>
          <p:cNvGrpSpPr/>
          <p:nvPr/>
        </p:nvGrpSpPr>
        <p:grpSpPr>
          <a:xfrm>
            <a:off x="5953329" y="3786976"/>
            <a:ext cx="830160" cy="245520"/>
            <a:chOff x="5953329" y="3786976"/>
            <a:chExt cx="83016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5031256-A34C-424E-AFB2-BB425DA51FBB}"/>
                    </a:ext>
                  </a:extLst>
                </p14:cNvPr>
                <p14:cNvContentPartPr/>
                <p14:nvPr/>
              </p14:nvContentPartPr>
              <p14:xfrm>
                <a:off x="5953329" y="3806416"/>
                <a:ext cx="176040" cy="109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5031256-A34C-424E-AFB2-BB425DA51FB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35689" y="3788776"/>
                  <a:ext cx="211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95E40D5-595D-4B71-8A27-12DA6C6123D9}"/>
                    </a:ext>
                  </a:extLst>
                </p14:cNvPr>
                <p14:cNvContentPartPr/>
                <p14:nvPr/>
              </p14:nvContentPartPr>
              <p14:xfrm>
                <a:off x="6161769" y="3832336"/>
                <a:ext cx="34560" cy="61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95E40D5-595D-4B71-8A27-12DA6C6123D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43769" y="3814696"/>
                  <a:ext cx="70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76669B2-878D-4568-9B81-E560A6F4701F}"/>
                    </a:ext>
                  </a:extLst>
                </p14:cNvPr>
                <p14:cNvContentPartPr/>
                <p14:nvPr/>
              </p14:nvContentPartPr>
              <p14:xfrm>
                <a:off x="6152769" y="3818296"/>
                <a:ext cx="276840" cy="97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76669B2-878D-4568-9B81-E560A6F4701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34769" y="3800656"/>
                  <a:ext cx="312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F38F77A-4D8D-4C55-AB5E-23E40B66D93A}"/>
                    </a:ext>
                  </a:extLst>
                </p14:cNvPr>
                <p14:cNvContentPartPr/>
                <p14:nvPr/>
              </p14:nvContentPartPr>
              <p14:xfrm>
                <a:off x="6506649" y="3817216"/>
                <a:ext cx="117000" cy="215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F38F77A-4D8D-4C55-AB5E-23E40B66D93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89009" y="3799576"/>
                  <a:ext cx="152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C99A67B-E9AA-4CE9-A533-8D9AB872E1BB}"/>
                    </a:ext>
                  </a:extLst>
                </p14:cNvPr>
                <p14:cNvContentPartPr/>
                <p14:nvPr/>
              </p14:nvContentPartPr>
              <p14:xfrm>
                <a:off x="6640209" y="3786976"/>
                <a:ext cx="12600" cy="26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C99A67B-E9AA-4CE9-A533-8D9AB872E1B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22209" y="3768976"/>
                  <a:ext cx="482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E1FF419-139C-42EA-BB64-80561006B155}"/>
                    </a:ext>
                  </a:extLst>
                </p14:cNvPr>
                <p14:cNvContentPartPr/>
                <p14:nvPr/>
              </p14:nvContentPartPr>
              <p14:xfrm>
                <a:off x="6690609" y="3850336"/>
                <a:ext cx="92880" cy="97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E1FF419-139C-42EA-BB64-80561006B15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72969" y="3832336"/>
                  <a:ext cx="1285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F34178C-0179-4165-8F5F-FD7F8BB8B87A}"/>
              </a:ext>
            </a:extLst>
          </p:cNvPr>
          <p:cNvGrpSpPr/>
          <p:nvPr/>
        </p:nvGrpSpPr>
        <p:grpSpPr>
          <a:xfrm>
            <a:off x="7108569" y="3745216"/>
            <a:ext cx="410760" cy="320400"/>
            <a:chOff x="7108569" y="3745216"/>
            <a:chExt cx="410760" cy="3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5E5283F-D87D-4809-8F1C-A410ACDAB095}"/>
                    </a:ext>
                  </a:extLst>
                </p14:cNvPr>
                <p14:cNvContentPartPr/>
                <p14:nvPr/>
              </p14:nvContentPartPr>
              <p14:xfrm>
                <a:off x="7108569" y="3745216"/>
                <a:ext cx="164520" cy="248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5E5283F-D87D-4809-8F1C-A410ACDAB09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90569" y="3727576"/>
                  <a:ext cx="2001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E451CF5-3026-41D7-9BD0-0A77C4C49377}"/>
                    </a:ext>
                  </a:extLst>
                </p14:cNvPr>
                <p14:cNvContentPartPr/>
                <p14:nvPr/>
              </p14:nvContentPartPr>
              <p14:xfrm>
                <a:off x="7303689" y="3758536"/>
                <a:ext cx="215640" cy="307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E451CF5-3026-41D7-9BD0-0A77C4C4937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85689" y="3740536"/>
                  <a:ext cx="25128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80E5732-3FA4-490E-A3B7-6C684E78AE74}"/>
              </a:ext>
            </a:extLst>
          </p:cNvPr>
          <p:cNvGrpSpPr/>
          <p:nvPr/>
        </p:nvGrpSpPr>
        <p:grpSpPr>
          <a:xfrm>
            <a:off x="7980849" y="3723976"/>
            <a:ext cx="1148040" cy="608760"/>
            <a:chOff x="7980849" y="3723976"/>
            <a:chExt cx="1148040" cy="60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E6FCC9E-659D-49E7-BCC6-5255DAB29D09}"/>
                    </a:ext>
                  </a:extLst>
                </p14:cNvPr>
                <p14:cNvContentPartPr/>
                <p14:nvPr/>
              </p14:nvContentPartPr>
              <p14:xfrm>
                <a:off x="7980849" y="3723976"/>
                <a:ext cx="87120" cy="313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E6FCC9E-659D-49E7-BCC6-5255DAB29D0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63209" y="3706336"/>
                  <a:ext cx="1227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520081A-B3FF-4218-BC15-A985EAC0CCE1}"/>
                    </a:ext>
                  </a:extLst>
                </p14:cNvPr>
                <p14:cNvContentPartPr/>
                <p14:nvPr/>
              </p14:nvContentPartPr>
              <p14:xfrm>
                <a:off x="8084529" y="3916576"/>
                <a:ext cx="49320" cy="131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520081A-B3FF-4218-BC15-A985EAC0CCE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66529" y="3898936"/>
                  <a:ext cx="84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833A2A7-5AFA-484A-840F-194051954B0E}"/>
                    </a:ext>
                  </a:extLst>
                </p14:cNvPr>
                <p14:cNvContentPartPr/>
                <p14:nvPr/>
              </p14:nvContentPartPr>
              <p14:xfrm>
                <a:off x="8200809" y="3946816"/>
                <a:ext cx="75240" cy="80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833A2A7-5AFA-484A-840F-194051954B0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83169" y="3928816"/>
                  <a:ext cx="110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7115122-C415-4695-9FAF-1CEE12CC1DB0}"/>
                    </a:ext>
                  </a:extLst>
                </p14:cNvPr>
                <p14:cNvContentPartPr/>
                <p14:nvPr/>
              </p14:nvContentPartPr>
              <p14:xfrm>
                <a:off x="8332209" y="3939976"/>
                <a:ext cx="82080" cy="83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7115122-C415-4695-9FAF-1CEE12CC1DB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14569" y="3921976"/>
                  <a:ext cx="1177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ECEFADD-F54F-44D3-9D27-020E810E501F}"/>
                    </a:ext>
                  </a:extLst>
                </p14:cNvPr>
                <p14:cNvContentPartPr/>
                <p14:nvPr/>
              </p14:nvContentPartPr>
              <p14:xfrm>
                <a:off x="8309889" y="3812536"/>
                <a:ext cx="153360" cy="350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ECEFADD-F54F-44D3-9D27-020E810E501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91889" y="3794896"/>
                  <a:ext cx="1890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344B32F-84EE-4871-AB08-11D923F4AA57}"/>
                    </a:ext>
                  </a:extLst>
                </p14:cNvPr>
                <p14:cNvContentPartPr/>
                <p14:nvPr/>
              </p14:nvContentPartPr>
              <p14:xfrm>
                <a:off x="8535609" y="3946096"/>
                <a:ext cx="302760" cy="86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344B32F-84EE-4871-AB08-11D923F4AA5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17969" y="3928456"/>
                  <a:ext cx="338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BFD93EA-653E-439F-AF71-3EBA20E94387}"/>
                    </a:ext>
                  </a:extLst>
                </p14:cNvPr>
                <p14:cNvContentPartPr/>
                <p14:nvPr/>
              </p14:nvContentPartPr>
              <p14:xfrm>
                <a:off x="8846289" y="3959056"/>
                <a:ext cx="92160" cy="221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BFD93EA-653E-439F-AF71-3EBA20E9438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828649" y="3941056"/>
                  <a:ext cx="1278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92C086A-754F-4279-B3D6-80DBC50FD8ED}"/>
                    </a:ext>
                  </a:extLst>
                </p14:cNvPr>
                <p14:cNvContentPartPr/>
                <p14:nvPr/>
              </p14:nvContentPartPr>
              <p14:xfrm>
                <a:off x="8952129" y="3972016"/>
                <a:ext cx="120600" cy="86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92C086A-754F-4279-B3D6-80DBC50FD8E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934489" y="3954016"/>
                  <a:ext cx="156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9A674D8-F722-44FF-A020-359F58FE9BAC}"/>
                    </a:ext>
                  </a:extLst>
                </p14:cNvPr>
                <p14:cNvContentPartPr/>
                <p14:nvPr/>
              </p14:nvContentPartPr>
              <p14:xfrm>
                <a:off x="8933769" y="3802096"/>
                <a:ext cx="195120" cy="530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9A674D8-F722-44FF-A020-359F58FE9BA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15769" y="3784456"/>
                  <a:ext cx="23076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F425A0F-E587-43F4-8CF5-D520B0E6F51C}"/>
                    </a:ext>
                  </a:extLst>
                </p14:cNvPr>
                <p14:cNvContentPartPr/>
                <p14:nvPr/>
              </p14:nvContentPartPr>
              <p14:xfrm>
                <a:off x="8821449" y="3778696"/>
                <a:ext cx="18720" cy="7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F425A0F-E587-43F4-8CF5-D520B0E6F51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03809" y="3761056"/>
                  <a:ext cx="5436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67FC533-9CC1-455D-B503-05549C4170E8}"/>
              </a:ext>
            </a:extLst>
          </p:cNvPr>
          <p:cNvGrpSpPr/>
          <p:nvPr/>
        </p:nvGrpSpPr>
        <p:grpSpPr>
          <a:xfrm>
            <a:off x="5864409" y="4177216"/>
            <a:ext cx="2470320" cy="566280"/>
            <a:chOff x="5864409" y="4177216"/>
            <a:chExt cx="2470320" cy="56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855F9FF-3244-4645-9DF4-7DD5DF07C062}"/>
                    </a:ext>
                  </a:extLst>
                </p14:cNvPr>
                <p14:cNvContentPartPr/>
                <p14:nvPr/>
              </p14:nvContentPartPr>
              <p14:xfrm>
                <a:off x="5864409" y="4177216"/>
                <a:ext cx="108360" cy="419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855F9FF-3244-4645-9DF4-7DD5DF07C06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46769" y="4159576"/>
                  <a:ext cx="1440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9B8FCCF-DA67-4FFC-BC42-1AE97803256D}"/>
                    </a:ext>
                  </a:extLst>
                </p14:cNvPr>
                <p14:cNvContentPartPr/>
                <p14:nvPr/>
              </p14:nvContentPartPr>
              <p14:xfrm>
                <a:off x="5986089" y="4265056"/>
                <a:ext cx="172440" cy="308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9B8FCCF-DA67-4FFC-BC42-1AE97803256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68449" y="4247416"/>
                  <a:ext cx="2080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E3B3D04-CBA8-4E2F-B711-6331FD57B0CC}"/>
                    </a:ext>
                  </a:extLst>
                </p14:cNvPr>
                <p14:cNvContentPartPr/>
                <p14:nvPr/>
              </p14:nvContentPartPr>
              <p14:xfrm>
                <a:off x="6183729" y="4402936"/>
                <a:ext cx="120600" cy="176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E3B3D04-CBA8-4E2F-B711-6331FD57B0C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65729" y="4384936"/>
                  <a:ext cx="1562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E7A9B4C-A59C-45CE-9829-7867B218B3F3}"/>
                    </a:ext>
                  </a:extLst>
                </p14:cNvPr>
                <p14:cNvContentPartPr/>
                <p14:nvPr/>
              </p14:nvContentPartPr>
              <p14:xfrm>
                <a:off x="6365889" y="4395016"/>
                <a:ext cx="59400" cy="148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E7A9B4C-A59C-45CE-9829-7867B218B3F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47889" y="4377376"/>
                  <a:ext cx="950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30EF318-966A-4FB0-897B-E5F629067C06}"/>
                    </a:ext>
                  </a:extLst>
                </p14:cNvPr>
                <p14:cNvContentPartPr/>
                <p14:nvPr/>
              </p14:nvContentPartPr>
              <p14:xfrm>
                <a:off x="6490809" y="4424176"/>
                <a:ext cx="51840" cy="153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30EF318-966A-4FB0-897B-E5F629067C0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73169" y="4406176"/>
                  <a:ext cx="87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B3755D9-D6DC-4F09-A690-741413A4BB18}"/>
                    </a:ext>
                  </a:extLst>
                </p14:cNvPr>
                <p14:cNvContentPartPr/>
                <p14:nvPr/>
              </p14:nvContentPartPr>
              <p14:xfrm>
                <a:off x="6860889" y="4501576"/>
                <a:ext cx="360" cy="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B3755D9-D6DC-4F09-A690-741413A4BB1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43249" y="44835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022FC87-11BB-4885-A902-43F41F64751E}"/>
                    </a:ext>
                  </a:extLst>
                </p14:cNvPr>
                <p14:cNvContentPartPr/>
                <p14:nvPr/>
              </p14:nvContentPartPr>
              <p14:xfrm>
                <a:off x="6842889" y="4411576"/>
                <a:ext cx="260280" cy="142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022FC87-11BB-4885-A902-43F41F64751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5249" y="4393576"/>
                  <a:ext cx="295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4B04ABA-37C5-4752-89E2-19FE3BAC65A2}"/>
                    </a:ext>
                  </a:extLst>
                </p14:cNvPr>
                <p14:cNvContentPartPr/>
                <p14:nvPr/>
              </p14:nvContentPartPr>
              <p14:xfrm>
                <a:off x="7152129" y="4421296"/>
                <a:ext cx="202680" cy="134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4B04ABA-37C5-4752-89E2-19FE3BAC65A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34129" y="4403656"/>
                  <a:ext cx="238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F3BE7C4-D936-4604-AC5E-E1853244CFB8}"/>
                    </a:ext>
                  </a:extLst>
                </p14:cNvPr>
                <p14:cNvContentPartPr/>
                <p14:nvPr/>
              </p14:nvContentPartPr>
              <p14:xfrm>
                <a:off x="7417809" y="4291696"/>
                <a:ext cx="229680" cy="271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F3BE7C4-D936-4604-AC5E-E1853244CFB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00169" y="4274056"/>
                  <a:ext cx="265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243785E-0E73-4B92-B504-5A8388D1D082}"/>
                    </a:ext>
                  </a:extLst>
                </p14:cNvPr>
                <p14:cNvContentPartPr/>
                <p14:nvPr/>
              </p14:nvContentPartPr>
              <p14:xfrm>
                <a:off x="7671969" y="4355776"/>
                <a:ext cx="1080" cy="16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243785E-0E73-4B92-B504-5A8388D1D08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54329" y="4337776"/>
                  <a:ext cx="36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37C4B8C-9324-4637-A204-A66875605E77}"/>
                    </a:ext>
                  </a:extLst>
                </p14:cNvPr>
                <p14:cNvContentPartPr/>
                <p14:nvPr/>
              </p14:nvContentPartPr>
              <p14:xfrm>
                <a:off x="7702209" y="4293496"/>
                <a:ext cx="156240" cy="241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37C4B8C-9324-4637-A204-A66875605E7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84209" y="4275856"/>
                  <a:ext cx="191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E36A514-86CF-4847-9146-A6E85A8C0660}"/>
                    </a:ext>
                  </a:extLst>
                </p14:cNvPr>
                <p14:cNvContentPartPr/>
                <p14:nvPr/>
              </p14:nvContentPartPr>
              <p14:xfrm>
                <a:off x="7801209" y="4434616"/>
                <a:ext cx="57600" cy="30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E36A514-86CF-4847-9146-A6E85A8C066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83569" y="4416616"/>
                  <a:ext cx="93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E382E65-C871-4889-BB53-23EF7054FF2F}"/>
                    </a:ext>
                  </a:extLst>
                </p14:cNvPr>
                <p14:cNvContentPartPr/>
                <p14:nvPr/>
              </p14:nvContentPartPr>
              <p14:xfrm>
                <a:off x="7959249" y="4388176"/>
                <a:ext cx="44640" cy="142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E382E65-C871-4889-BB53-23EF7054FF2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41249" y="4370536"/>
                  <a:ext cx="80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502E997-3B13-4356-B4F9-27BA3EBD1A34}"/>
                    </a:ext>
                  </a:extLst>
                </p14:cNvPr>
                <p14:cNvContentPartPr/>
                <p14:nvPr/>
              </p14:nvContentPartPr>
              <p14:xfrm>
                <a:off x="7987329" y="4302856"/>
                <a:ext cx="7920" cy="29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502E997-3B13-4356-B4F9-27BA3EBD1A3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69329" y="4284856"/>
                  <a:ext cx="435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F14474A-AB3C-40AF-B997-E265964CE100}"/>
                    </a:ext>
                  </a:extLst>
                </p14:cNvPr>
                <p14:cNvContentPartPr/>
                <p14:nvPr/>
              </p14:nvContentPartPr>
              <p14:xfrm>
                <a:off x="8047449" y="4449736"/>
                <a:ext cx="169200" cy="284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F14474A-AB3C-40AF-B997-E265964CE10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29449" y="4432096"/>
                  <a:ext cx="2048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A1E0879-4B3F-4320-B695-0A63BF2BA42F}"/>
                    </a:ext>
                  </a:extLst>
                </p14:cNvPr>
                <p14:cNvContentPartPr/>
                <p14:nvPr/>
              </p14:nvContentPartPr>
              <p14:xfrm>
                <a:off x="8265249" y="4316896"/>
                <a:ext cx="69480" cy="426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A1E0879-4B3F-4320-B695-0A63BF2BA42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47249" y="4299256"/>
                  <a:ext cx="10512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8DEA5B8-23CB-4582-845C-9BA9BAD3C4EA}"/>
                    </a:ext>
                  </a:extLst>
                </p14:cNvPr>
                <p14:cNvContentPartPr/>
                <p14:nvPr/>
              </p14:nvContentPartPr>
              <p14:xfrm>
                <a:off x="6119649" y="4685176"/>
                <a:ext cx="1740960" cy="19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8DEA5B8-23CB-4582-845C-9BA9BAD3C4E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101649" y="4667176"/>
                  <a:ext cx="177660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BC30872-CE72-4D6A-AD0B-EF4EF34322FA}"/>
              </a:ext>
            </a:extLst>
          </p:cNvPr>
          <p:cNvGrpSpPr/>
          <p:nvPr/>
        </p:nvGrpSpPr>
        <p:grpSpPr>
          <a:xfrm>
            <a:off x="3312729" y="3179656"/>
            <a:ext cx="1652760" cy="1217160"/>
            <a:chOff x="3312729" y="3179656"/>
            <a:chExt cx="1652760" cy="12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035E511-C767-4142-8F6B-2FEA5EEB481E}"/>
                    </a:ext>
                  </a:extLst>
                </p14:cNvPr>
                <p14:cNvContentPartPr/>
                <p14:nvPr/>
              </p14:nvContentPartPr>
              <p14:xfrm>
                <a:off x="4181409" y="3666376"/>
                <a:ext cx="216720" cy="312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035E511-C767-4142-8F6B-2FEA5EEB481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63769" y="3648736"/>
                  <a:ext cx="2523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6E378B5-77F5-4A9D-B9F8-2C25D18EA292}"/>
                    </a:ext>
                  </a:extLst>
                </p14:cNvPr>
                <p14:cNvContentPartPr/>
                <p14:nvPr/>
              </p14:nvContentPartPr>
              <p14:xfrm>
                <a:off x="4424769" y="3641176"/>
                <a:ext cx="193320" cy="278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6E378B5-77F5-4A9D-B9F8-2C25D18EA29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407129" y="3623536"/>
                  <a:ext cx="2289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6DCF463-B6CF-40A2-869E-5FDC4E483C97}"/>
                    </a:ext>
                  </a:extLst>
                </p14:cNvPr>
                <p14:cNvContentPartPr/>
                <p14:nvPr/>
              </p14:nvContentPartPr>
              <p14:xfrm>
                <a:off x="3312729" y="3179656"/>
                <a:ext cx="1652760" cy="1217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6DCF463-B6CF-40A2-869E-5FDC4E483C9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95089" y="3162016"/>
                  <a:ext cx="1688400" cy="125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233610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l">
          <a:defRPr sz="1600" dirty="0">
            <a:latin typeface="Roboto" panose="02000000000000000000" pitchFamily="2" charset="0"/>
            <a:ea typeface="Roboto" panose="02000000000000000000" pitchFamily="2" charset="0"/>
          </a:defRPr>
        </a:defPPr>
      </a:lstStyle>
    </a:spDef>
    <a:txDef>
      <a:spPr>
        <a:noFill/>
      </a:spPr>
      <a:bodyPr wrap="square">
        <a:spAutoFit/>
      </a:bodyPr>
      <a:lstStyle>
        <a:defPPr algn="l">
          <a:defRPr sz="160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3" id="{F76C9CB4-4476-43D7-9D3F-3BFA95096C2F}" vid="{83BD7F14-0580-4CEC-A900-CA982CA742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46621</TotalTime>
  <Words>387</Words>
  <Application>Microsoft Office PowerPoint</Application>
  <PresentationFormat>On-screen Show (16:9)</PresentationFormat>
  <Paragraphs>134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Wingdings</vt:lpstr>
      <vt:lpstr>Roboto</vt:lpstr>
      <vt:lpstr>Arial</vt:lpstr>
      <vt:lpstr>Open Sans</vt:lpstr>
      <vt:lpstr>Calibri</vt:lpstr>
      <vt:lpstr>Cambria Math</vt:lpstr>
      <vt:lpstr>Theme3</vt:lpstr>
      <vt:lpstr>PowerPoint Presentation</vt:lpstr>
      <vt:lpstr>Introduction</vt:lpstr>
      <vt:lpstr>PowerPoint Presentation</vt:lpstr>
      <vt:lpstr>Linear SVM</vt:lpstr>
      <vt:lpstr>Large margin classification </vt:lpstr>
      <vt:lpstr>Support vectors</vt:lpstr>
      <vt:lpstr>PowerPoint Presentation</vt:lpstr>
      <vt:lpstr>Hard margin</vt:lpstr>
      <vt:lpstr>Soft margin</vt:lpstr>
      <vt:lpstr>Soft margin</vt:lpstr>
      <vt:lpstr>PowerPoint Presentation</vt:lpstr>
      <vt:lpstr>Method 1: Add polinomial features</vt:lpstr>
      <vt:lpstr>Kernel trick for method 1</vt:lpstr>
      <vt:lpstr>PowerPoint Presentation</vt:lpstr>
      <vt:lpstr>Method 2: Add similarity features</vt:lpstr>
      <vt:lpstr>Similarity functions</vt:lpstr>
      <vt:lpstr>Gaussian kernel </vt:lpstr>
      <vt:lpstr>Data transformation</vt:lpstr>
      <vt:lpstr>How to select the landmarks?</vt:lpstr>
      <vt:lpstr>Kernel trick for method 2</vt:lpstr>
      <vt:lpstr>Discussions and notes</vt:lpstr>
      <vt:lpstr>Comparison of SVM implementation in sklearn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N. Tran</dc:creator>
  <cp:lastModifiedBy>Quang N. Tran</cp:lastModifiedBy>
  <cp:revision>411</cp:revision>
  <dcterms:created xsi:type="dcterms:W3CDTF">2019-01-03T08:10:46Z</dcterms:created>
  <dcterms:modified xsi:type="dcterms:W3CDTF">2020-12-02T02:40:31Z</dcterms:modified>
</cp:coreProperties>
</file>